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2.gif" ContentType="image/gif"/>
  <Override PartName="/ppt/media/image15.png" ContentType="image/png"/>
  <Override PartName="/ppt/media/image10.jpeg" ContentType="image/jpeg"/>
  <Override PartName="/ppt/media/image9.wmf" ContentType="image/x-wmf"/>
  <Override PartName="/ppt/media/image14.png" ContentType="image/png"/>
  <Override PartName="/ppt/media/image8.wmf" ContentType="image/x-wmf"/>
  <Override PartName="/ppt/media/image13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.wmf" ContentType="image/x-wmf"/>
  <Override PartName="/ppt/media/image2.png" ContentType="image/png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media/image7.wmf" ContentType="image/x-wmf"/>
  <Override PartName="/ppt/media/image11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9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12295800" y="1800"/>
            <a:ext cx="358200" cy="2067120"/>
            <a:chOff x="12295800" y="1800"/>
            <a:chExt cx="358200" cy="2067120"/>
          </a:xfrm>
        </p:grpSpPr>
        <p:sp>
          <p:nvSpPr>
            <p:cNvPr id="2" name="CustomShape 2"/>
            <p:cNvSpPr/>
            <p:nvPr/>
          </p:nvSpPr>
          <p:spPr>
            <a:xfrm>
              <a:off x="12295800" y="1800"/>
              <a:ext cx="358200" cy="405000"/>
            </a:xfrm>
            <a:prstGeom prst="rect">
              <a:avLst/>
            </a:prstGeom>
            <a:solidFill>
              <a:srgbClr val="0070ad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112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173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" name="CustomShape 3"/>
            <p:cNvSpPr/>
            <p:nvPr/>
          </p:nvSpPr>
          <p:spPr>
            <a:xfrm>
              <a:off x="12295800" y="419040"/>
              <a:ext cx="358200" cy="405000"/>
            </a:xfrm>
            <a:prstGeom prst="rect">
              <a:avLst/>
            </a:prstGeom>
            <a:solidFill>
              <a:srgbClr val="12abd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219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" name="CustomShape 4"/>
            <p:cNvSpPr/>
            <p:nvPr/>
          </p:nvSpPr>
          <p:spPr>
            <a:xfrm>
              <a:off x="12295800" y="836640"/>
              <a:ext cx="358200" cy="405000"/>
            </a:xfrm>
            <a:prstGeom prst="rect">
              <a:avLst/>
            </a:prstGeom>
            <a:solidFill>
              <a:srgbClr val="2b0a3d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5" name="CustomShape 5"/>
            <p:cNvSpPr/>
            <p:nvPr/>
          </p:nvSpPr>
          <p:spPr>
            <a:xfrm>
              <a:off x="12295800" y="1249920"/>
              <a:ext cx="358200" cy="405000"/>
            </a:xfrm>
            <a:prstGeom prst="rect">
              <a:avLst/>
            </a:prstGeom>
            <a:solidFill>
              <a:srgbClr val="272936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6" name="CustomShape 6"/>
            <p:cNvSpPr/>
            <p:nvPr/>
          </p:nvSpPr>
          <p:spPr>
            <a:xfrm>
              <a:off x="12295800" y="1663920"/>
              <a:ext cx="358200" cy="405000"/>
            </a:xfrm>
            <a:prstGeom prst="rect">
              <a:avLst/>
            </a:prstGeom>
            <a:solidFill>
              <a:srgbClr val="ececec"/>
            </a:solidFill>
            <a:ln w="324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295800" y="4289400"/>
            <a:ext cx="1461240" cy="2056680"/>
            <a:chOff x="12295800" y="4289400"/>
            <a:chExt cx="1461240" cy="2056680"/>
          </a:xfrm>
        </p:grpSpPr>
        <p:sp>
          <p:nvSpPr>
            <p:cNvPr id="8" name="CustomShape 8"/>
            <p:cNvSpPr/>
            <p:nvPr/>
          </p:nvSpPr>
          <p:spPr>
            <a:xfrm>
              <a:off x="12663720" y="594108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8e1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142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9" name="CustomShape 9"/>
            <p:cNvSpPr/>
            <p:nvPr/>
          </p:nvSpPr>
          <p:spPr>
            <a:xfrm>
              <a:off x="12663720" y="552816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9c29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156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" name="CustomShape 10"/>
            <p:cNvSpPr/>
            <p:nvPr/>
          </p:nvSpPr>
          <p:spPr>
            <a:xfrm>
              <a:off x="12663720" y="511524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b24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74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" name="CustomShape 11"/>
            <p:cNvSpPr/>
            <p:nvPr/>
          </p:nvSpPr>
          <p:spPr>
            <a:xfrm>
              <a:off x="12663720" y="47023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068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104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" name="CustomShape 12"/>
            <p:cNvSpPr/>
            <p:nvPr/>
          </p:nvSpPr>
          <p:spPr>
            <a:xfrm>
              <a:off x="12663720" y="428940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a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" name="CustomShape 13"/>
            <p:cNvSpPr/>
            <p:nvPr/>
          </p:nvSpPr>
          <p:spPr>
            <a:xfrm>
              <a:off x="13032000" y="594108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42142e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" name="CustomShape 14"/>
            <p:cNvSpPr/>
            <p:nvPr/>
          </p:nvSpPr>
          <p:spPr>
            <a:xfrm>
              <a:off x="13032000" y="552816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90a4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5" name="CustomShape 15"/>
            <p:cNvSpPr/>
            <p:nvPr/>
          </p:nvSpPr>
          <p:spPr>
            <a:xfrm>
              <a:off x="13032000" y="511524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750d5c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92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6" name="CustomShape 16"/>
            <p:cNvSpPr/>
            <p:nvPr/>
          </p:nvSpPr>
          <p:spPr>
            <a:xfrm>
              <a:off x="13032000" y="47023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02b7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7" name="CustomShape 17"/>
            <p:cNvSpPr/>
            <p:nvPr/>
          </p:nvSpPr>
          <p:spPr>
            <a:xfrm>
              <a:off x="13032000" y="428940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9e47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71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8" name="CustomShape 18"/>
            <p:cNvSpPr/>
            <p:nvPr/>
          </p:nvSpPr>
          <p:spPr>
            <a:xfrm>
              <a:off x="13398840" y="594108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6001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9" name="CustomShape 19"/>
            <p:cNvSpPr/>
            <p:nvPr/>
          </p:nvSpPr>
          <p:spPr>
            <a:xfrm>
              <a:off x="13398840" y="552816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30021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227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" name="CustomShape 20"/>
            <p:cNvSpPr/>
            <p:nvPr/>
          </p:nvSpPr>
          <p:spPr>
            <a:xfrm>
              <a:off x="13398840" y="511524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304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77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" name="CustomShape 21"/>
            <p:cNvSpPr/>
            <p:nvPr/>
          </p:nvSpPr>
          <p:spPr>
            <a:xfrm>
              <a:off x="13398840" y="47023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455e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69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94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" name="CustomShape 22"/>
            <p:cNvSpPr/>
            <p:nvPr/>
          </p:nvSpPr>
          <p:spPr>
            <a:xfrm>
              <a:off x="13398840" y="428940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577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112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" name="CustomShape 23"/>
            <p:cNvSpPr/>
            <p:nvPr/>
          </p:nvSpPr>
          <p:spPr>
            <a:xfrm>
              <a:off x="12295800" y="594108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11b6f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4" name="CustomShape 24"/>
            <p:cNvSpPr/>
            <p:nvPr/>
          </p:nvSpPr>
          <p:spPr>
            <a:xfrm>
              <a:off x="12295800" y="552816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129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161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5" name="CustomShape 25"/>
            <p:cNvSpPr/>
            <p:nvPr/>
          </p:nvSpPr>
          <p:spPr>
            <a:xfrm>
              <a:off x="12295800" y="511524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ba29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186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6" name="CustomShape 26"/>
            <p:cNvSpPr/>
            <p:nvPr/>
          </p:nvSpPr>
          <p:spPr>
            <a:xfrm>
              <a:off x="12295800" y="47023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d13a8c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58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140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7" name="CustomShape 27"/>
            <p:cNvSpPr/>
            <p:nvPr/>
          </p:nvSpPr>
          <p:spPr>
            <a:xfrm>
              <a:off x="12295800" y="42901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557a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229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173</a:t>
              </a:r>
              <a:endParaRPr b="0" lang="en-US" sz="700" spc="-1" strike="noStrike">
                <a:latin typeface="Arial"/>
              </a:endParaRPr>
            </a:p>
          </p:txBody>
        </p:sp>
      </p:grpSp>
      <p:sp>
        <p:nvSpPr>
          <p:cNvPr id="28" name="CustomShape 28" hidden="1"/>
          <p:cNvSpPr/>
          <p:nvPr/>
        </p:nvSpPr>
        <p:spPr>
          <a:xfrm>
            <a:off x="12295800" y="6412680"/>
            <a:ext cx="254340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Security Classification: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SEC0: Public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SEC1: Company Confidential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SEC2: Company Restricted / Customer restricted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SEC3: Company Sensitive</a:t>
            </a:r>
            <a:endParaRPr b="0" lang="en-US" sz="800" spc="-1" strike="noStrike">
              <a:latin typeface="Arial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12295800" y="2164680"/>
            <a:ext cx="1463400" cy="2057040"/>
            <a:chOff x="12295800" y="2164680"/>
            <a:chExt cx="1463400" cy="2057040"/>
          </a:xfrm>
        </p:grpSpPr>
        <p:sp>
          <p:nvSpPr>
            <p:cNvPr id="30" name="CustomShape 30"/>
            <p:cNvSpPr/>
            <p:nvPr/>
          </p:nvSpPr>
          <p:spPr>
            <a:xfrm>
              <a:off x="13032000" y="38167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434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74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1" name="CustomShape 31"/>
            <p:cNvSpPr/>
            <p:nvPr/>
          </p:nvSpPr>
          <p:spPr>
            <a:xfrm>
              <a:off x="13032000" y="34038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6a7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2" name="CustomShape 32"/>
            <p:cNvSpPr/>
            <p:nvPr/>
          </p:nvSpPr>
          <p:spPr>
            <a:xfrm>
              <a:off x="13032000" y="29905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f878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3" name="CustomShape 33"/>
            <p:cNvSpPr/>
            <p:nvPr/>
          </p:nvSpPr>
          <p:spPr>
            <a:xfrm>
              <a:off x="13032000" y="25776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b2a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162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4" name="CustomShape 34"/>
            <p:cNvSpPr/>
            <p:nvPr/>
          </p:nvSpPr>
          <p:spPr>
            <a:xfrm>
              <a:off x="13032000" y="216468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0c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244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5" name="CustomShape 35"/>
            <p:cNvSpPr/>
            <p:nvPr/>
          </p:nvSpPr>
          <p:spPr>
            <a:xfrm>
              <a:off x="12295800" y="38167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036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6" name="CustomShape 36"/>
            <p:cNvSpPr/>
            <p:nvPr/>
          </p:nvSpPr>
          <p:spPr>
            <a:xfrm>
              <a:off x="12295800" y="34038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c3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7" name="CustomShape 37"/>
            <p:cNvSpPr/>
            <p:nvPr/>
          </p:nvSpPr>
          <p:spPr>
            <a:xfrm>
              <a:off x="12295800" y="29905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2ea657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8" name="CustomShape 38"/>
            <p:cNvSpPr/>
            <p:nvPr/>
          </p:nvSpPr>
          <p:spPr>
            <a:xfrm>
              <a:off x="12295800" y="25776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b569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105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9" name="CustomShape 39"/>
            <p:cNvSpPr/>
            <p:nvPr/>
          </p:nvSpPr>
          <p:spPr>
            <a:xfrm>
              <a:off x="12295800" y="216468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7cf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0" name="CustomShape 40"/>
            <p:cNvSpPr/>
            <p:nvPr/>
          </p:nvSpPr>
          <p:spPr>
            <a:xfrm>
              <a:off x="13400280" y="38167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334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1" name="CustomShape 41"/>
            <p:cNvSpPr/>
            <p:nvPr/>
          </p:nvSpPr>
          <p:spPr>
            <a:xfrm>
              <a:off x="13400280" y="34038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214554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2" name="CustomShape 42"/>
            <p:cNvSpPr/>
            <p:nvPr/>
          </p:nvSpPr>
          <p:spPr>
            <a:xfrm>
              <a:off x="13400280" y="29905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14596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3" name="CustomShape 43"/>
            <p:cNvSpPr/>
            <p:nvPr/>
          </p:nvSpPr>
          <p:spPr>
            <a:xfrm>
              <a:off x="13400280" y="25776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6b7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4" name="CustomShape 44"/>
            <p:cNvSpPr/>
            <p:nvPr/>
          </p:nvSpPr>
          <p:spPr>
            <a:xfrm>
              <a:off x="13400280" y="216468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8091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5" name="CustomShape 45"/>
            <p:cNvSpPr/>
            <p:nvPr/>
          </p:nvSpPr>
          <p:spPr>
            <a:xfrm>
              <a:off x="12663720" y="38167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7d74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6" name="CustomShape 46"/>
            <p:cNvSpPr/>
            <p:nvPr/>
          </p:nvSpPr>
          <p:spPr>
            <a:xfrm>
              <a:off x="12663720" y="34038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929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7" name="CustomShape 47"/>
            <p:cNvSpPr/>
            <p:nvPr/>
          </p:nvSpPr>
          <p:spPr>
            <a:xfrm>
              <a:off x="12663720" y="29905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0bfbf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191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191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8" name="CustomShape 48"/>
            <p:cNvSpPr/>
            <p:nvPr/>
          </p:nvSpPr>
          <p:spPr>
            <a:xfrm>
              <a:off x="12663720" y="25776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d5d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9" name="CustomShape 49"/>
            <p:cNvSpPr/>
            <p:nvPr/>
          </p:nvSpPr>
          <p:spPr>
            <a:xfrm>
              <a:off x="12663720" y="216468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6e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227</a:t>
              </a:r>
              <a:endParaRPr b="0" lang="en-US" sz="700" spc="-1" strike="noStrike">
                <a:latin typeface="Arial"/>
              </a:endParaRP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562120" y="205200"/>
            <a:ext cx="417600" cy="387000"/>
            <a:chOff x="11562120" y="205200"/>
            <a:chExt cx="417600" cy="387000"/>
          </a:xfrm>
        </p:grpSpPr>
        <p:sp>
          <p:nvSpPr>
            <p:cNvPr id="51" name="CustomShape 51"/>
            <p:cNvSpPr/>
            <p:nvPr/>
          </p:nvSpPr>
          <p:spPr>
            <a:xfrm>
              <a:off x="11705760" y="367920"/>
              <a:ext cx="273960" cy="224280"/>
            </a:xfrm>
            <a:custGeom>
              <a:avLst/>
              <a:gdLst/>
              <a:ahLst/>
              <a:rect l="l" t="t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2"/>
            <p:cNvSpPr/>
            <p:nvPr/>
          </p:nvSpPr>
          <p:spPr>
            <a:xfrm>
              <a:off x="11562120" y="205200"/>
              <a:ext cx="417600" cy="354960"/>
            </a:xfrm>
            <a:custGeom>
              <a:avLst/>
              <a:gdLst/>
              <a:ahLst/>
              <a:rect l="l" t="t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CustomShape 53" hidden="1"/>
          <p:cNvSpPr/>
          <p:nvPr/>
        </p:nvSpPr>
        <p:spPr>
          <a:xfrm>
            <a:off x="404640" y="6517800"/>
            <a:ext cx="340920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a6a6a6"/>
                </a:solidFill>
                <a:latin typeface="Ubuntu"/>
                <a:ea typeface="DejaVu Sans"/>
              </a:rPr>
              <a:t>Presentation Title  |  Author  |  Date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54" name="CustomShape 54" hidden="1"/>
          <p:cNvSpPr/>
          <p:nvPr/>
        </p:nvSpPr>
        <p:spPr>
          <a:xfrm>
            <a:off x="11744280" y="6517800"/>
            <a:ext cx="2275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spAutoFit/>
          </a:bodyPr>
          <a:p>
            <a:pPr algn="r">
              <a:lnSpc>
                <a:spcPct val="100000"/>
              </a:lnSpc>
            </a:pPr>
            <a:fld id="{B527F56F-A5AC-4E17-A4E9-CE760893DCC7}" type="slidenum">
              <a:rPr b="0" lang="en-US" sz="800" spc="-1" strike="noStrike">
                <a:solidFill>
                  <a:srgbClr val="a6a6a6"/>
                </a:solidFill>
                <a:latin typeface="Ubuntu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5" name="CustomShape 55" hidden="1"/>
          <p:cNvSpPr/>
          <p:nvPr/>
        </p:nvSpPr>
        <p:spPr>
          <a:xfrm>
            <a:off x="7227000" y="6517800"/>
            <a:ext cx="453024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700" spc="-1" strike="noStrike">
                <a:solidFill>
                  <a:srgbClr val="a6a6a6"/>
                </a:solidFill>
                <a:latin typeface="Ubuntu"/>
                <a:ea typeface="DejaVu Sans"/>
              </a:rPr>
              <a:t>Company Confidential © Capgemini 2021. All rights reserved  |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56" name="Image 8" descr=""/>
          <p:cNvPicPr/>
          <p:nvPr/>
        </p:nvPicPr>
        <p:blipFill>
          <a:blip r:embed="rId3"/>
          <a:stretch/>
        </p:blipFill>
        <p:spPr>
          <a:xfrm>
            <a:off x="84960" y="94680"/>
            <a:ext cx="5038200" cy="123948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58" name="PlaceHolder 5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PlaceHolder 5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9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grpSp>
        <p:nvGrpSpPr>
          <p:cNvPr id="97" name="Group 1"/>
          <p:cNvGrpSpPr/>
          <p:nvPr/>
        </p:nvGrpSpPr>
        <p:grpSpPr>
          <a:xfrm>
            <a:off x="12295800" y="1800"/>
            <a:ext cx="358200" cy="2067120"/>
            <a:chOff x="12295800" y="1800"/>
            <a:chExt cx="358200" cy="2067120"/>
          </a:xfrm>
        </p:grpSpPr>
        <p:sp>
          <p:nvSpPr>
            <p:cNvPr id="98" name="CustomShape 2"/>
            <p:cNvSpPr/>
            <p:nvPr/>
          </p:nvSpPr>
          <p:spPr>
            <a:xfrm>
              <a:off x="12295800" y="1800"/>
              <a:ext cx="358200" cy="405000"/>
            </a:xfrm>
            <a:prstGeom prst="rect">
              <a:avLst/>
            </a:prstGeom>
            <a:solidFill>
              <a:srgbClr val="0070ad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112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173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99" name="CustomShape 3"/>
            <p:cNvSpPr/>
            <p:nvPr/>
          </p:nvSpPr>
          <p:spPr>
            <a:xfrm>
              <a:off x="12295800" y="419040"/>
              <a:ext cx="358200" cy="405000"/>
            </a:xfrm>
            <a:prstGeom prst="rect">
              <a:avLst/>
            </a:prstGeom>
            <a:solidFill>
              <a:srgbClr val="12abd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219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0" name="CustomShape 4"/>
            <p:cNvSpPr/>
            <p:nvPr/>
          </p:nvSpPr>
          <p:spPr>
            <a:xfrm>
              <a:off x="12295800" y="836640"/>
              <a:ext cx="358200" cy="405000"/>
            </a:xfrm>
            <a:prstGeom prst="rect">
              <a:avLst/>
            </a:prstGeom>
            <a:solidFill>
              <a:srgbClr val="2b0a3d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1" name="CustomShape 5"/>
            <p:cNvSpPr/>
            <p:nvPr/>
          </p:nvSpPr>
          <p:spPr>
            <a:xfrm>
              <a:off x="12295800" y="1249920"/>
              <a:ext cx="358200" cy="405000"/>
            </a:xfrm>
            <a:prstGeom prst="rect">
              <a:avLst/>
            </a:prstGeom>
            <a:solidFill>
              <a:srgbClr val="272936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2" name="CustomShape 6"/>
            <p:cNvSpPr/>
            <p:nvPr/>
          </p:nvSpPr>
          <p:spPr>
            <a:xfrm>
              <a:off x="12295800" y="1663920"/>
              <a:ext cx="358200" cy="405000"/>
            </a:xfrm>
            <a:prstGeom prst="rect">
              <a:avLst/>
            </a:prstGeom>
            <a:solidFill>
              <a:srgbClr val="ececec"/>
            </a:solidFill>
            <a:ln w="324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</p:txBody>
        </p:sp>
      </p:grpSp>
      <p:grpSp>
        <p:nvGrpSpPr>
          <p:cNvPr id="103" name="Group 7"/>
          <p:cNvGrpSpPr/>
          <p:nvPr/>
        </p:nvGrpSpPr>
        <p:grpSpPr>
          <a:xfrm>
            <a:off x="12295800" y="4289400"/>
            <a:ext cx="1461240" cy="2056680"/>
            <a:chOff x="12295800" y="4289400"/>
            <a:chExt cx="1461240" cy="2056680"/>
          </a:xfrm>
        </p:grpSpPr>
        <p:sp>
          <p:nvSpPr>
            <p:cNvPr id="104" name="CustomShape 8"/>
            <p:cNvSpPr/>
            <p:nvPr/>
          </p:nvSpPr>
          <p:spPr>
            <a:xfrm>
              <a:off x="12663720" y="594108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8e1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142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5" name="CustomShape 9"/>
            <p:cNvSpPr/>
            <p:nvPr/>
          </p:nvSpPr>
          <p:spPr>
            <a:xfrm>
              <a:off x="12663720" y="552816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9c29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156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6" name="CustomShape 10"/>
            <p:cNvSpPr/>
            <p:nvPr/>
          </p:nvSpPr>
          <p:spPr>
            <a:xfrm>
              <a:off x="12663720" y="511524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b24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74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7" name="CustomShape 11"/>
            <p:cNvSpPr/>
            <p:nvPr/>
          </p:nvSpPr>
          <p:spPr>
            <a:xfrm>
              <a:off x="12663720" y="47023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068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104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8" name="CustomShape 12"/>
            <p:cNvSpPr/>
            <p:nvPr/>
          </p:nvSpPr>
          <p:spPr>
            <a:xfrm>
              <a:off x="12663720" y="428940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a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09" name="CustomShape 13"/>
            <p:cNvSpPr/>
            <p:nvPr/>
          </p:nvSpPr>
          <p:spPr>
            <a:xfrm>
              <a:off x="13032000" y="594108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42142e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0" name="CustomShape 14"/>
            <p:cNvSpPr/>
            <p:nvPr/>
          </p:nvSpPr>
          <p:spPr>
            <a:xfrm>
              <a:off x="13032000" y="552816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90a4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1" name="CustomShape 15"/>
            <p:cNvSpPr/>
            <p:nvPr/>
          </p:nvSpPr>
          <p:spPr>
            <a:xfrm>
              <a:off x="13032000" y="511524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750d5c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92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2" name="CustomShape 16"/>
            <p:cNvSpPr/>
            <p:nvPr/>
          </p:nvSpPr>
          <p:spPr>
            <a:xfrm>
              <a:off x="13032000" y="47023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02b7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3" name="CustomShape 17"/>
            <p:cNvSpPr/>
            <p:nvPr/>
          </p:nvSpPr>
          <p:spPr>
            <a:xfrm>
              <a:off x="13032000" y="428940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9e47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71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4" name="CustomShape 18"/>
            <p:cNvSpPr/>
            <p:nvPr/>
          </p:nvSpPr>
          <p:spPr>
            <a:xfrm>
              <a:off x="13398840" y="594108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6001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5" name="CustomShape 19"/>
            <p:cNvSpPr/>
            <p:nvPr/>
          </p:nvSpPr>
          <p:spPr>
            <a:xfrm>
              <a:off x="13398840" y="552816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30021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227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6" name="CustomShape 20"/>
            <p:cNvSpPr/>
            <p:nvPr/>
          </p:nvSpPr>
          <p:spPr>
            <a:xfrm>
              <a:off x="13398840" y="511524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304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77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7" name="CustomShape 21"/>
            <p:cNvSpPr/>
            <p:nvPr/>
          </p:nvSpPr>
          <p:spPr>
            <a:xfrm>
              <a:off x="13398840" y="47023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455e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69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94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8" name="CustomShape 22"/>
            <p:cNvSpPr/>
            <p:nvPr/>
          </p:nvSpPr>
          <p:spPr>
            <a:xfrm>
              <a:off x="13398840" y="428940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577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112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19" name="CustomShape 23"/>
            <p:cNvSpPr/>
            <p:nvPr/>
          </p:nvSpPr>
          <p:spPr>
            <a:xfrm>
              <a:off x="12295800" y="594108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11b6f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0" name="CustomShape 24"/>
            <p:cNvSpPr/>
            <p:nvPr/>
          </p:nvSpPr>
          <p:spPr>
            <a:xfrm>
              <a:off x="12295800" y="552816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129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161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1" name="CustomShape 25"/>
            <p:cNvSpPr/>
            <p:nvPr/>
          </p:nvSpPr>
          <p:spPr>
            <a:xfrm>
              <a:off x="12295800" y="511524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ba29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186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2" name="CustomShape 26"/>
            <p:cNvSpPr/>
            <p:nvPr/>
          </p:nvSpPr>
          <p:spPr>
            <a:xfrm>
              <a:off x="12295800" y="47023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d13a8c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58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140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3" name="CustomShape 27"/>
            <p:cNvSpPr/>
            <p:nvPr/>
          </p:nvSpPr>
          <p:spPr>
            <a:xfrm>
              <a:off x="12295800" y="42901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557a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229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173</a:t>
              </a:r>
              <a:endParaRPr b="0" lang="en-US" sz="700" spc="-1" strike="noStrike">
                <a:latin typeface="Arial"/>
              </a:endParaRPr>
            </a:p>
          </p:txBody>
        </p:sp>
      </p:grpSp>
      <p:sp>
        <p:nvSpPr>
          <p:cNvPr id="124" name="CustomShape 28"/>
          <p:cNvSpPr/>
          <p:nvPr/>
        </p:nvSpPr>
        <p:spPr>
          <a:xfrm>
            <a:off x="12295800" y="6412680"/>
            <a:ext cx="254340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Security Classification: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SEC0: Public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SEC1: Company Confidential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SEC2: Company Restricted / Customer restricted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SEC3: Company Sensitive</a:t>
            </a:r>
            <a:endParaRPr b="0" lang="en-US" sz="800" spc="-1" strike="noStrike">
              <a:latin typeface="Arial"/>
            </a:endParaRPr>
          </a:p>
        </p:txBody>
      </p:sp>
      <p:grpSp>
        <p:nvGrpSpPr>
          <p:cNvPr id="125" name="Group 29"/>
          <p:cNvGrpSpPr/>
          <p:nvPr/>
        </p:nvGrpSpPr>
        <p:grpSpPr>
          <a:xfrm>
            <a:off x="12295800" y="2164680"/>
            <a:ext cx="1463400" cy="2057040"/>
            <a:chOff x="12295800" y="2164680"/>
            <a:chExt cx="1463400" cy="2057040"/>
          </a:xfrm>
        </p:grpSpPr>
        <p:sp>
          <p:nvSpPr>
            <p:cNvPr id="126" name="CustomShape 30"/>
            <p:cNvSpPr/>
            <p:nvPr/>
          </p:nvSpPr>
          <p:spPr>
            <a:xfrm>
              <a:off x="13032000" y="38167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434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74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7" name="CustomShape 31"/>
            <p:cNvSpPr/>
            <p:nvPr/>
          </p:nvSpPr>
          <p:spPr>
            <a:xfrm>
              <a:off x="13032000" y="34038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6a7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8" name="CustomShape 32"/>
            <p:cNvSpPr/>
            <p:nvPr/>
          </p:nvSpPr>
          <p:spPr>
            <a:xfrm>
              <a:off x="13032000" y="29905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f878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29" name="CustomShape 33"/>
            <p:cNvSpPr/>
            <p:nvPr/>
          </p:nvSpPr>
          <p:spPr>
            <a:xfrm>
              <a:off x="13032000" y="25776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b2a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162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0" name="CustomShape 34"/>
            <p:cNvSpPr/>
            <p:nvPr/>
          </p:nvSpPr>
          <p:spPr>
            <a:xfrm>
              <a:off x="13032000" y="216468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0c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244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1" name="CustomShape 35"/>
            <p:cNvSpPr/>
            <p:nvPr/>
          </p:nvSpPr>
          <p:spPr>
            <a:xfrm>
              <a:off x="12295800" y="38167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036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2" name="CustomShape 36"/>
            <p:cNvSpPr/>
            <p:nvPr/>
          </p:nvSpPr>
          <p:spPr>
            <a:xfrm>
              <a:off x="12295800" y="34038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c3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3" name="CustomShape 37"/>
            <p:cNvSpPr/>
            <p:nvPr/>
          </p:nvSpPr>
          <p:spPr>
            <a:xfrm>
              <a:off x="12295800" y="29905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2ea657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4" name="CustomShape 38"/>
            <p:cNvSpPr/>
            <p:nvPr/>
          </p:nvSpPr>
          <p:spPr>
            <a:xfrm>
              <a:off x="12295800" y="25776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b569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105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5" name="CustomShape 39"/>
            <p:cNvSpPr/>
            <p:nvPr/>
          </p:nvSpPr>
          <p:spPr>
            <a:xfrm>
              <a:off x="12295800" y="216468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7cf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6" name="CustomShape 40"/>
            <p:cNvSpPr/>
            <p:nvPr/>
          </p:nvSpPr>
          <p:spPr>
            <a:xfrm>
              <a:off x="13400280" y="38167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334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7" name="CustomShape 41"/>
            <p:cNvSpPr/>
            <p:nvPr/>
          </p:nvSpPr>
          <p:spPr>
            <a:xfrm>
              <a:off x="13400280" y="34038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214554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8" name="CustomShape 42"/>
            <p:cNvSpPr/>
            <p:nvPr/>
          </p:nvSpPr>
          <p:spPr>
            <a:xfrm>
              <a:off x="13400280" y="29905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14596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39" name="CustomShape 43"/>
            <p:cNvSpPr/>
            <p:nvPr/>
          </p:nvSpPr>
          <p:spPr>
            <a:xfrm>
              <a:off x="13400280" y="25776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6b7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0" name="CustomShape 44"/>
            <p:cNvSpPr/>
            <p:nvPr/>
          </p:nvSpPr>
          <p:spPr>
            <a:xfrm>
              <a:off x="13400280" y="216468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8091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1" name="CustomShape 45"/>
            <p:cNvSpPr/>
            <p:nvPr/>
          </p:nvSpPr>
          <p:spPr>
            <a:xfrm>
              <a:off x="12663720" y="38167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7d74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2" name="CustomShape 46"/>
            <p:cNvSpPr/>
            <p:nvPr/>
          </p:nvSpPr>
          <p:spPr>
            <a:xfrm>
              <a:off x="12663720" y="34038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929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3" name="CustomShape 47"/>
            <p:cNvSpPr/>
            <p:nvPr/>
          </p:nvSpPr>
          <p:spPr>
            <a:xfrm>
              <a:off x="12663720" y="29905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0bfbf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191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191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4" name="CustomShape 48"/>
            <p:cNvSpPr/>
            <p:nvPr/>
          </p:nvSpPr>
          <p:spPr>
            <a:xfrm>
              <a:off x="12663720" y="25776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d5d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45" name="CustomShape 49"/>
            <p:cNvSpPr/>
            <p:nvPr/>
          </p:nvSpPr>
          <p:spPr>
            <a:xfrm>
              <a:off x="12663720" y="216468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6e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227</a:t>
              </a:r>
              <a:endParaRPr b="0" lang="en-US" sz="700" spc="-1" strike="noStrike">
                <a:latin typeface="Arial"/>
              </a:endParaRPr>
            </a:p>
          </p:txBody>
        </p:sp>
      </p:grpSp>
      <p:grpSp>
        <p:nvGrpSpPr>
          <p:cNvPr id="146" name="Group 50"/>
          <p:cNvGrpSpPr/>
          <p:nvPr/>
        </p:nvGrpSpPr>
        <p:grpSpPr>
          <a:xfrm>
            <a:off x="11562120" y="205200"/>
            <a:ext cx="417600" cy="387000"/>
            <a:chOff x="11562120" y="205200"/>
            <a:chExt cx="417600" cy="387000"/>
          </a:xfrm>
        </p:grpSpPr>
        <p:sp>
          <p:nvSpPr>
            <p:cNvPr id="147" name="CustomShape 51"/>
            <p:cNvSpPr/>
            <p:nvPr/>
          </p:nvSpPr>
          <p:spPr>
            <a:xfrm>
              <a:off x="11705760" y="367920"/>
              <a:ext cx="273960" cy="224280"/>
            </a:xfrm>
            <a:custGeom>
              <a:avLst/>
              <a:gdLst/>
              <a:ahLst/>
              <a:rect l="l" t="t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52"/>
            <p:cNvSpPr/>
            <p:nvPr/>
          </p:nvSpPr>
          <p:spPr>
            <a:xfrm>
              <a:off x="11562120" y="205200"/>
              <a:ext cx="417600" cy="354960"/>
            </a:xfrm>
            <a:custGeom>
              <a:avLst/>
              <a:gdLst/>
              <a:ahLst/>
              <a:rect l="l" t="t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CustomShape 53"/>
          <p:cNvSpPr/>
          <p:nvPr/>
        </p:nvSpPr>
        <p:spPr>
          <a:xfrm>
            <a:off x="404640" y="6517800"/>
            <a:ext cx="340920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a6a6a6"/>
                </a:solidFill>
                <a:latin typeface="Ubuntu"/>
                <a:ea typeface="DejaVu Sans"/>
              </a:rPr>
              <a:t>Presentation Title  |  Author  |  Date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50" name="CustomShape 54"/>
          <p:cNvSpPr/>
          <p:nvPr/>
        </p:nvSpPr>
        <p:spPr>
          <a:xfrm>
            <a:off x="11744280" y="6517800"/>
            <a:ext cx="2275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spAutoFit/>
          </a:bodyPr>
          <a:p>
            <a:pPr algn="r">
              <a:lnSpc>
                <a:spcPct val="100000"/>
              </a:lnSpc>
            </a:pPr>
            <a:fld id="{C786787A-6E4B-4B37-8EA2-097BE40726E6}" type="slidenum">
              <a:rPr b="0" lang="en-US" sz="800" spc="-1" strike="noStrike">
                <a:solidFill>
                  <a:srgbClr val="a6a6a6"/>
                </a:solidFill>
                <a:latin typeface="Ubuntu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51" name="CustomShape 55"/>
          <p:cNvSpPr/>
          <p:nvPr/>
        </p:nvSpPr>
        <p:spPr>
          <a:xfrm>
            <a:off x="7227000" y="6517800"/>
            <a:ext cx="453024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700" spc="-1" strike="noStrike">
                <a:solidFill>
                  <a:srgbClr val="a6a6a6"/>
                </a:solidFill>
                <a:latin typeface="Ubuntu"/>
                <a:ea typeface="DejaVu Sans"/>
              </a:rPr>
              <a:t>Company Confidential © Capgemini 2021. All rights reserved  |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53" name="PlaceHolder 5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5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9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grpSp>
        <p:nvGrpSpPr>
          <p:cNvPr id="193" name="Group 1"/>
          <p:cNvGrpSpPr/>
          <p:nvPr/>
        </p:nvGrpSpPr>
        <p:grpSpPr>
          <a:xfrm>
            <a:off x="12295800" y="1800"/>
            <a:ext cx="358200" cy="2067120"/>
            <a:chOff x="12295800" y="1800"/>
            <a:chExt cx="358200" cy="2067120"/>
          </a:xfrm>
        </p:grpSpPr>
        <p:sp>
          <p:nvSpPr>
            <p:cNvPr id="194" name="CustomShape 2"/>
            <p:cNvSpPr/>
            <p:nvPr/>
          </p:nvSpPr>
          <p:spPr>
            <a:xfrm>
              <a:off x="12295800" y="1800"/>
              <a:ext cx="358200" cy="405000"/>
            </a:xfrm>
            <a:prstGeom prst="rect">
              <a:avLst/>
            </a:prstGeom>
            <a:solidFill>
              <a:srgbClr val="0070ad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112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173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95" name="CustomShape 3"/>
            <p:cNvSpPr/>
            <p:nvPr/>
          </p:nvSpPr>
          <p:spPr>
            <a:xfrm>
              <a:off x="12295800" y="419040"/>
              <a:ext cx="358200" cy="405000"/>
            </a:xfrm>
            <a:prstGeom prst="rect">
              <a:avLst/>
            </a:prstGeom>
            <a:solidFill>
              <a:srgbClr val="12abdb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219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96" name="CustomShape 4"/>
            <p:cNvSpPr/>
            <p:nvPr/>
          </p:nvSpPr>
          <p:spPr>
            <a:xfrm>
              <a:off x="12295800" y="836640"/>
              <a:ext cx="358200" cy="405000"/>
            </a:xfrm>
            <a:prstGeom prst="rect">
              <a:avLst/>
            </a:prstGeom>
            <a:solidFill>
              <a:srgbClr val="2b0a3d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97" name="CustomShape 5"/>
            <p:cNvSpPr/>
            <p:nvPr/>
          </p:nvSpPr>
          <p:spPr>
            <a:xfrm>
              <a:off x="12295800" y="1249920"/>
              <a:ext cx="358200" cy="405000"/>
            </a:xfrm>
            <a:prstGeom prst="rect">
              <a:avLst/>
            </a:prstGeom>
            <a:solidFill>
              <a:srgbClr val="272936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198" name="CustomShape 6"/>
            <p:cNvSpPr/>
            <p:nvPr/>
          </p:nvSpPr>
          <p:spPr>
            <a:xfrm>
              <a:off x="12295800" y="1663920"/>
              <a:ext cx="358200" cy="405000"/>
            </a:xfrm>
            <a:prstGeom prst="rect">
              <a:avLst/>
            </a:prstGeom>
            <a:solidFill>
              <a:srgbClr val="ececec"/>
            </a:solidFill>
            <a:ln w="324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GB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236</a:t>
              </a:r>
              <a:endParaRPr b="0" lang="en-US" sz="700" spc="-1" strike="noStrike">
                <a:latin typeface="Arial"/>
              </a:endParaRPr>
            </a:p>
          </p:txBody>
        </p:sp>
      </p:grpSp>
      <p:grpSp>
        <p:nvGrpSpPr>
          <p:cNvPr id="199" name="Group 7"/>
          <p:cNvGrpSpPr/>
          <p:nvPr/>
        </p:nvGrpSpPr>
        <p:grpSpPr>
          <a:xfrm>
            <a:off x="12295800" y="4289400"/>
            <a:ext cx="1461240" cy="2056680"/>
            <a:chOff x="12295800" y="4289400"/>
            <a:chExt cx="1461240" cy="2056680"/>
          </a:xfrm>
        </p:grpSpPr>
        <p:sp>
          <p:nvSpPr>
            <p:cNvPr id="200" name="CustomShape 8"/>
            <p:cNvSpPr/>
            <p:nvPr/>
          </p:nvSpPr>
          <p:spPr>
            <a:xfrm>
              <a:off x="12663720" y="594108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8e1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142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1" name="CustomShape 9"/>
            <p:cNvSpPr/>
            <p:nvPr/>
          </p:nvSpPr>
          <p:spPr>
            <a:xfrm>
              <a:off x="12663720" y="552816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9c29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156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2" name="CustomShape 10"/>
            <p:cNvSpPr/>
            <p:nvPr/>
          </p:nvSpPr>
          <p:spPr>
            <a:xfrm>
              <a:off x="12663720" y="511524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b24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74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3" name="CustomShape 11"/>
            <p:cNvSpPr/>
            <p:nvPr/>
          </p:nvSpPr>
          <p:spPr>
            <a:xfrm>
              <a:off x="12663720" y="47023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068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104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4" name="CustomShape 12"/>
            <p:cNvSpPr/>
            <p:nvPr/>
          </p:nvSpPr>
          <p:spPr>
            <a:xfrm>
              <a:off x="12663720" y="428940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da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5" name="CustomShape 13"/>
            <p:cNvSpPr/>
            <p:nvPr/>
          </p:nvSpPr>
          <p:spPr>
            <a:xfrm>
              <a:off x="13032000" y="594108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42142e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6" name="CustomShape 14"/>
            <p:cNvSpPr/>
            <p:nvPr/>
          </p:nvSpPr>
          <p:spPr>
            <a:xfrm>
              <a:off x="13032000" y="552816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90a4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7" name="CustomShape 15"/>
            <p:cNvSpPr/>
            <p:nvPr/>
          </p:nvSpPr>
          <p:spPr>
            <a:xfrm>
              <a:off x="13032000" y="511524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750d5c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92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8" name="CustomShape 16"/>
            <p:cNvSpPr/>
            <p:nvPr/>
          </p:nvSpPr>
          <p:spPr>
            <a:xfrm>
              <a:off x="13032000" y="47023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02b7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09" name="CustomShape 17"/>
            <p:cNvSpPr/>
            <p:nvPr/>
          </p:nvSpPr>
          <p:spPr>
            <a:xfrm>
              <a:off x="13032000" y="428940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9e47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71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0" name="CustomShape 18"/>
            <p:cNvSpPr/>
            <p:nvPr/>
          </p:nvSpPr>
          <p:spPr>
            <a:xfrm>
              <a:off x="13398840" y="594108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6001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1" name="CustomShape 19"/>
            <p:cNvSpPr/>
            <p:nvPr/>
          </p:nvSpPr>
          <p:spPr>
            <a:xfrm>
              <a:off x="13398840" y="552816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30021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227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2" name="CustomShape 20"/>
            <p:cNvSpPr/>
            <p:nvPr/>
          </p:nvSpPr>
          <p:spPr>
            <a:xfrm>
              <a:off x="13398840" y="511524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ff304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77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3" name="CustomShape 21"/>
            <p:cNvSpPr/>
            <p:nvPr/>
          </p:nvSpPr>
          <p:spPr>
            <a:xfrm>
              <a:off x="13398840" y="47023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455e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69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94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4" name="CustomShape 22"/>
            <p:cNvSpPr/>
            <p:nvPr/>
          </p:nvSpPr>
          <p:spPr>
            <a:xfrm>
              <a:off x="13398840" y="428940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ff577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255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112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5" name="CustomShape 23"/>
            <p:cNvSpPr/>
            <p:nvPr/>
          </p:nvSpPr>
          <p:spPr>
            <a:xfrm>
              <a:off x="12295800" y="594108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811b6f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6" name="CustomShape 24"/>
            <p:cNvSpPr/>
            <p:nvPr/>
          </p:nvSpPr>
          <p:spPr>
            <a:xfrm>
              <a:off x="12295800" y="552816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a129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161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7" name="CustomShape 25"/>
            <p:cNvSpPr/>
            <p:nvPr/>
          </p:nvSpPr>
          <p:spPr>
            <a:xfrm>
              <a:off x="12295800" y="511524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ba29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186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41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8" name="CustomShape 26"/>
            <p:cNvSpPr/>
            <p:nvPr/>
          </p:nvSpPr>
          <p:spPr>
            <a:xfrm>
              <a:off x="12295800" y="47023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d13a8c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58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140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19" name="CustomShape 27"/>
            <p:cNvSpPr/>
            <p:nvPr/>
          </p:nvSpPr>
          <p:spPr>
            <a:xfrm>
              <a:off x="12295800" y="4290120"/>
              <a:ext cx="35820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e557a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229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173</a:t>
              </a:r>
              <a:endParaRPr b="0" lang="en-US" sz="700" spc="-1" strike="noStrike">
                <a:latin typeface="Arial"/>
              </a:endParaRPr>
            </a:p>
          </p:txBody>
        </p:sp>
      </p:grpSp>
      <p:sp>
        <p:nvSpPr>
          <p:cNvPr id="220" name="CustomShape 28"/>
          <p:cNvSpPr/>
          <p:nvPr/>
        </p:nvSpPr>
        <p:spPr>
          <a:xfrm>
            <a:off x="12295800" y="6412680"/>
            <a:ext cx="254340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Security Classification: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SEC0: Public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SEC1: Company Confidential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SEC2: Company Restricted / Customer restricted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latin typeface="Ubuntu"/>
                <a:ea typeface="DejaVu Sans"/>
              </a:rPr>
              <a:t>SEC3: Company Sensitive</a:t>
            </a:r>
            <a:endParaRPr b="0" lang="en-US" sz="800" spc="-1" strike="noStrike">
              <a:latin typeface="Arial"/>
            </a:endParaRPr>
          </a:p>
        </p:txBody>
      </p:sp>
      <p:grpSp>
        <p:nvGrpSpPr>
          <p:cNvPr id="221" name="Group 29"/>
          <p:cNvGrpSpPr/>
          <p:nvPr/>
        </p:nvGrpSpPr>
        <p:grpSpPr>
          <a:xfrm>
            <a:off x="12295800" y="2164680"/>
            <a:ext cx="1463400" cy="2057040"/>
            <a:chOff x="12295800" y="2164680"/>
            <a:chExt cx="1463400" cy="2057040"/>
          </a:xfrm>
        </p:grpSpPr>
        <p:sp>
          <p:nvSpPr>
            <p:cNvPr id="222" name="CustomShape 30"/>
            <p:cNvSpPr/>
            <p:nvPr/>
          </p:nvSpPr>
          <p:spPr>
            <a:xfrm>
              <a:off x="13032000" y="38167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434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74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3" name="CustomShape 31"/>
            <p:cNvSpPr/>
            <p:nvPr/>
          </p:nvSpPr>
          <p:spPr>
            <a:xfrm>
              <a:off x="13032000" y="34038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f6a7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4" name="CustomShape 32"/>
            <p:cNvSpPr/>
            <p:nvPr/>
          </p:nvSpPr>
          <p:spPr>
            <a:xfrm>
              <a:off x="13032000" y="29905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f878a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138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5" name="CustomShape 33"/>
            <p:cNvSpPr/>
            <p:nvPr/>
          </p:nvSpPr>
          <p:spPr>
            <a:xfrm>
              <a:off x="13032000" y="25776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b2a2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178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162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6" name="CustomShape 34"/>
            <p:cNvSpPr/>
            <p:nvPr/>
          </p:nvSpPr>
          <p:spPr>
            <a:xfrm>
              <a:off x="13032000" y="216468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0c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244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7" name="CustomShape 35"/>
            <p:cNvSpPr/>
            <p:nvPr/>
          </p:nvSpPr>
          <p:spPr>
            <a:xfrm>
              <a:off x="12295800" y="38167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036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8" name="CustomShape 36"/>
            <p:cNvSpPr/>
            <p:nvPr/>
          </p:nvSpPr>
          <p:spPr>
            <a:xfrm>
              <a:off x="12295800" y="34038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8c3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29" name="CustomShape 37"/>
            <p:cNvSpPr/>
            <p:nvPr/>
          </p:nvSpPr>
          <p:spPr>
            <a:xfrm>
              <a:off x="12295800" y="29905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2ea657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46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166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0" name="CustomShape 38"/>
            <p:cNvSpPr/>
            <p:nvPr/>
          </p:nvSpPr>
          <p:spPr>
            <a:xfrm>
              <a:off x="12295800" y="25776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b569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181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105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1" name="CustomShape 39"/>
            <p:cNvSpPr/>
            <p:nvPr/>
          </p:nvSpPr>
          <p:spPr>
            <a:xfrm>
              <a:off x="12295800" y="216468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57cf8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87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2" name="CustomShape 40"/>
            <p:cNvSpPr/>
            <p:nvPr/>
          </p:nvSpPr>
          <p:spPr>
            <a:xfrm>
              <a:off x="13400280" y="38167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17334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3" name="CustomShape 41"/>
            <p:cNvSpPr/>
            <p:nvPr/>
          </p:nvSpPr>
          <p:spPr>
            <a:xfrm>
              <a:off x="13400280" y="34038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214554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33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69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4" name="CustomShape 42"/>
            <p:cNvSpPr/>
            <p:nvPr/>
          </p:nvSpPr>
          <p:spPr>
            <a:xfrm>
              <a:off x="13400280" y="29905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14596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89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5" name="CustomShape 43"/>
            <p:cNvSpPr/>
            <p:nvPr/>
          </p:nvSpPr>
          <p:spPr>
            <a:xfrm>
              <a:off x="13400280" y="25776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6b7d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107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25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6" name="CustomShape 44"/>
            <p:cNvSpPr/>
            <p:nvPr/>
          </p:nvSpPr>
          <p:spPr>
            <a:xfrm>
              <a:off x="13400280" y="216468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338091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51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128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7" name="CustomShape 45"/>
            <p:cNvSpPr/>
            <p:nvPr/>
          </p:nvSpPr>
          <p:spPr>
            <a:xfrm>
              <a:off x="12663720" y="38167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7d74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125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116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8" name="CustomShape 46"/>
            <p:cNvSpPr/>
            <p:nvPr/>
          </p:nvSpPr>
          <p:spPr>
            <a:xfrm>
              <a:off x="12663720" y="34038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929b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146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ffffff"/>
                  </a:solidFill>
                  <a:latin typeface="Ubuntu"/>
                  <a:ea typeface="DejaVu Sans"/>
                </a:rPr>
                <a:t>155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39" name="CustomShape 47"/>
            <p:cNvSpPr/>
            <p:nvPr/>
          </p:nvSpPr>
          <p:spPr>
            <a:xfrm>
              <a:off x="12663720" y="299052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1111407">
                  <a:moveTo>
                    <a:pt x="0" y="0"/>
                  </a:moveTo>
                  <a:lnTo>
                    <a:pt x="1111407" y="0"/>
                  </a:lnTo>
                  <a:lnTo>
                    <a:pt x="1111407" y="1111407"/>
                  </a:lnTo>
                  <a:lnTo>
                    <a:pt x="0" y="1111407"/>
                  </a:lnTo>
                  <a:close/>
                </a:path>
              </a:pathLst>
            </a:custGeom>
            <a:solidFill>
              <a:srgbClr val="00bfbf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191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191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40" name="CustomShape 48"/>
            <p:cNvSpPr/>
            <p:nvPr/>
          </p:nvSpPr>
          <p:spPr>
            <a:xfrm>
              <a:off x="12663720" y="257760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d5d0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213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208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241" name="CustomShape 49"/>
            <p:cNvSpPr/>
            <p:nvPr/>
          </p:nvSpPr>
          <p:spPr>
            <a:xfrm>
              <a:off x="12663720" y="2164680"/>
              <a:ext cx="358920" cy="405000"/>
            </a:xfrm>
            <a:custGeom>
              <a:avLst/>
              <a:gdLst/>
              <a:ahLst/>
              <a:rect l="l" t="t" r="r" b="b"/>
              <a:pathLst>
                <a:path w="1111406" h="776645">
                  <a:moveTo>
                    <a:pt x="0" y="0"/>
                  </a:moveTo>
                  <a:lnTo>
                    <a:pt x="1111407" y="0"/>
                  </a:lnTo>
                  <a:lnTo>
                    <a:pt x="1111407" y="776646"/>
                  </a:lnTo>
                  <a:lnTo>
                    <a:pt x="0" y="776646"/>
                  </a:lnTo>
                  <a:close/>
                </a:path>
              </a:pathLst>
            </a:custGeom>
            <a:solidFill>
              <a:srgbClr val="00e6e3"/>
            </a:solidFill>
            <a:ln w="6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230</a:t>
              </a:r>
              <a:endParaRPr b="0" lang="en-US" sz="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Ubuntu"/>
                  <a:ea typeface="DejaVu Sans"/>
                </a:rPr>
                <a:t>227</a:t>
              </a:r>
              <a:endParaRPr b="0" lang="en-US" sz="700" spc="-1" strike="noStrike">
                <a:latin typeface="Arial"/>
              </a:endParaRPr>
            </a:p>
          </p:txBody>
        </p:sp>
      </p:grpSp>
      <p:grpSp>
        <p:nvGrpSpPr>
          <p:cNvPr id="242" name="Group 50"/>
          <p:cNvGrpSpPr/>
          <p:nvPr/>
        </p:nvGrpSpPr>
        <p:grpSpPr>
          <a:xfrm>
            <a:off x="11562120" y="205200"/>
            <a:ext cx="417600" cy="387000"/>
            <a:chOff x="11562120" y="205200"/>
            <a:chExt cx="417600" cy="387000"/>
          </a:xfrm>
        </p:grpSpPr>
        <p:sp>
          <p:nvSpPr>
            <p:cNvPr id="243" name="CustomShape 51"/>
            <p:cNvSpPr/>
            <p:nvPr/>
          </p:nvSpPr>
          <p:spPr>
            <a:xfrm>
              <a:off x="11705760" y="367920"/>
              <a:ext cx="273960" cy="224280"/>
            </a:xfrm>
            <a:custGeom>
              <a:avLst/>
              <a:gdLst/>
              <a:ahLst/>
              <a:rect l="l" t="t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52"/>
            <p:cNvSpPr/>
            <p:nvPr/>
          </p:nvSpPr>
          <p:spPr>
            <a:xfrm>
              <a:off x="11562120" y="205200"/>
              <a:ext cx="417600" cy="354960"/>
            </a:xfrm>
            <a:custGeom>
              <a:avLst/>
              <a:gdLst/>
              <a:ahLst/>
              <a:rect l="l" t="t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5" name="CustomShape 53"/>
          <p:cNvSpPr/>
          <p:nvPr/>
        </p:nvSpPr>
        <p:spPr>
          <a:xfrm>
            <a:off x="404640" y="6517800"/>
            <a:ext cx="340920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a6a6a6"/>
                </a:solidFill>
                <a:latin typeface="Ubuntu"/>
                <a:ea typeface="DejaVu Sans"/>
              </a:rPr>
              <a:t>Presentation Title  |  Author  |  Date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6" name="CustomShape 54"/>
          <p:cNvSpPr/>
          <p:nvPr/>
        </p:nvSpPr>
        <p:spPr>
          <a:xfrm>
            <a:off x="11744280" y="6517800"/>
            <a:ext cx="2275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spAutoFit/>
          </a:bodyPr>
          <a:p>
            <a:pPr algn="r">
              <a:lnSpc>
                <a:spcPct val="100000"/>
              </a:lnSpc>
            </a:pPr>
            <a:fld id="{EB9A5453-AE34-4F0D-ACDB-1AD26A92ABAE}" type="slidenum">
              <a:rPr b="0" lang="en-US" sz="800" spc="-1" strike="noStrike">
                <a:solidFill>
                  <a:srgbClr val="a6a6a6"/>
                </a:solidFill>
                <a:latin typeface="Ubuntu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47" name="CustomShape 55"/>
          <p:cNvSpPr/>
          <p:nvPr/>
        </p:nvSpPr>
        <p:spPr>
          <a:xfrm>
            <a:off x="7227000" y="6517800"/>
            <a:ext cx="4530240" cy="2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GB" sz="700" spc="-1" strike="noStrike">
                <a:solidFill>
                  <a:srgbClr val="a6a6a6"/>
                </a:solidFill>
                <a:latin typeface="Ubuntu"/>
                <a:ea typeface="DejaVu Sans"/>
              </a:rPr>
              <a:t>Company Confidential © Capgemini 2021. All rights reserved  |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50" name="PlaceHolder 5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5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Placeholder 6" descr="A picture containing outdoor, green, tower&#10;&#10;Description automatically generated"/>
          <p:cNvPicPr/>
          <p:nvPr/>
        </p:nvPicPr>
        <p:blipFill>
          <a:blip r:embed="rId1"/>
          <a:srcRect l="63" t="0" r="63" b="0"/>
          <a:stretch/>
        </p:blipFill>
        <p:spPr>
          <a:xfrm>
            <a:off x="5303880" y="0"/>
            <a:ext cx="6886440" cy="685620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221040" y="4311720"/>
            <a:ext cx="11384280" cy="107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Ubuntu"/>
                <a:ea typeface="DejaVu Sans"/>
              </a:rPr>
              <a:t>Supervisor_1 : Alexander SCHNELLE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Ubuntu"/>
                <a:ea typeface="DejaVu Sans"/>
              </a:rPr>
              <a:t>Supervisor_2 : Dhruv Chad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Professor : 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Dr. Armin Arnold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04640" y="1219320"/>
            <a:ext cx="11384280" cy="16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GB" sz="4000" spc="-1" strike="noStrike" cap="all">
                <a:solidFill>
                  <a:srgbClr val="ffffff"/>
                </a:solidFill>
                <a:latin typeface="Ubuntu"/>
                <a:ea typeface="DejaVu Sans"/>
              </a:rPr>
              <a:t>MODEL PREDICTIVE CONTROL BASED TRAJECTORY GENERATION FOR LOW SPEED SCENARIOS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 rot="14203800">
            <a:off x="2835000" y="887760"/>
            <a:ext cx="12517560" cy="6869880"/>
          </a:xfrm>
          <a:custGeom>
            <a:avLst/>
            <a:gdLst/>
            <a:ahLst/>
            <a:rect l="l" t="t" r="r" b="b"/>
            <a:pathLst>
              <a:path w="8112442" h="4061459">
                <a:moveTo>
                  <a:pt x="359093" y="4061460"/>
                </a:moveTo>
                <a:cubicBezTo>
                  <a:pt x="242888" y="4061460"/>
                  <a:pt x="122873" y="4057650"/>
                  <a:pt x="0" y="4050983"/>
                </a:cubicBezTo>
                <a:lnTo>
                  <a:pt x="1905" y="4012883"/>
                </a:lnTo>
                <a:cubicBezTo>
                  <a:pt x="2445068" y="4147185"/>
                  <a:pt x="2996565" y="2929890"/>
                  <a:pt x="3440430" y="1951673"/>
                </a:cubicBezTo>
                <a:cubicBezTo>
                  <a:pt x="3543300" y="1724978"/>
                  <a:pt x="3640455" y="1510665"/>
                  <a:pt x="3753803" y="1336358"/>
                </a:cubicBezTo>
                <a:cubicBezTo>
                  <a:pt x="4133850" y="750570"/>
                  <a:pt x="4638675" y="501968"/>
                  <a:pt x="4995863" y="397193"/>
                </a:cubicBezTo>
                <a:cubicBezTo>
                  <a:pt x="5382578" y="282893"/>
                  <a:pt x="5684520" y="307658"/>
                  <a:pt x="5687378" y="307658"/>
                </a:cubicBezTo>
                <a:lnTo>
                  <a:pt x="5698808" y="308610"/>
                </a:lnTo>
                <a:lnTo>
                  <a:pt x="5703570" y="319088"/>
                </a:lnTo>
                <a:cubicBezTo>
                  <a:pt x="5771198" y="465773"/>
                  <a:pt x="5980748" y="732473"/>
                  <a:pt x="6342698" y="802958"/>
                </a:cubicBezTo>
                <a:cubicBezTo>
                  <a:pt x="6558915" y="845820"/>
                  <a:pt x="6800850" y="813435"/>
                  <a:pt x="7061835" y="707708"/>
                </a:cubicBezTo>
                <a:cubicBezTo>
                  <a:pt x="7376160" y="579120"/>
                  <a:pt x="7721918" y="340995"/>
                  <a:pt x="8086725" y="0"/>
                </a:cubicBezTo>
                <a:lnTo>
                  <a:pt x="8112443" y="27623"/>
                </a:lnTo>
                <a:cubicBezTo>
                  <a:pt x="7744778" y="372428"/>
                  <a:pt x="7395210" y="612458"/>
                  <a:pt x="7074218" y="742950"/>
                </a:cubicBezTo>
                <a:cubicBezTo>
                  <a:pt x="6806565" y="851535"/>
                  <a:pt x="6557963" y="883920"/>
                  <a:pt x="6334125" y="840105"/>
                </a:cubicBezTo>
                <a:cubicBezTo>
                  <a:pt x="5966460" y="767715"/>
                  <a:pt x="5748338" y="499110"/>
                  <a:pt x="5673090" y="344805"/>
                </a:cubicBezTo>
                <a:cubicBezTo>
                  <a:pt x="5616893" y="341948"/>
                  <a:pt x="5344478" y="333375"/>
                  <a:pt x="5005388" y="433388"/>
                </a:cubicBezTo>
                <a:cubicBezTo>
                  <a:pt x="4654868" y="537210"/>
                  <a:pt x="4159568" y="781050"/>
                  <a:pt x="3786188" y="1356360"/>
                </a:cubicBezTo>
                <a:cubicBezTo>
                  <a:pt x="3674745" y="1528763"/>
                  <a:pt x="3578543" y="1741170"/>
                  <a:pt x="3475673" y="1966913"/>
                </a:cubicBezTo>
                <a:cubicBezTo>
                  <a:pt x="3255645" y="2452688"/>
                  <a:pt x="3006090" y="3002280"/>
                  <a:pt x="2500313" y="3420428"/>
                </a:cubicBezTo>
                <a:cubicBezTo>
                  <a:pt x="1979295" y="3850958"/>
                  <a:pt x="1276350" y="4061460"/>
                  <a:pt x="359093" y="4061460"/>
                </a:cubicBezTo>
                <a:close/>
              </a:path>
            </a:pathLst>
          </a:custGeom>
          <a:gradFill rotWithShape="0">
            <a:gsLst>
              <a:gs pos="0">
                <a:srgbClr val="12abdb">
                  <a:alpha val="0"/>
                </a:srgbClr>
              </a:gs>
              <a:gs pos="50000">
                <a:srgbClr val="12abdb">
                  <a:alpha val="0"/>
                </a:srgbClr>
              </a:gs>
              <a:gs pos="100000">
                <a:srgbClr val="12abdb">
                  <a:alpha val="0"/>
                </a:srgbClr>
              </a:gs>
            </a:gsLst>
            <a:lin ang="14742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"/>
          <p:cNvSpPr/>
          <p:nvPr/>
        </p:nvSpPr>
        <p:spPr>
          <a:xfrm>
            <a:off x="228600" y="6248520"/>
            <a:ext cx="113774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0" bIns="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November 2021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221040" y="3855960"/>
            <a:ext cx="113774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0" bIns="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Author : Krishna Satish Deshkulkarni Shankaranarayana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04640" y="1447920"/>
            <a:ext cx="1140444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Motion Model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Input state [x, y, v, theta]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Output control action [acceleration, steering_angle]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Map boundaries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Obstacle avoidance [Static, Dynamic]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404640" y="388080"/>
            <a:ext cx="109458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Constraints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04640" y="1447920"/>
            <a:ext cx="1140444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Matlab implementation of MPC with Kinematic bicycle model with CasADi modeling language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Python implementation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Object oriented deign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Table of Content Creation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Vizualization of generated trajectories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Carla integration and Validation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Scenario Definition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Scenario Validation and Tuning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Comparision between different Motion Models*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Case study on solver parameters*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* → if time permits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04640" y="388080"/>
            <a:ext cx="109458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Current progress and future steps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04640" y="1447920"/>
            <a:ext cx="1140444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Generation of only one optimal trajectory respecting all the required constraints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Implementation in ROS2 and Carla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Compare Lattice and MPC*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04640" y="388080"/>
            <a:ext cx="109458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Expected results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26" name="Picture 4" descr=""/>
          <p:cNvPicPr/>
          <p:nvPr/>
        </p:nvPicPr>
        <p:blipFill>
          <a:blip r:embed="rId1"/>
          <a:stretch/>
        </p:blipFill>
        <p:spPr>
          <a:xfrm>
            <a:off x="6324480" y="2440440"/>
            <a:ext cx="5308920" cy="2932920"/>
          </a:xfrm>
          <a:prstGeom prst="rect">
            <a:avLst/>
          </a:prstGeom>
          <a:ln>
            <a:noFill/>
          </a:ln>
        </p:spPr>
      </p:pic>
      <p:pic>
        <p:nvPicPr>
          <p:cNvPr id="327" name="" descr=""/>
          <p:cNvPicPr/>
          <p:nvPr/>
        </p:nvPicPr>
        <p:blipFill>
          <a:blip r:embed="rId2"/>
          <a:stretch/>
        </p:blipFill>
        <p:spPr>
          <a:xfrm>
            <a:off x="338400" y="3383280"/>
            <a:ext cx="5695560" cy="195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04640" y="1447920"/>
            <a:ext cx="1140444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"/>
          <p:cNvSpPr/>
          <p:nvPr/>
        </p:nvSpPr>
        <p:spPr>
          <a:xfrm>
            <a:off x="404640" y="388080"/>
            <a:ext cx="109458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Timeline of thesis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92760" y="1066680"/>
            <a:ext cx="1140444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3000" spc="-1" strike="noStrike">
                <a:solidFill>
                  <a:srgbClr val="ffffff"/>
                </a:solidFill>
                <a:latin typeface="Ubuntu"/>
                <a:ea typeface="DejaVu Sans"/>
              </a:rPr>
              <a:t>Thank You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Espace réservé pour une image  5" descr=""/>
          <p:cNvPicPr/>
          <p:nvPr/>
        </p:nvPicPr>
        <p:blipFill>
          <a:blip r:embed="rId1"/>
          <a:srcRect l="10" t="0" r="10" b="0"/>
          <a:stretch/>
        </p:blipFill>
        <p:spPr>
          <a:xfrm>
            <a:off x="5127840" y="0"/>
            <a:ext cx="7062120" cy="6856200"/>
          </a:xfrm>
          <a:prstGeom prst="rect">
            <a:avLst/>
          </a:prstGeom>
          <a:ln>
            <a:noFill/>
          </a:ln>
        </p:spPr>
      </p:pic>
      <p:sp>
        <p:nvSpPr>
          <p:cNvPr id="295" name="CustomShape 1"/>
          <p:cNvSpPr/>
          <p:nvPr/>
        </p:nvSpPr>
        <p:spPr>
          <a:xfrm>
            <a:off x="76320" y="226080"/>
            <a:ext cx="456084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GB" sz="54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Agenda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91440" y="1828800"/>
            <a:ext cx="4394160" cy="42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Motivation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Potential Solutions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Model Predictive Control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Motion Models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Constraints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Current and Future Steps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Implementation Process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Expected Results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Thesis Timeline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 rot="816000">
            <a:off x="1033200" y="-2514600"/>
            <a:ext cx="11314080" cy="7925400"/>
          </a:xfrm>
          <a:custGeom>
            <a:avLst/>
            <a:gdLst/>
            <a:ahLst/>
            <a:rect l="l" t="t" r="r" b="b"/>
            <a:pathLst>
              <a:path w="11315774" h="7927231">
                <a:moveTo>
                  <a:pt x="3940181" y="3648959"/>
                </a:moveTo>
                <a:lnTo>
                  <a:pt x="3951635" y="3655422"/>
                </a:lnTo>
                <a:cubicBezTo>
                  <a:pt x="4200044" y="3800832"/>
                  <a:pt x="4447558" y="3933316"/>
                  <a:pt x="4692544" y="4052244"/>
                </a:cubicBezTo>
                <a:lnTo>
                  <a:pt x="4776814" y="4076398"/>
                </a:lnTo>
                <a:lnTo>
                  <a:pt x="4781003" y="4154465"/>
                </a:lnTo>
                <a:lnTo>
                  <a:pt x="4680979" y="4117577"/>
                </a:lnTo>
                <a:cubicBezTo>
                  <a:pt x="4435478" y="3998852"/>
                  <a:pt x="4187516" y="3866671"/>
                  <a:pt x="3938750" y="3721665"/>
                </a:cubicBezTo>
                <a:cubicBezTo>
                  <a:pt x="2366687" y="4408320"/>
                  <a:pt x="1394526" y="5515049"/>
                  <a:pt x="854757" y="6321263"/>
                </a:cubicBezTo>
                <a:cubicBezTo>
                  <a:pt x="270602" y="7196952"/>
                  <a:pt x="55839" y="7919153"/>
                  <a:pt x="54407" y="7927231"/>
                </a:cubicBezTo>
                <a:lnTo>
                  <a:pt x="0" y="7906228"/>
                </a:lnTo>
                <a:cubicBezTo>
                  <a:pt x="1433" y="7898149"/>
                  <a:pt x="219059" y="7166255"/>
                  <a:pt x="808941" y="6280873"/>
                </a:cubicBezTo>
                <a:cubicBezTo>
                  <a:pt x="1155425" y="5760629"/>
                  <a:pt x="1560610" y="5290471"/>
                  <a:pt x="2014476" y="4883324"/>
                </a:cubicBezTo>
                <a:cubicBezTo>
                  <a:pt x="2581450" y="4372775"/>
                  <a:pt x="3225738" y="3959166"/>
                  <a:pt x="3928727" y="3653807"/>
                </a:cubicBezTo>
                <a:lnTo>
                  <a:pt x="3940181" y="3648959"/>
                </a:lnTo>
                <a:close/>
                <a:moveTo>
                  <a:pt x="9773193" y="104236"/>
                </a:moveTo>
                <a:cubicBezTo>
                  <a:pt x="10234430" y="-12130"/>
                  <a:pt x="10898316" y="38157"/>
                  <a:pt x="11110394" y="12104"/>
                </a:cubicBezTo>
                <a:cubicBezTo>
                  <a:pt x="11393165" y="-22633"/>
                  <a:pt x="11378371" y="23145"/>
                  <a:pt x="11100372" y="76731"/>
                </a:cubicBezTo>
                <a:cubicBezTo>
                  <a:pt x="10822374" y="130316"/>
                  <a:pt x="9846158" y="-70293"/>
                  <a:pt x="9442404" y="333622"/>
                </a:cubicBezTo>
                <a:cubicBezTo>
                  <a:pt x="9107374" y="669680"/>
                  <a:pt x="9035786" y="1267474"/>
                  <a:pt x="9229072" y="2107618"/>
                </a:cubicBezTo>
                <a:cubicBezTo>
                  <a:pt x="9352203" y="2642401"/>
                  <a:pt x="9376543" y="3110943"/>
                  <a:pt x="9300660" y="3501935"/>
                </a:cubicBezTo>
                <a:cubicBezTo>
                  <a:pt x="9227641" y="3873537"/>
                  <a:pt x="9031125" y="4208542"/>
                  <a:pt x="8817040" y="4393998"/>
                </a:cubicBezTo>
                <a:cubicBezTo>
                  <a:pt x="8775303" y="4430153"/>
                  <a:pt x="8719063" y="4457638"/>
                  <a:pt x="8698818" y="4486594"/>
                </a:cubicBezTo>
                <a:lnTo>
                  <a:pt x="8614274" y="4474698"/>
                </a:lnTo>
                <a:lnTo>
                  <a:pt x="8780934" y="4346925"/>
                </a:lnTo>
                <a:cubicBezTo>
                  <a:pt x="9272025" y="3905850"/>
                  <a:pt x="9406609" y="3136794"/>
                  <a:pt x="9173234" y="2123775"/>
                </a:cubicBezTo>
                <a:cubicBezTo>
                  <a:pt x="8972789" y="1257780"/>
                  <a:pt x="9050104" y="638981"/>
                  <a:pt x="9403746" y="285152"/>
                </a:cubicBezTo>
                <a:cubicBezTo>
                  <a:pt x="9488219" y="200330"/>
                  <a:pt x="9619448" y="143024"/>
                  <a:pt x="9773193" y="104236"/>
                </a:cubicBezTo>
                <a:close/>
              </a:path>
            </a:pathLst>
          </a:custGeom>
          <a:gradFill rotWithShape="0">
            <a:gsLst>
              <a:gs pos="0">
                <a:srgbClr val="12abdb">
                  <a:alpha val="0"/>
                </a:srgbClr>
              </a:gs>
              <a:gs pos="50000">
                <a:srgbClr val="12abdb">
                  <a:alpha val="0"/>
                </a:srgbClr>
              </a:gs>
              <a:gs pos="100000">
                <a:srgbClr val="12abdb">
                  <a:alpha val="0"/>
                </a:srgbClr>
              </a:gs>
            </a:gsLst>
            <a:lin ang="17016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404640" y="388080"/>
            <a:ext cx="109458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Motivation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04640" y="1447920"/>
            <a:ext cx="1140444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Path planning in autonomous driving-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Ubuntu"/>
                <a:ea typeface="DejaVu Sans"/>
              </a:rPr>
              <a:t>Path planning, also Motion planning is a computational problem to find a sequence of valid configurations that moves the object from the source to destination.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Ubuntu"/>
                <a:ea typeface="DejaVu Sans"/>
              </a:rPr>
              <a:t>Types of planning methods,</a:t>
            </a:r>
            <a:endParaRPr b="0" lang="en-US" sz="1800" spc="-1" strike="noStrike">
              <a:latin typeface="Arial"/>
            </a:endParaRPr>
          </a:p>
          <a:p>
            <a:pPr lvl="1" marL="177840" indent="-176040">
              <a:lnSpc>
                <a:spcPct val="100000"/>
              </a:lnSpc>
              <a:spcAft>
                <a:spcPts val="601"/>
              </a:spcAft>
              <a:buClr>
                <a:srgbClr val="0070ad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Ubuntu"/>
                <a:ea typeface="DejaVu Sans"/>
              </a:rPr>
              <a:t>Global Planners</a:t>
            </a:r>
            <a:endParaRPr b="0" lang="en-US" sz="1800" spc="-1" strike="noStrike">
              <a:latin typeface="Arial"/>
            </a:endParaRPr>
          </a:p>
          <a:p>
            <a:pPr lvl="1" marL="177840" indent="-176040">
              <a:lnSpc>
                <a:spcPct val="100000"/>
              </a:lnSpc>
              <a:spcAft>
                <a:spcPts val="601"/>
              </a:spcAft>
              <a:buClr>
                <a:srgbClr val="0070ad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Ubuntu"/>
                <a:ea typeface="DejaVu Sans"/>
              </a:rPr>
              <a:t>Dijkstra Algorithm</a:t>
            </a:r>
            <a:endParaRPr b="0" lang="en-US" sz="1800" spc="-1" strike="noStrike">
              <a:latin typeface="Arial"/>
            </a:endParaRPr>
          </a:p>
          <a:p>
            <a:pPr lvl="1" marL="177840" indent="-176040">
              <a:lnSpc>
                <a:spcPct val="100000"/>
              </a:lnSpc>
              <a:spcAft>
                <a:spcPts val="601"/>
              </a:spcAft>
              <a:buClr>
                <a:srgbClr val="0070ad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Ubuntu"/>
                <a:ea typeface="DejaVu Sans"/>
              </a:rPr>
              <a:t>A*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lvl="1" marL="177840" indent="-176040">
              <a:lnSpc>
                <a:spcPct val="100000"/>
              </a:lnSpc>
              <a:spcAft>
                <a:spcPts val="601"/>
              </a:spcAft>
              <a:buClr>
                <a:srgbClr val="0070ad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Ubuntu"/>
                <a:ea typeface="DejaVu Sans"/>
              </a:rPr>
              <a:t>Local Planners</a:t>
            </a:r>
            <a:endParaRPr b="0" lang="en-US" sz="1800" spc="-1" strike="noStrike">
              <a:latin typeface="Arial"/>
            </a:endParaRPr>
          </a:p>
          <a:p>
            <a:pPr lvl="1" marL="177840" indent="-176040">
              <a:lnSpc>
                <a:spcPct val="100000"/>
              </a:lnSpc>
              <a:spcAft>
                <a:spcPts val="601"/>
              </a:spcAft>
              <a:buClr>
                <a:srgbClr val="0070ad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Ubuntu"/>
                <a:ea typeface="DejaVu Sans"/>
              </a:rPr>
              <a:t>RRT</a:t>
            </a:r>
            <a:endParaRPr b="0" lang="en-US" sz="1800" spc="-1" strike="noStrike">
              <a:latin typeface="Arial"/>
            </a:endParaRPr>
          </a:p>
          <a:p>
            <a:pPr lvl="1" marL="177840" indent="-176040">
              <a:lnSpc>
                <a:spcPct val="100000"/>
              </a:lnSpc>
              <a:spcAft>
                <a:spcPts val="601"/>
              </a:spcAft>
              <a:buClr>
                <a:srgbClr val="0070ad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Ubuntu"/>
                <a:ea typeface="DejaVu Sans"/>
              </a:rPr>
              <a:t>RRT*</a:t>
            </a:r>
            <a:endParaRPr b="0" lang="en-US" sz="1800" spc="-1" strike="noStrike">
              <a:latin typeface="Arial"/>
            </a:endParaRPr>
          </a:p>
          <a:p>
            <a:pPr lvl="1" marL="177840" indent="-176040">
              <a:lnSpc>
                <a:spcPct val="100000"/>
              </a:lnSpc>
              <a:spcAft>
                <a:spcPts val="601"/>
              </a:spcAft>
              <a:buClr>
                <a:srgbClr val="0070ad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Ubuntu"/>
                <a:ea typeface="DejaVu Sans"/>
              </a:rPr>
              <a:t>Lattice planners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00" name="Picture 2" descr="A picture containing text, sign&#10;&#10;Description automatically generated"/>
          <p:cNvPicPr/>
          <p:nvPr/>
        </p:nvPicPr>
        <p:blipFill>
          <a:blip r:embed="rId1"/>
          <a:stretch/>
        </p:blipFill>
        <p:spPr>
          <a:xfrm>
            <a:off x="6553080" y="2613600"/>
            <a:ext cx="4646520" cy="380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04640" y="388080"/>
            <a:ext cx="109458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Motivation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04640" y="1447920"/>
            <a:ext cx="1140444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Issues with the current approach in our project (Lattice planner)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Generation of many trajectories at once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Choosing best trajectory based on some cost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Discarding all remaining trajectories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Wasting the computation on generating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     </a:t>
            </a: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non feasible trajectories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303" name="Picture 2" descr=""/>
          <p:cNvPicPr/>
          <p:nvPr/>
        </p:nvPicPr>
        <p:blipFill>
          <a:blip r:embed="rId1"/>
          <a:stretch/>
        </p:blipFill>
        <p:spPr>
          <a:xfrm>
            <a:off x="7315200" y="2209680"/>
            <a:ext cx="4227840" cy="287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04640" y="388080"/>
            <a:ext cx="109458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Potential Solutions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04640" y="1447920"/>
            <a:ext cx="1140444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Reinforcement based learning approaches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Pros : 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Self learning algorithm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No special data set required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Cons :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Requires many episodes to get acceptable performance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Inherently a black box approach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Requires a lot of computation 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Can’t be deployed on real hardware during learning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306" name="Picture 3" descr=""/>
          <p:cNvPicPr/>
          <p:nvPr/>
        </p:nvPicPr>
        <p:blipFill>
          <a:blip r:embed="rId1"/>
          <a:stretch/>
        </p:blipFill>
        <p:spPr>
          <a:xfrm>
            <a:off x="7042320" y="1861920"/>
            <a:ext cx="4747320" cy="313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04640" y="388080"/>
            <a:ext cx="109458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Potential Solutions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404640" y="1447920"/>
            <a:ext cx="1140444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Model Predictive Control approaches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Pros : </a:t>
            </a:r>
            <a:endParaRPr b="0" lang="en-US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Easy to specify constraints for states and controls</a:t>
            </a:r>
            <a:endParaRPr b="0" lang="en-US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Prediction can be done not only for immediate next state unlike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     </a:t>
            </a: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other predictions but for a many steps ahead in time</a:t>
            </a:r>
            <a:endParaRPr b="0" lang="en-US" sz="16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Can handle MIMO unlike PID which is SISO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Ubuntu"/>
                <a:ea typeface="DejaVu Sans"/>
              </a:rPr>
              <a:t>Cons :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Accuracy depends on the model system dynamics</a:t>
            </a:r>
            <a:endParaRPr b="0" lang="en-US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Requires fairly decent computation power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      </a:t>
            </a:r>
            <a:r>
              <a:rPr b="0" lang="en-GB" sz="1600" spc="-1" strike="noStrike">
                <a:solidFill>
                  <a:srgbClr val="ffffff"/>
                </a:solidFill>
                <a:latin typeface="Ubuntu"/>
                <a:ea typeface="DejaVu Sans"/>
              </a:rPr>
              <a:t>(Not a limitation any more with fast CPUs)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309" name="Picture 3" descr=""/>
          <p:cNvPicPr/>
          <p:nvPr/>
        </p:nvPicPr>
        <p:blipFill>
          <a:blip r:embed="rId1"/>
          <a:stretch/>
        </p:blipFill>
        <p:spPr>
          <a:xfrm>
            <a:off x="7467480" y="1295280"/>
            <a:ext cx="4189320" cy="478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04640" y="1447920"/>
            <a:ext cx="1140444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Idea here is to use MPC to generate only one optimal trajectory which satisfies all the constraints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04640" y="388080"/>
            <a:ext cx="109458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Model predictive control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04640" y="1447920"/>
            <a:ext cx="1140444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Ubuntu"/>
                <a:ea typeface="DejaVu Sans"/>
              </a:rPr>
              <a:t>The basic idea of MPC is to predict the future behavior of the controlled system over a finite time horizon and compute an optimal control input that, while ensuring satisfaction of given system constraints, minimizes an a priori defined cost function.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04640" y="388080"/>
            <a:ext cx="109458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Model predictive control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14" name="Picture 4" descr=""/>
          <p:cNvPicPr/>
          <p:nvPr/>
        </p:nvPicPr>
        <p:blipFill>
          <a:blip r:embed="rId1"/>
          <a:stretch/>
        </p:blipFill>
        <p:spPr>
          <a:xfrm>
            <a:off x="7572600" y="2209680"/>
            <a:ext cx="3884400" cy="4187520"/>
          </a:xfrm>
          <a:prstGeom prst="rect">
            <a:avLst/>
          </a:prstGeom>
          <a:ln>
            <a:noFill/>
          </a:ln>
        </p:spPr>
      </p:pic>
      <p:sp>
        <p:nvSpPr>
          <p:cNvPr id="315" name="CustomShape 3"/>
          <p:cNvSpPr/>
          <p:nvPr/>
        </p:nvSpPr>
        <p:spPr>
          <a:xfrm>
            <a:off x="404640" y="2609640"/>
            <a:ext cx="6603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Ubuntu"/>
                <a:ea typeface="DejaVu Sans"/>
              </a:rPr>
              <a:t>Types of MPC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Ubuntu"/>
                <a:ea typeface="DejaVu Sans"/>
              </a:rPr>
              <a:t>Linear Time Invarient MPC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Ubuntu"/>
                <a:ea typeface="DejaVu Sans"/>
              </a:rPr>
              <a:t>Linear Time Varying MPC</a:t>
            </a:r>
            <a:endParaRPr b="0" lang="en-US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ffffff"/>
                </a:solidFill>
                <a:latin typeface="Ubuntu"/>
                <a:ea typeface="DejaVu Sans"/>
              </a:rPr>
              <a:t>And Many More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04640" y="1447920"/>
            <a:ext cx="3708360" cy="49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Ubuntu"/>
                <a:ea typeface="DejaVu Sans"/>
              </a:rPr>
              <a:t>Kinematic</a:t>
            </a: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 Bicycle Model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Small angle consideration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Wingdings" charset="2"/>
              <a:buChar char=""/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No load transfers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Dynamic Two Track Model</a:t>
            </a:r>
            <a:endParaRPr b="0" lang="en-US" sz="20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ffffff"/>
                </a:solidFill>
                <a:latin typeface="Ubuntu"/>
                <a:ea typeface="DejaVu Sans"/>
              </a:rPr>
              <a:t>(possible future step)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404640" y="388080"/>
            <a:ext cx="1094580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de-DE" sz="2600" spc="-1" strike="noStrike" cap="all">
                <a:solidFill>
                  <a:srgbClr val="ffffff"/>
                </a:solidFill>
                <a:latin typeface="Ubuntu Medium"/>
                <a:ea typeface="DejaVu Sans"/>
              </a:rPr>
              <a:t>Motion Models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18" name="Picture 6" descr=""/>
          <p:cNvPicPr/>
          <p:nvPr/>
        </p:nvPicPr>
        <p:blipFill>
          <a:blip r:embed="rId1"/>
          <a:stretch/>
        </p:blipFill>
        <p:spPr>
          <a:xfrm>
            <a:off x="6629400" y="665640"/>
            <a:ext cx="3599280" cy="3065760"/>
          </a:xfrm>
          <a:prstGeom prst="rect">
            <a:avLst/>
          </a:prstGeom>
          <a:ln>
            <a:noFill/>
          </a:ln>
        </p:spPr>
      </p:pic>
      <p:pic>
        <p:nvPicPr>
          <p:cNvPr id="319" name="Picture 8" descr=""/>
          <p:cNvPicPr/>
          <p:nvPr/>
        </p:nvPicPr>
        <p:blipFill>
          <a:blip r:embed="rId2"/>
          <a:stretch/>
        </p:blipFill>
        <p:spPr>
          <a:xfrm>
            <a:off x="6629400" y="3675240"/>
            <a:ext cx="3599280" cy="275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ppt-Capgemini-Engineering_MasterTemplate</Template>
  <TotalTime>519</TotalTime>
  <Application>LibreOffice/6.4.7.2$Linux_X86_64 LibreOffice_project/40$Build-2</Application>
  <Company>Capgemini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2021-11-16T14:40:54Z</dcterms:created>
  <dc:creator>DESHKULKARNI SHANKARANARAYANA Krishna Satish</dc:creator>
  <dc:description/>
  <dc:language>en-US</dc:language>
  <cp:lastModifiedBy/>
  <dcterms:modified xsi:type="dcterms:W3CDTF">2021-11-23T21:50:13Z</dcterms:modified>
  <cp:revision>53</cp:revision>
  <dc:subject>Capgemini Engineering template</dc:subject>
  <dc:title>MODEL PREDICTIVE CONTROL BASED TRAJECTORY GENERATION FOR LOW SPEED SCENARIOS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Capgemini</vt:lpwstr>
  </property>
  <property fmtid="{D5CDD505-2E9C-101B-9397-08002B2CF9AE}" pid="4" name="ContentTypeId">
    <vt:lpwstr>0x010100E56666F7C7891647B61090989A3C949D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14</vt:i4>
  </property>
  <property fmtid="{D5CDD505-2E9C-101B-9397-08002B2CF9AE}" pid="14" name="category">
    <vt:lpwstr>Company Confidential</vt:lpwstr>
  </property>
</Properties>
</file>