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9.wmf" ContentType="image/x-wmf"/>
  <Override PartName="/ppt/media/image14.png" ContentType="image/png"/>
  <Override PartName="/ppt/media/image16.png" ContentType="image/png"/>
  <Override PartName="/ppt/media/image15.png" ContentType="image/png"/>
  <Override PartName="/ppt/media/image1.wmf" ContentType="image/x-wmf"/>
  <Override PartName="/ppt/media/image2.png" ContentType="image/png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12.png" ContentType="image/png"/>
  <Override PartName="/ppt/media/image7.wmf" ContentType="image/x-wmf"/>
  <Override PartName="/ppt/media/image11.jpeg" ContentType="image/jpeg"/>
  <Override PartName="/ppt/media/image13.png" ContentType="image/png"/>
  <Override PartName="/ppt/media/image8.wmf" ContentType="image/x-wm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9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12295800" y="1800"/>
            <a:ext cx="357840" cy="2066760"/>
            <a:chOff x="12295800" y="1800"/>
            <a:chExt cx="357840" cy="2066760"/>
          </a:xfrm>
        </p:grpSpPr>
        <p:sp>
          <p:nvSpPr>
            <p:cNvPr id="2" name="CustomShape 2"/>
            <p:cNvSpPr/>
            <p:nvPr/>
          </p:nvSpPr>
          <p:spPr>
            <a:xfrm>
              <a:off x="12295800" y="1800"/>
              <a:ext cx="357840" cy="404640"/>
            </a:xfrm>
            <a:prstGeom prst="rect">
              <a:avLst/>
            </a:prstGeom>
            <a:solidFill>
              <a:srgbClr val="0070a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" name="CustomShape 3"/>
            <p:cNvSpPr/>
            <p:nvPr/>
          </p:nvSpPr>
          <p:spPr>
            <a:xfrm>
              <a:off x="12295800" y="419040"/>
              <a:ext cx="357840" cy="404640"/>
            </a:xfrm>
            <a:prstGeom prst="rect">
              <a:avLst/>
            </a:prstGeom>
            <a:solidFill>
              <a:srgbClr val="12abd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2295800" y="836640"/>
              <a:ext cx="357840" cy="404640"/>
            </a:xfrm>
            <a:prstGeom prst="rect">
              <a:avLst/>
            </a:prstGeom>
            <a:solidFill>
              <a:srgbClr val="2b0a3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" name="CustomShape 5"/>
            <p:cNvSpPr/>
            <p:nvPr/>
          </p:nvSpPr>
          <p:spPr>
            <a:xfrm>
              <a:off x="12295800" y="1249920"/>
              <a:ext cx="357840" cy="404640"/>
            </a:xfrm>
            <a:prstGeom prst="rect">
              <a:avLst/>
            </a:prstGeom>
            <a:solidFill>
              <a:srgbClr val="272936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6" name="CustomShape 6"/>
            <p:cNvSpPr/>
            <p:nvPr/>
          </p:nvSpPr>
          <p:spPr>
            <a:xfrm>
              <a:off x="12295800" y="1663920"/>
              <a:ext cx="357840" cy="404640"/>
            </a:xfrm>
            <a:prstGeom prst="rect">
              <a:avLst/>
            </a:prstGeom>
            <a:solidFill>
              <a:srgbClr val="ececec"/>
            </a:solidFill>
            <a:ln w="324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295800" y="4289400"/>
            <a:ext cx="1460880" cy="2056320"/>
            <a:chOff x="12295800" y="4289400"/>
            <a:chExt cx="1460880" cy="2056320"/>
          </a:xfrm>
        </p:grpSpPr>
        <p:sp>
          <p:nvSpPr>
            <p:cNvPr id="8" name="CustomShape 8"/>
            <p:cNvSpPr/>
            <p:nvPr/>
          </p:nvSpPr>
          <p:spPr>
            <a:xfrm>
              <a:off x="1266372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8e1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9" name="CustomShape 9"/>
            <p:cNvSpPr/>
            <p:nvPr/>
          </p:nvSpPr>
          <p:spPr>
            <a:xfrm>
              <a:off x="1266372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9c2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156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" name="CustomShape 10"/>
            <p:cNvSpPr/>
            <p:nvPr/>
          </p:nvSpPr>
          <p:spPr>
            <a:xfrm>
              <a:off x="1266372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b2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" name="CustomShape 11"/>
            <p:cNvSpPr/>
            <p:nvPr/>
          </p:nvSpPr>
          <p:spPr>
            <a:xfrm>
              <a:off x="1266372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068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" name="CustomShape 12"/>
            <p:cNvSpPr/>
            <p:nvPr/>
          </p:nvSpPr>
          <p:spPr>
            <a:xfrm>
              <a:off x="12663720" y="428940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a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" name="CustomShape 13"/>
            <p:cNvSpPr/>
            <p:nvPr/>
          </p:nvSpPr>
          <p:spPr>
            <a:xfrm>
              <a:off x="1303200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42142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" name="CustomShape 14"/>
            <p:cNvSpPr/>
            <p:nvPr/>
          </p:nvSpPr>
          <p:spPr>
            <a:xfrm>
              <a:off x="1303200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90a4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5" name="CustomShape 15"/>
            <p:cNvSpPr/>
            <p:nvPr/>
          </p:nvSpPr>
          <p:spPr>
            <a:xfrm>
              <a:off x="1303200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750d5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92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6" name="CustomShape 16"/>
            <p:cNvSpPr/>
            <p:nvPr/>
          </p:nvSpPr>
          <p:spPr>
            <a:xfrm>
              <a:off x="1303200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02b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7" name="CustomShape 17"/>
            <p:cNvSpPr/>
            <p:nvPr/>
          </p:nvSpPr>
          <p:spPr>
            <a:xfrm>
              <a:off x="13032000" y="428940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9e47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8" name="CustomShape 18"/>
            <p:cNvSpPr/>
            <p:nvPr/>
          </p:nvSpPr>
          <p:spPr>
            <a:xfrm>
              <a:off x="1339884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6001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" name="CustomShape 19"/>
            <p:cNvSpPr/>
            <p:nvPr/>
          </p:nvSpPr>
          <p:spPr>
            <a:xfrm>
              <a:off x="1339884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3002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" name="CustomShape 20"/>
            <p:cNvSpPr/>
            <p:nvPr/>
          </p:nvSpPr>
          <p:spPr>
            <a:xfrm>
              <a:off x="1339884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304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" name="CustomShape 21"/>
            <p:cNvSpPr/>
            <p:nvPr/>
          </p:nvSpPr>
          <p:spPr>
            <a:xfrm>
              <a:off x="1339884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455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94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" name="CustomShape 22"/>
            <p:cNvSpPr/>
            <p:nvPr/>
          </p:nvSpPr>
          <p:spPr>
            <a:xfrm>
              <a:off x="13398840" y="428940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577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" name="CustomShape 23"/>
            <p:cNvSpPr/>
            <p:nvPr/>
          </p:nvSpPr>
          <p:spPr>
            <a:xfrm>
              <a:off x="1229580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11b6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4" name="CustomShape 24"/>
            <p:cNvSpPr/>
            <p:nvPr/>
          </p:nvSpPr>
          <p:spPr>
            <a:xfrm>
              <a:off x="1229580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1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5" name="CustomShape 25"/>
            <p:cNvSpPr/>
            <p:nvPr/>
          </p:nvSpPr>
          <p:spPr>
            <a:xfrm>
              <a:off x="1229580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ba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186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6" name="CustomShape 26"/>
            <p:cNvSpPr/>
            <p:nvPr/>
          </p:nvSpPr>
          <p:spPr>
            <a:xfrm>
              <a:off x="1229580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d13a8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7" name="CustomShape 27"/>
            <p:cNvSpPr/>
            <p:nvPr/>
          </p:nvSpPr>
          <p:spPr>
            <a:xfrm>
              <a:off x="12295800" y="42901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557a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</p:grpSp>
      <p:sp>
        <p:nvSpPr>
          <p:cNvPr id="28" name="CustomShape 28" hidden="1"/>
          <p:cNvSpPr/>
          <p:nvPr/>
        </p:nvSpPr>
        <p:spPr>
          <a:xfrm>
            <a:off x="12295800" y="6412680"/>
            <a:ext cx="254304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Security Classification: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SEC0: Public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SEC1: Company Confidential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SEC2: Company Restricted / Customer restricted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SEC3: Company Sensitive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12295800" y="2164680"/>
            <a:ext cx="1463040" cy="2056680"/>
            <a:chOff x="12295800" y="2164680"/>
            <a:chExt cx="1463040" cy="2056680"/>
          </a:xfrm>
        </p:grpSpPr>
        <p:sp>
          <p:nvSpPr>
            <p:cNvPr id="30" name="CustomShape 30"/>
            <p:cNvSpPr/>
            <p:nvPr/>
          </p:nvSpPr>
          <p:spPr>
            <a:xfrm>
              <a:off x="1303200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43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" name="CustomShape 31"/>
            <p:cNvSpPr/>
            <p:nvPr/>
          </p:nvSpPr>
          <p:spPr>
            <a:xfrm>
              <a:off x="1303200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6a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" name="CustomShape 32"/>
            <p:cNvSpPr/>
            <p:nvPr/>
          </p:nvSpPr>
          <p:spPr>
            <a:xfrm>
              <a:off x="1303200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f878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" name="CustomShape 33"/>
            <p:cNvSpPr/>
            <p:nvPr/>
          </p:nvSpPr>
          <p:spPr>
            <a:xfrm>
              <a:off x="1303200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b2a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" name="CustomShape 34"/>
            <p:cNvSpPr/>
            <p:nvPr/>
          </p:nvSpPr>
          <p:spPr>
            <a:xfrm>
              <a:off x="1303200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0c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244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" name="CustomShape 35"/>
            <p:cNvSpPr/>
            <p:nvPr/>
          </p:nvSpPr>
          <p:spPr>
            <a:xfrm>
              <a:off x="1229580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036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" name="CustomShape 36"/>
            <p:cNvSpPr/>
            <p:nvPr/>
          </p:nvSpPr>
          <p:spPr>
            <a:xfrm>
              <a:off x="1229580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c3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" name="CustomShape 37"/>
            <p:cNvSpPr/>
            <p:nvPr/>
          </p:nvSpPr>
          <p:spPr>
            <a:xfrm>
              <a:off x="1229580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2ea657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8" name="CustomShape 38"/>
            <p:cNvSpPr/>
            <p:nvPr/>
          </p:nvSpPr>
          <p:spPr>
            <a:xfrm>
              <a:off x="1229580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b56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9" name="CustomShape 39"/>
            <p:cNvSpPr/>
            <p:nvPr/>
          </p:nvSpPr>
          <p:spPr>
            <a:xfrm>
              <a:off x="1229580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7cf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0" name="CustomShape 40"/>
            <p:cNvSpPr/>
            <p:nvPr/>
          </p:nvSpPr>
          <p:spPr>
            <a:xfrm>
              <a:off x="1340028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334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1" name="CustomShape 41"/>
            <p:cNvSpPr/>
            <p:nvPr/>
          </p:nvSpPr>
          <p:spPr>
            <a:xfrm>
              <a:off x="1340028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21455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2" name="CustomShape 42"/>
            <p:cNvSpPr/>
            <p:nvPr/>
          </p:nvSpPr>
          <p:spPr>
            <a:xfrm>
              <a:off x="1340028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14596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3" name="CustomShape 43"/>
            <p:cNvSpPr/>
            <p:nvPr/>
          </p:nvSpPr>
          <p:spPr>
            <a:xfrm>
              <a:off x="1340028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6b7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4" name="CustomShape 44"/>
            <p:cNvSpPr/>
            <p:nvPr/>
          </p:nvSpPr>
          <p:spPr>
            <a:xfrm>
              <a:off x="1340028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809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5" name="CustomShape 45"/>
            <p:cNvSpPr/>
            <p:nvPr/>
          </p:nvSpPr>
          <p:spPr>
            <a:xfrm>
              <a:off x="1266372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7d7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6" name="CustomShape 46"/>
            <p:cNvSpPr/>
            <p:nvPr/>
          </p:nvSpPr>
          <p:spPr>
            <a:xfrm>
              <a:off x="1266372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929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7" name="CustomShape 47"/>
            <p:cNvSpPr/>
            <p:nvPr/>
          </p:nvSpPr>
          <p:spPr>
            <a:xfrm>
              <a:off x="1266372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0bfb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8" name="CustomShape 48"/>
            <p:cNvSpPr/>
            <p:nvPr/>
          </p:nvSpPr>
          <p:spPr>
            <a:xfrm>
              <a:off x="1266372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d5d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9" name="CustomShape 49"/>
            <p:cNvSpPr/>
            <p:nvPr/>
          </p:nvSpPr>
          <p:spPr>
            <a:xfrm>
              <a:off x="1266372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6e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562120" y="205200"/>
            <a:ext cx="417240" cy="386640"/>
            <a:chOff x="11562120" y="205200"/>
            <a:chExt cx="417240" cy="386640"/>
          </a:xfrm>
        </p:grpSpPr>
        <p:sp>
          <p:nvSpPr>
            <p:cNvPr id="51" name="CustomShape 51"/>
            <p:cNvSpPr/>
            <p:nvPr/>
          </p:nvSpPr>
          <p:spPr>
            <a:xfrm>
              <a:off x="11705760" y="367920"/>
              <a:ext cx="273600" cy="223920"/>
            </a:xfrm>
            <a:custGeom>
              <a:avLst/>
              <a:gdLst/>
              <a:ahLst/>
              <a:rect l="l" t="t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2"/>
            <p:cNvSpPr/>
            <p:nvPr/>
          </p:nvSpPr>
          <p:spPr>
            <a:xfrm>
              <a:off x="11562120" y="205200"/>
              <a:ext cx="417240" cy="354600"/>
            </a:xfrm>
            <a:custGeom>
              <a:avLst/>
              <a:gdLst/>
              <a:ahLst/>
              <a:rect l="l" t="t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CustomShape 53" hidden="1"/>
          <p:cNvSpPr/>
          <p:nvPr/>
        </p:nvSpPr>
        <p:spPr>
          <a:xfrm>
            <a:off x="404640" y="6517800"/>
            <a:ext cx="34088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a6a6a6"/>
                </a:solidFill>
                <a:latin typeface="Ubuntu"/>
                <a:ea typeface="DejaVu Sans"/>
              </a:rPr>
              <a:t>Presentation Title  |  Author  |  Date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54" name="CustomShape 54" hidden="1"/>
          <p:cNvSpPr/>
          <p:nvPr/>
        </p:nvSpPr>
        <p:spPr>
          <a:xfrm>
            <a:off x="11744280" y="6517800"/>
            <a:ext cx="2271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spAutoFit/>
          </a:bodyPr>
          <a:p>
            <a:pPr algn="r">
              <a:lnSpc>
                <a:spcPct val="100000"/>
              </a:lnSpc>
            </a:pPr>
            <a:fld id="{A3CAA5FD-CEC0-40C3-8BCE-BFCDEDE0EB9E}" type="slidenum">
              <a:rPr b="0" lang="en-US" sz="800" spc="-1" strike="noStrike">
                <a:solidFill>
                  <a:srgbClr val="a6a6a6"/>
                </a:solidFill>
                <a:latin typeface="Ubuntu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5" name="CustomShape 55" hidden="1"/>
          <p:cNvSpPr/>
          <p:nvPr/>
        </p:nvSpPr>
        <p:spPr>
          <a:xfrm>
            <a:off x="7227000" y="6517800"/>
            <a:ext cx="452988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a6a6a6"/>
                </a:solidFill>
                <a:latin typeface="Ubuntu"/>
                <a:ea typeface="DejaVu Sans"/>
              </a:rPr>
              <a:t>Company Confidential © Capgemini 2021. All rights reserved  |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56" name="Image 8" descr=""/>
          <p:cNvPicPr/>
          <p:nvPr/>
        </p:nvPicPr>
        <p:blipFill>
          <a:blip r:embed="rId3"/>
          <a:stretch/>
        </p:blipFill>
        <p:spPr>
          <a:xfrm>
            <a:off x="84960" y="94680"/>
            <a:ext cx="5037840" cy="12391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58" name="PlaceHolder 5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5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9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grpSp>
        <p:nvGrpSpPr>
          <p:cNvPr id="97" name="Group 1"/>
          <p:cNvGrpSpPr/>
          <p:nvPr/>
        </p:nvGrpSpPr>
        <p:grpSpPr>
          <a:xfrm>
            <a:off x="12295800" y="1800"/>
            <a:ext cx="357840" cy="2066760"/>
            <a:chOff x="12295800" y="1800"/>
            <a:chExt cx="357840" cy="2066760"/>
          </a:xfrm>
        </p:grpSpPr>
        <p:sp>
          <p:nvSpPr>
            <p:cNvPr id="98" name="CustomShape 2"/>
            <p:cNvSpPr/>
            <p:nvPr/>
          </p:nvSpPr>
          <p:spPr>
            <a:xfrm>
              <a:off x="12295800" y="1800"/>
              <a:ext cx="357840" cy="404640"/>
            </a:xfrm>
            <a:prstGeom prst="rect">
              <a:avLst/>
            </a:prstGeom>
            <a:solidFill>
              <a:srgbClr val="0070a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99" name="CustomShape 3"/>
            <p:cNvSpPr/>
            <p:nvPr/>
          </p:nvSpPr>
          <p:spPr>
            <a:xfrm>
              <a:off x="12295800" y="419040"/>
              <a:ext cx="357840" cy="404640"/>
            </a:xfrm>
            <a:prstGeom prst="rect">
              <a:avLst/>
            </a:prstGeom>
            <a:solidFill>
              <a:srgbClr val="12abd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12295800" y="836640"/>
              <a:ext cx="357840" cy="404640"/>
            </a:xfrm>
            <a:prstGeom prst="rect">
              <a:avLst/>
            </a:prstGeom>
            <a:solidFill>
              <a:srgbClr val="2b0a3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1" name="CustomShape 5"/>
            <p:cNvSpPr/>
            <p:nvPr/>
          </p:nvSpPr>
          <p:spPr>
            <a:xfrm>
              <a:off x="12295800" y="1249920"/>
              <a:ext cx="357840" cy="404640"/>
            </a:xfrm>
            <a:prstGeom prst="rect">
              <a:avLst/>
            </a:prstGeom>
            <a:solidFill>
              <a:srgbClr val="272936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2" name="CustomShape 6"/>
            <p:cNvSpPr/>
            <p:nvPr/>
          </p:nvSpPr>
          <p:spPr>
            <a:xfrm>
              <a:off x="12295800" y="1663920"/>
              <a:ext cx="357840" cy="404640"/>
            </a:xfrm>
            <a:prstGeom prst="rect">
              <a:avLst/>
            </a:prstGeom>
            <a:solidFill>
              <a:srgbClr val="ececec"/>
            </a:solidFill>
            <a:ln w="324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103" name="Group 7"/>
          <p:cNvGrpSpPr/>
          <p:nvPr/>
        </p:nvGrpSpPr>
        <p:grpSpPr>
          <a:xfrm>
            <a:off x="12295800" y="4289400"/>
            <a:ext cx="1460880" cy="2056320"/>
            <a:chOff x="12295800" y="4289400"/>
            <a:chExt cx="1460880" cy="2056320"/>
          </a:xfrm>
        </p:grpSpPr>
        <p:sp>
          <p:nvSpPr>
            <p:cNvPr id="104" name="CustomShape 8"/>
            <p:cNvSpPr/>
            <p:nvPr/>
          </p:nvSpPr>
          <p:spPr>
            <a:xfrm>
              <a:off x="1266372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8e1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5" name="CustomShape 9"/>
            <p:cNvSpPr/>
            <p:nvPr/>
          </p:nvSpPr>
          <p:spPr>
            <a:xfrm>
              <a:off x="1266372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9c2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156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6" name="CustomShape 10"/>
            <p:cNvSpPr/>
            <p:nvPr/>
          </p:nvSpPr>
          <p:spPr>
            <a:xfrm>
              <a:off x="1266372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b2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7" name="CustomShape 11"/>
            <p:cNvSpPr/>
            <p:nvPr/>
          </p:nvSpPr>
          <p:spPr>
            <a:xfrm>
              <a:off x="1266372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068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8" name="CustomShape 12"/>
            <p:cNvSpPr/>
            <p:nvPr/>
          </p:nvSpPr>
          <p:spPr>
            <a:xfrm>
              <a:off x="12663720" y="428940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a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9" name="CustomShape 13"/>
            <p:cNvSpPr/>
            <p:nvPr/>
          </p:nvSpPr>
          <p:spPr>
            <a:xfrm>
              <a:off x="1303200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42142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0" name="CustomShape 14"/>
            <p:cNvSpPr/>
            <p:nvPr/>
          </p:nvSpPr>
          <p:spPr>
            <a:xfrm>
              <a:off x="1303200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90a4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1" name="CustomShape 15"/>
            <p:cNvSpPr/>
            <p:nvPr/>
          </p:nvSpPr>
          <p:spPr>
            <a:xfrm>
              <a:off x="1303200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750d5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92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2" name="CustomShape 16"/>
            <p:cNvSpPr/>
            <p:nvPr/>
          </p:nvSpPr>
          <p:spPr>
            <a:xfrm>
              <a:off x="1303200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02b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3" name="CustomShape 17"/>
            <p:cNvSpPr/>
            <p:nvPr/>
          </p:nvSpPr>
          <p:spPr>
            <a:xfrm>
              <a:off x="13032000" y="428940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9e47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4" name="CustomShape 18"/>
            <p:cNvSpPr/>
            <p:nvPr/>
          </p:nvSpPr>
          <p:spPr>
            <a:xfrm>
              <a:off x="1339884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6001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5" name="CustomShape 19"/>
            <p:cNvSpPr/>
            <p:nvPr/>
          </p:nvSpPr>
          <p:spPr>
            <a:xfrm>
              <a:off x="1339884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3002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6" name="CustomShape 20"/>
            <p:cNvSpPr/>
            <p:nvPr/>
          </p:nvSpPr>
          <p:spPr>
            <a:xfrm>
              <a:off x="1339884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304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7" name="CustomShape 21"/>
            <p:cNvSpPr/>
            <p:nvPr/>
          </p:nvSpPr>
          <p:spPr>
            <a:xfrm>
              <a:off x="1339884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455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94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8" name="CustomShape 22"/>
            <p:cNvSpPr/>
            <p:nvPr/>
          </p:nvSpPr>
          <p:spPr>
            <a:xfrm>
              <a:off x="13398840" y="428940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577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9" name="CustomShape 23"/>
            <p:cNvSpPr/>
            <p:nvPr/>
          </p:nvSpPr>
          <p:spPr>
            <a:xfrm>
              <a:off x="1229580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11b6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0" name="CustomShape 24"/>
            <p:cNvSpPr/>
            <p:nvPr/>
          </p:nvSpPr>
          <p:spPr>
            <a:xfrm>
              <a:off x="1229580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1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1" name="CustomShape 25"/>
            <p:cNvSpPr/>
            <p:nvPr/>
          </p:nvSpPr>
          <p:spPr>
            <a:xfrm>
              <a:off x="1229580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ba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186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2" name="CustomShape 26"/>
            <p:cNvSpPr/>
            <p:nvPr/>
          </p:nvSpPr>
          <p:spPr>
            <a:xfrm>
              <a:off x="1229580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d13a8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3" name="CustomShape 27"/>
            <p:cNvSpPr/>
            <p:nvPr/>
          </p:nvSpPr>
          <p:spPr>
            <a:xfrm>
              <a:off x="12295800" y="42901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557a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</p:grpSp>
      <p:sp>
        <p:nvSpPr>
          <p:cNvPr id="124" name="CustomShape 28"/>
          <p:cNvSpPr/>
          <p:nvPr/>
        </p:nvSpPr>
        <p:spPr>
          <a:xfrm>
            <a:off x="12295800" y="6412680"/>
            <a:ext cx="254304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Security Classification: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SEC0: Public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SEC1: Company Confidential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SEC2: Company Restricted / Customer restricted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SEC3: Company Sensitive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125" name="Group 29"/>
          <p:cNvGrpSpPr/>
          <p:nvPr/>
        </p:nvGrpSpPr>
        <p:grpSpPr>
          <a:xfrm>
            <a:off x="12295800" y="2164680"/>
            <a:ext cx="1463040" cy="2056680"/>
            <a:chOff x="12295800" y="2164680"/>
            <a:chExt cx="1463040" cy="2056680"/>
          </a:xfrm>
        </p:grpSpPr>
        <p:sp>
          <p:nvSpPr>
            <p:cNvPr id="126" name="CustomShape 30"/>
            <p:cNvSpPr/>
            <p:nvPr/>
          </p:nvSpPr>
          <p:spPr>
            <a:xfrm>
              <a:off x="1303200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43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7" name="CustomShape 31"/>
            <p:cNvSpPr/>
            <p:nvPr/>
          </p:nvSpPr>
          <p:spPr>
            <a:xfrm>
              <a:off x="1303200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6a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8" name="CustomShape 32"/>
            <p:cNvSpPr/>
            <p:nvPr/>
          </p:nvSpPr>
          <p:spPr>
            <a:xfrm>
              <a:off x="1303200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f878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9" name="CustomShape 33"/>
            <p:cNvSpPr/>
            <p:nvPr/>
          </p:nvSpPr>
          <p:spPr>
            <a:xfrm>
              <a:off x="1303200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b2a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0" name="CustomShape 34"/>
            <p:cNvSpPr/>
            <p:nvPr/>
          </p:nvSpPr>
          <p:spPr>
            <a:xfrm>
              <a:off x="1303200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0c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244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1" name="CustomShape 35"/>
            <p:cNvSpPr/>
            <p:nvPr/>
          </p:nvSpPr>
          <p:spPr>
            <a:xfrm>
              <a:off x="1229580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036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2" name="CustomShape 36"/>
            <p:cNvSpPr/>
            <p:nvPr/>
          </p:nvSpPr>
          <p:spPr>
            <a:xfrm>
              <a:off x="1229580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c3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3" name="CustomShape 37"/>
            <p:cNvSpPr/>
            <p:nvPr/>
          </p:nvSpPr>
          <p:spPr>
            <a:xfrm>
              <a:off x="1229580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2ea657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4" name="CustomShape 38"/>
            <p:cNvSpPr/>
            <p:nvPr/>
          </p:nvSpPr>
          <p:spPr>
            <a:xfrm>
              <a:off x="1229580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b56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5" name="CustomShape 39"/>
            <p:cNvSpPr/>
            <p:nvPr/>
          </p:nvSpPr>
          <p:spPr>
            <a:xfrm>
              <a:off x="1229580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7cf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6" name="CustomShape 40"/>
            <p:cNvSpPr/>
            <p:nvPr/>
          </p:nvSpPr>
          <p:spPr>
            <a:xfrm>
              <a:off x="1340028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334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7" name="CustomShape 41"/>
            <p:cNvSpPr/>
            <p:nvPr/>
          </p:nvSpPr>
          <p:spPr>
            <a:xfrm>
              <a:off x="1340028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21455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8" name="CustomShape 42"/>
            <p:cNvSpPr/>
            <p:nvPr/>
          </p:nvSpPr>
          <p:spPr>
            <a:xfrm>
              <a:off x="1340028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14596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9" name="CustomShape 43"/>
            <p:cNvSpPr/>
            <p:nvPr/>
          </p:nvSpPr>
          <p:spPr>
            <a:xfrm>
              <a:off x="1340028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6b7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0" name="CustomShape 44"/>
            <p:cNvSpPr/>
            <p:nvPr/>
          </p:nvSpPr>
          <p:spPr>
            <a:xfrm>
              <a:off x="1340028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809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1" name="CustomShape 45"/>
            <p:cNvSpPr/>
            <p:nvPr/>
          </p:nvSpPr>
          <p:spPr>
            <a:xfrm>
              <a:off x="1266372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7d7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2" name="CustomShape 46"/>
            <p:cNvSpPr/>
            <p:nvPr/>
          </p:nvSpPr>
          <p:spPr>
            <a:xfrm>
              <a:off x="1266372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929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3" name="CustomShape 47"/>
            <p:cNvSpPr/>
            <p:nvPr/>
          </p:nvSpPr>
          <p:spPr>
            <a:xfrm>
              <a:off x="1266372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0bfb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4" name="CustomShape 48"/>
            <p:cNvSpPr/>
            <p:nvPr/>
          </p:nvSpPr>
          <p:spPr>
            <a:xfrm>
              <a:off x="1266372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d5d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5" name="CustomShape 49"/>
            <p:cNvSpPr/>
            <p:nvPr/>
          </p:nvSpPr>
          <p:spPr>
            <a:xfrm>
              <a:off x="1266372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6e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146" name="Group 50"/>
          <p:cNvGrpSpPr/>
          <p:nvPr/>
        </p:nvGrpSpPr>
        <p:grpSpPr>
          <a:xfrm>
            <a:off x="11562120" y="205200"/>
            <a:ext cx="417240" cy="386640"/>
            <a:chOff x="11562120" y="205200"/>
            <a:chExt cx="417240" cy="386640"/>
          </a:xfrm>
        </p:grpSpPr>
        <p:sp>
          <p:nvSpPr>
            <p:cNvPr id="147" name="CustomShape 51"/>
            <p:cNvSpPr/>
            <p:nvPr/>
          </p:nvSpPr>
          <p:spPr>
            <a:xfrm>
              <a:off x="11705760" y="367920"/>
              <a:ext cx="273600" cy="223920"/>
            </a:xfrm>
            <a:custGeom>
              <a:avLst/>
              <a:gdLst/>
              <a:ahLst/>
              <a:rect l="l" t="t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52"/>
            <p:cNvSpPr/>
            <p:nvPr/>
          </p:nvSpPr>
          <p:spPr>
            <a:xfrm>
              <a:off x="11562120" y="205200"/>
              <a:ext cx="417240" cy="354600"/>
            </a:xfrm>
            <a:custGeom>
              <a:avLst/>
              <a:gdLst/>
              <a:ahLst/>
              <a:rect l="l" t="t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CustomShape 53"/>
          <p:cNvSpPr/>
          <p:nvPr/>
        </p:nvSpPr>
        <p:spPr>
          <a:xfrm>
            <a:off x="404640" y="6517800"/>
            <a:ext cx="34088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a6a6a6"/>
                </a:solidFill>
                <a:latin typeface="Ubuntu"/>
                <a:ea typeface="DejaVu Sans"/>
              </a:rPr>
              <a:t>Presentation Title  |  Author  |  Date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0" name="CustomShape 54"/>
          <p:cNvSpPr/>
          <p:nvPr/>
        </p:nvSpPr>
        <p:spPr>
          <a:xfrm>
            <a:off x="11744280" y="6517800"/>
            <a:ext cx="2271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spAutoFit/>
          </a:bodyPr>
          <a:p>
            <a:pPr algn="r">
              <a:lnSpc>
                <a:spcPct val="100000"/>
              </a:lnSpc>
            </a:pPr>
            <a:fld id="{043F22FD-CDAE-4D07-904C-7D7505619AC8}" type="slidenum">
              <a:rPr b="0" lang="en-US" sz="800" spc="-1" strike="noStrike">
                <a:solidFill>
                  <a:srgbClr val="a6a6a6"/>
                </a:solidFill>
                <a:latin typeface="Ubuntu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1" name="CustomShape 55"/>
          <p:cNvSpPr/>
          <p:nvPr/>
        </p:nvSpPr>
        <p:spPr>
          <a:xfrm>
            <a:off x="7227000" y="6517800"/>
            <a:ext cx="452988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a6a6a6"/>
                </a:solidFill>
                <a:latin typeface="Ubuntu"/>
                <a:ea typeface="DejaVu Sans"/>
              </a:rPr>
              <a:t>Company Confidential © Capgemini 2021. All rights reserved  |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53" name="PlaceHolder 5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5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9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grpSp>
        <p:nvGrpSpPr>
          <p:cNvPr id="193" name="Group 1"/>
          <p:cNvGrpSpPr/>
          <p:nvPr/>
        </p:nvGrpSpPr>
        <p:grpSpPr>
          <a:xfrm>
            <a:off x="12295800" y="1800"/>
            <a:ext cx="357840" cy="2066760"/>
            <a:chOff x="12295800" y="1800"/>
            <a:chExt cx="357840" cy="2066760"/>
          </a:xfrm>
        </p:grpSpPr>
        <p:sp>
          <p:nvSpPr>
            <p:cNvPr id="194" name="CustomShape 2"/>
            <p:cNvSpPr/>
            <p:nvPr/>
          </p:nvSpPr>
          <p:spPr>
            <a:xfrm>
              <a:off x="12295800" y="1800"/>
              <a:ext cx="357840" cy="404640"/>
            </a:xfrm>
            <a:prstGeom prst="rect">
              <a:avLst/>
            </a:prstGeom>
            <a:solidFill>
              <a:srgbClr val="0070a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5" name="CustomShape 3"/>
            <p:cNvSpPr/>
            <p:nvPr/>
          </p:nvSpPr>
          <p:spPr>
            <a:xfrm>
              <a:off x="12295800" y="419040"/>
              <a:ext cx="357840" cy="404640"/>
            </a:xfrm>
            <a:prstGeom prst="rect">
              <a:avLst/>
            </a:prstGeom>
            <a:solidFill>
              <a:srgbClr val="12abd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6" name="CustomShape 4"/>
            <p:cNvSpPr/>
            <p:nvPr/>
          </p:nvSpPr>
          <p:spPr>
            <a:xfrm>
              <a:off x="12295800" y="836640"/>
              <a:ext cx="357840" cy="404640"/>
            </a:xfrm>
            <a:prstGeom prst="rect">
              <a:avLst/>
            </a:prstGeom>
            <a:solidFill>
              <a:srgbClr val="2b0a3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7" name="CustomShape 5"/>
            <p:cNvSpPr/>
            <p:nvPr/>
          </p:nvSpPr>
          <p:spPr>
            <a:xfrm>
              <a:off x="12295800" y="1249920"/>
              <a:ext cx="357840" cy="404640"/>
            </a:xfrm>
            <a:prstGeom prst="rect">
              <a:avLst/>
            </a:prstGeom>
            <a:solidFill>
              <a:srgbClr val="272936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8" name="CustomShape 6"/>
            <p:cNvSpPr/>
            <p:nvPr/>
          </p:nvSpPr>
          <p:spPr>
            <a:xfrm>
              <a:off x="12295800" y="1663920"/>
              <a:ext cx="357840" cy="404640"/>
            </a:xfrm>
            <a:prstGeom prst="rect">
              <a:avLst/>
            </a:prstGeom>
            <a:solidFill>
              <a:srgbClr val="ececec"/>
            </a:solidFill>
            <a:ln w="324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199" name="Group 7"/>
          <p:cNvGrpSpPr/>
          <p:nvPr/>
        </p:nvGrpSpPr>
        <p:grpSpPr>
          <a:xfrm>
            <a:off x="12295800" y="4289400"/>
            <a:ext cx="1460880" cy="2056320"/>
            <a:chOff x="12295800" y="4289400"/>
            <a:chExt cx="1460880" cy="2056320"/>
          </a:xfrm>
        </p:grpSpPr>
        <p:sp>
          <p:nvSpPr>
            <p:cNvPr id="200" name="CustomShape 8"/>
            <p:cNvSpPr/>
            <p:nvPr/>
          </p:nvSpPr>
          <p:spPr>
            <a:xfrm>
              <a:off x="1266372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8e1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1" name="CustomShape 9"/>
            <p:cNvSpPr/>
            <p:nvPr/>
          </p:nvSpPr>
          <p:spPr>
            <a:xfrm>
              <a:off x="1266372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9c2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156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2" name="CustomShape 10"/>
            <p:cNvSpPr/>
            <p:nvPr/>
          </p:nvSpPr>
          <p:spPr>
            <a:xfrm>
              <a:off x="1266372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b2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3" name="CustomShape 11"/>
            <p:cNvSpPr/>
            <p:nvPr/>
          </p:nvSpPr>
          <p:spPr>
            <a:xfrm>
              <a:off x="1266372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068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4" name="CustomShape 12"/>
            <p:cNvSpPr/>
            <p:nvPr/>
          </p:nvSpPr>
          <p:spPr>
            <a:xfrm>
              <a:off x="12663720" y="428940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a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5" name="CustomShape 13"/>
            <p:cNvSpPr/>
            <p:nvPr/>
          </p:nvSpPr>
          <p:spPr>
            <a:xfrm>
              <a:off x="1303200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42142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6" name="CustomShape 14"/>
            <p:cNvSpPr/>
            <p:nvPr/>
          </p:nvSpPr>
          <p:spPr>
            <a:xfrm>
              <a:off x="1303200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90a4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7" name="CustomShape 15"/>
            <p:cNvSpPr/>
            <p:nvPr/>
          </p:nvSpPr>
          <p:spPr>
            <a:xfrm>
              <a:off x="1303200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750d5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92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8" name="CustomShape 16"/>
            <p:cNvSpPr/>
            <p:nvPr/>
          </p:nvSpPr>
          <p:spPr>
            <a:xfrm>
              <a:off x="1303200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02b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9" name="CustomShape 17"/>
            <p:cNvSpPr/>
            <p:nvPr/>
          </p:nvSpPr>
          <p:spPr>
            <a:xfrm>
              <a:off x="13032000" y="428940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9e47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0" name="CustomShape 18"/>
            <p:cNvSpPr/>
            <p:nvPr/>
          </p:nvSpPr>
          <p:spPr>
            <a:xfrm>
              <a:off x="1339884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6001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1" name="CustomShape 19"/>
            <p:cNvSpPr/>
            <p:nvPr/>
          </p:nvSpPr>
          <p:spPr>
            <a:xfrm>
              <a:off x="1339884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3002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2" name="CustomShape 20"/>
            <p:cNvSpPr/>
            <p:nvPr/>
          </p:nvSpPr>
          <p:spPr>
            <a:xfrm>
              <a:off x="1339884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304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3" name="CustomShape 21"/>
            <p:cNvSpPr/>
            <p:nvPr/>
          </p:nvSpPr>
          <p:spPr>
            <a:xfrm>
              <a:off x="1339884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455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94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4" name="CustomShape 22"/>
            <p:cNvSpPr/>
            <p:nvPr/>
          </p:nvSpPr>
          <p:spPr>
            <a:xfrm>
              <a:off x="13398840" y="428940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577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5" name="CustomShape 23"/>
            <p:cNvSpPr/>
            <p:nvPr/>
          </p:nvSpPr>
          <p:spPr>
            <a:xfrm>
              <a:off x="12295800" y="594108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11b6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6" name="CustomShape 24"/>
            <p:cNvSpPr/>
            <p:nvPr/>
          </p:nvSpPr>
          <p:spPr>
            <a:xfrm>
              <a:off x="12295800" y="552816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1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7" name="CustomShape 25"/>
            <p:cNvSpPr/>
            <p:nvPr/>
          </p:nvSpPr>
          <p:spPr>
            <a:xfrm>
              <a:off x="12295800" y="511524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ba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186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8" name="CustomShape 26"/>
            <p:cNvSpPr/>
            <p:nvPr/>
          </p:nvSpPr>
          <p:spPr>
            <a:xfrm>
              <a:off x="12295800" y="47023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d13a8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9" name="CustomShape 27"/>
            <p:cNvSpPr/>
            <p:nvPr/>
          </p:nvSpPr>
          <p:spPr>
            <a:xfrm>
              <a:off x="12295800" y="4290120"/>
              <a:ext cx="35784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557a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</p:grpSp>
      <p:sp>
        <p:nvSpPr>
          <p:cNvPr id="220" name="CustomShape 28"/>
          <p:cNvSpPr/>
          <p:nvPr/>
        </p:nvSpPr>
        <p:spPr>
          <a:xfrm>
            <a:off x="12295800" y="6412680"/>
            <a:ext cx="254304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Security Classification: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SEC0: Public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SEC1: Company Confidential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SEC2: Company Restricted / Customer restricted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SEC3: Company Sensitive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221" name="Group 29"/>
          <p:cNvGrpSpPr/>
          <p:nvPr/>
        </p:nvGrpSpPr>
        <p:grpSpPr>
          <a:xfrm>
            <a:off x="12295800" y="2164680"/>
            <a:ext cx="1463040" cy="2056680"/>
            <a:chOff x="12295800" y="2164680"/>
            <a:chExt cx="1463040" cy="2056680"/>
          </a:xfrm>
        </p:grpSpPr>
        <p:sp>
          <p:nvSpPr>
            <p:cNvPr id="222" name="CustomShape 30"/>
            <p:cNvSpPr/>
            <p:nvPr/>
          </p:nvSpPr>
          <p:spPr>
            <a:xfrm>
              <a:off x="1303200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43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3" name="CustomShape 31"/>
            <p:cNvSpPr/>
            <p:nvPr/>
          </p:nvSpPr>
          <p:spPr>
            <a:xfrm>
              <a:off x="1303200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6a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4" name="CustomShape 32"/>
            <p:cNvSpPr/>
            <p:nvPr/>
          </p:nvSpPr>
          <p:spPr>
            <a:xfrm>
              <a:off x="1303200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f878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5" name="CustomShape 33"/>
            <p:cNvSpPr/>
            <p:nvPr/>
          </p:nvSpPr>
          <p:spPr>
            <a:xfrm>
              <a:off x="1303200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b2a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6" name="CustomShape 34"/>
            <p:cNvSpPr/>
            <p:nvPr/>
          </p:nvSpPr>
          <p:spPr>
            <a:xfrm>
              <a:off x="1303200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0c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244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7" name="CustomShape 35"/>
            <p:cNvSpPr/>
            <p:nvPr/>
          </p:nvSpPr>
          <p:spPr>
            <a:xfrm>
              <a:off x="1229580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036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8" name="CustomShape 36"/>
            <p:cNvSpPr/>
            <p:nvPr/>
          </p:nvSpPr>
          <p:spPr>
            <a:xfrm>
              <a:off x="1229580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c3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9" name="CustomShape 37"/>
            <p:cNvSpPr/>
            <p:nvPr/>
          </p:nvSpPr>
          <p:spPr>
            <a:xfrm>
              <a:off x="1229580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2ea657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0" name="CustomShape 38"/>
            <p:cNvSpPr/>
            <p:nvPr/>
          </p:nvSpPr>
          <p:spPr>
            <a:xfrm>
              <a:off x="1229580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b56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1" name="CustomShape 39"/>
            <p:cNvSpPr/>
            <p:nvPr/>
          </p:nvSpPr>
          <p:spPr>
            <a:xfrm>
              <a:off x="1229580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7cf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2" name="CustomShape 40"/>
            <p:cNvSpPr/>
            <p:nvPr/>
          </p:nvSpPr>
          <p:spPr>
            <a:xfrm>
              <a:off x="1340028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334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3" name="CustomShape 41"/>
            <p:cNvSpPr/>
            <p:nvPr/>
          </p:nvSpPr>
          <p:spPr>
            <a:xfrm>
              <a:off x="1340028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21455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4" name="CustomShape 42"/>
            <p:cNvSpPr/>
            <p:nvPr/>
          </p:nvSpPr>
          <p:spPr>
            <a:xfrm>
              <a:off x="1340028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14596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5" name="CustomShape 43"/>
            <p:cNvSpPr/>
            <p:nvPr/>
          </p:nvSpPr>
          <p:spPr>
            <a:xfrm>
              <a:off x="1340028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6b7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6" name="CustomShape 44"/>
            <p:cNvSpPr/>
            <p:nvPr/>
          </p:nvSpPr>
          <p:spPr>
            <a:xfrm>
              <a:off x="1340028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809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7" name="CustomShape 45"/>
            <p:cNvSpPr/>
            <p:nvPr/>
          </p:nvSpPr>
          <p:spPr>
            <a:xfrm>
              <a:off x="12663720" y="38167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7d7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8" name="CustomShape 46"/>
            <p:cNvSpPr/>
            <p:nvPr/>
          </p:nvSpPr>
          <p:spPr>
            <a:xfrm>
              <a:off x="12663720" y="34038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929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9" name="CustomShape 47"/>
            <p:cNvSpPr/>
            <p:nvPr/>
          </p:nvSpPr>
          <p:spPr>
            <a:xfrm>
              <a:off x="12663720" y="299052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0bfb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40" name="CustomShape 48"/>
            <p:cNvSpPr/>
            <p:nvPr/>
          </p:nvSpPr>
          <p:spPr>
            <a:xfrm>
              <a:off x="12663720" y="257760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d5d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41" name="CustomShape 49"/>
            <p:cNvSpPr/>
            <p:nvPr/>
          </p:nvSpPr>
          <p:spPr>
            <a:xfrm>
              <a:off x="12663720" y="2164680"/>
              <a:ext cx="358560" cy="40464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6e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242" name="Group 50"/>
          <p:cNvGrpSpPr/>
          <p:nvPr/>
        </p:nvGrpSpPr>
        <p:grpSpPr>
          <a:xfrm>
            <a:off x="11562120" y="205200"/>
            <a:ext cx="417240" cy="386640"/>
            <a:chOff x="11562120" y="205200"/>
            <a:chExt cx="417240" cy="386640"/>
          </a:xfrm>
        </p:grpSpPr>
        <p:sp>
          <p:nvSpPr>
            <p:cNvPr id="243" name="CustomShape 51"/>
            <p:cNvSpPr/>
            <p:nvPr/>
          </p:nvSpPr>
          <p:spPr>
            <a:xfrm>
              <a:off x="11705760" y="367920"/>
              <a:ext cx="273600" cy="223920"/>
            </a:xfrm>
            <a:custGeom>
              <a:avLst/>
              <a:gdLst/>
              <a:ahLst/>
              <a:rect l="l" t="t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52"/>
            <p:cNvSpPr/>
            <p:nvPr/>
          </p:nvSpPr>
          <p:spPr>
            <a:xfrm>
              <a:off x="11562120" y="205200"/>
              <a:ext cx="417240" cy="354600"/>
            </a:xfrm>
            <a:custGeom>
              <a:avLst/>
              <a:gdLst/>
              <a:ahLst/>
              <a:rect l="l" t="t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5" name="CustomShape 53"/>
          <p:cNvSpPr/>
          <p:nvPr/>
        </p:nvSpPr>
        <p:spPr>
          <a:xfrm>
            <a:off x="404640" y="6517800"/>
            <a:ext cx="34088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a6a6a6"/>
                </a:solidFill>
                <a:latin typeface="Ubuntu"/>
                <a:ea typeface="DejaVu Sans"/>
              </a:rPr>
              <a:t>Presentation Title  |  Author  |  Date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6" name="CustomShape 54"/>
          <p:cNvSpPr/>
          <p:nvPr/>
        </p:nvSpPr>
        <p:spPr>
          <a:xfrm>
            <a:off x="11744280" y="6517800"/>
            <a:ext cx="2271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spAutoFit/>
          </a:bodyPr>
          <a:p>
            <a:pPr algn="r">
              <a:lnSpc>
                <a:spcPct val="100000"/>
              </a:lnSpc>
            </a:pPr>
            <a:fld id="{590C3126-A2F7-499E-B205-8A76AEDC72CA}" type="slidenum">
              <a:rPr b="0" lang="en-US" sz="800" spc="-1" strike="noStrike">
                <a:solidFill>
                  <a:srgbClr val="a6a6a6"/>
                </a:solidFill>
                <a:latin typeface="Ubuntu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47" name="CustomShape 55"/>
          <p:cNvSpPr/>
          <p:nvPr/>
        </p:nvSpPr>
        <p:spPr>
          <a:xfrm>
            <a:off x="7227000" y="6517800"/>
            <a:ext cx="452988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a6a6a6"/>
                </a:solidFill>
                <a:latin typeface="Ubuntu"/>
                <a:ea typeface="DejaVu Sans"/>
              </a:rPr>
              <a:t>Company Confidential © Capgemini 2021. All rights reserved  |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50" name="PlaceHolder 5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5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Placeholder 6" descr="A picture containing outdoor, green, tower&#10;&#10;Description automatically generated"/>
          <p:cNvPicPr/>
          <p:nvPr/>
        </p:nvPicPr>
        <p:blipFill>
          <a:blip r:embed="rId1"/>
          <a:srcRect l="63" t="0" r="63" b="0"/>
          <a:stretch/>
        </p:blipFill>
        <p:spPr>
          <a:xfrm>
            <a:off x="5303880" y="0"/>
            <a:ext cx="6886080" cy="685584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221040" y="4311720"/>
            <a:ext cx="11383920" cy="10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Supervisor_1 : Alexander SCHNELLE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Supervisor_2 : Dhruv Chad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Professor :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Dr. Armin Arnold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04640" y="1219320"/>
            <a:ext cx="1138392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-1" strike="noStrike" cap="all">
                <a:solidFill>
                  <a:srgbClr val="ffffff"/>
                </a:solidFill>
                <a:latin typeface="Ubuntu"/>
                <a:ea typeface="DejaVu Sans"/>
              </a:rPr>
              <a:t>MODEL PREDICTIVE CONTROL BASED TRAJECTORY GENERATION FOR LOW SPEED SCENARIOS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 rot="14203800">
            <a:off x="2835000" y="888120"/>
            <a:ext cx="12517200" cy="6869520"/>
          </a:xfrm>
          <a:custGeom>
            <a:avLst/>
            <a:gdLst/>
            <a:ahLst/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 rotWithShape="0">
            <a:gsLst>
              <a:gs pos="0">
                <a:srgbClr val="12abdb">
                  <a:alpha val="0"/>
                </a:srgbClr>
              </a:gs>
              <a:gs pos="50000">
                <a:srgbClr val="12abdb">
                  <a:alpha val="0"/>
                </a:srgbClr>
              </a:gs>
              <a:gs pos="100000">
                <a:srgbClr val="12abdb">
                  <a:alpha val="0"/>
                </a:srgbClr>
              </a:gs>
            </a:gsLst>
            <a:lin ang="14742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228600" y="6248520"/>
            <a:ext cx="113770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December 2021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21040" y="3855960"/>
            <a:ext cx="113770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Author : Krishna Satish Deshkulkarni Shankaranarayana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Espace réservé pour une image  5" descr=""/>
          <p:cNvPicPr/>
          <p:nvPr/>
        </p:nvPicPr>
        <p:blipFill>
          <a:blip r:embed="rId1"/>
          <a:srcRect l="10" t="0" r="10" b="0"/>
          <a:stretch/>
        </p:blipFill>
        <p:spPr>
          <a:xfrm>
            <a:off x="5127840" y="0"/>
            <a:ext cx="7061760" cy="6855840"/>
          </a:xfrm>
          <a:prstGeom prst="rect">
            <a:avLst/>
          </a:prstGeom>
          <a:ln>
            <a:noFill/>
          </a:ln>
        </p:spPr>
      </p:pic>
      <p:sp>
        <p:nvSpPr>
          <p:cNvPr id="295" name="CustomShape 1"/>
          <p:cNvSpPr/>
          <p:nvPr/>
        </p:nvSpPr>
        <p:spPr>
          <a:xfrm>
            <a:off x="76320" y="226080"/>
            <a:ext cx="456048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GB" sz="54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Agenda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91440" y="1828800"/>
            <a:ext cx="4393800" cy="426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Recap about the previous meeting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Past work 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Current work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Planned future work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Expected Results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Thesis Timeline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 rot="816000">
            <a:off x="1033200" y="-2514240"/>
            <a:ext cx="11313720" cy="7925040"/>
          </a:xfrm>
          <a:custGeom>
            <a:avLst/>
            <a:gdLst/>
            <a:ahLst/>
            <a:rect l="l" t="t" r="r" b="b"/>
            <a:pathLst>
              <a:path w="11315774" h="7927231">
                <a:moveTo>
                  <a:pt x="3940181" y="3648959"/>
                </a:moveTo>
                <a:lnTo>
                  <a:pt x="3951635" y="3655422"/>
                </a:lnTo>
                <a:cubicBezTo>
                  <a:pt x="4200044" y="3800832"/>
                  <a:pt x="4447558" y="3933316"/>
                  <a:pt x="4692544" y="4052244"/>
                </a:cubicBezTo>
                <a:lnTo>
                  <a:pt x="4776814" y="4076398"/>
                </a:lnTo>
                <a:lnTo>
                  <a:pt x="4781003" y="4154465"/>
                </a:lnTo>
                <a:lnTo>
                  <a:pt x="4680979" y="4117577"/>
                </a:lnTo>
                <a:cubicBezTo>
                  <a:pt x="4435478" y="3998852"/>
                  <a:pt x="4187516" y="3866671"/>
                  <a:pt x="3938750" y="3721665"/>
                </a:cubicBezTo>
                <a:cubicBezTo>
                  <a:pt x="2366687" y="4408320"/>
                  <a:pt x="1394526" y="5515049"/>
                  <a:pt x="854757" y="6321263"/>
                </a:cubicBezTo>
                <a:cubicBezTo>
                  <a:pt x="270602" y="7196952"/>
                  <a:pt x="55839" y="7919153"/>
                  <a:pt x="54407" y="7927231"/>
                </a:cubicBezTo>
                <a:lnTo>
                  <a:pt x="0" y="7906228"/>
                </a:lnTo>
                <a:cubicBezTo>
                  <a:pt x="1433" y="7898149"/>
                  <a:pt x="219059" y="7166255"/>
                  <a:pt x="808941" y="6280873"/>
                </a:cubicBezTo>
                <a:cubicBezTo>
                  <a:pt x="1155425" y="5760629"/>
                  <a:pt x="1560610" y="5290471"/>
                  <a:pt x="2014476" y="4883324"/>
                </a:cubicBezTo>
                <a:cubicBezTo>
                  <a:pt x="2581450" y="4372775"/>
                  <a:pt x="3225738" y="3959166"/>
                  <a:pt x="3928727" y="3653807"/>
                </a:cubicBezTo>
                <a:lnTo>
                  <a:pt x="3940181" y="3648959"/>
                </a:lnTo>
                <a:close/>
                <a:moveTo>
                  <a:pt x="9773193" y="104236"/>
                </a:moveTo>
                <a:cubicBezTo>
                  <a:pt x="10234430" y="-12130"/>
                  <a:pt x="10898316" y="38157"/>
                  <a:pt x="11110394" y="12104"/>
                </a:cubicBezTo>
                <a:cubicBezTo>
                  <a:pt x="11393165" y="-22633"/>
                  <a:pt x="11378371" y="23145"/>
                  <a:pt x="11100372" y="76731"/>
                </a:cubicBezTo>
                <a:cubicBezTo>
                  <a:pt x="10822374" y="130316"/>
                  <a:pt x="9846158" y="-70293"/>
                  <a:pt x="9442404" y="333622"/>
                </a:cubicBezTo>
                <a:cubicBezTo>
                  <a:pt x="9107374" y="669680"/>
                  <a:pt x="9035786" y="1267474"/>
                  <a:pt x="9229072" y="2107618"/>
                </a:cubicBezTo>
                <a:cubicBezTo>
                  <a:pt x="9352203" y="2642401"/>
                  <a:pt x="9376543" y="3110943"/>
                  <a:pt x="9300660" y="3501935"/>
                </a:cubicBezTo>
                <a:cubicBezTo>
                  <a:pt x="9227641" y="3873537"/>
                  <a:pt x="9031125" y="4208542"/>
                  <a:pt x="8817040" y="4393998"/>
                </a:cubicBezTo>
                <a:cubicBezTo>
                  <a:pt x="8775303" y="4430153"/>
                  <a:pt x="8719063" y="4457638"/>
                  <a:pt x="8698818" y="4486594"/>
                </a:cubicBezTo>
                <a:lnTo>
                  <a:pt x="8614274" y="4474698"/>
                </a:lnTo>
                <a:lnTo>
                  <a:pt x="8780934" y="4346925"/>
                </a:lnTo>
                <a:cubicBezTo>
                  <a:pt x="9272025" y="3905850"/>
                  <a:pt x="9406609" y="3136794"/>
                  <a:pt x="9173234" y="2123775"/>
                </a:cubicBezTo>
                <a:cubicBezTo>
                  <a:pt x="8972789" y="1257780"/>
                  <a:pt x="9050104" y="638981"/>
                  <a:pt x="9403746" y="285152"/>
                </a:cubicBezTo>
                <a:cubicBezTo>
                  <a:pt x="9488219" y="200330"/>
                  <a:pt x="9619448" y="143024"/>
                  <a:pt x="9773193" y="104236"/>
                </a:cubicBezTo>
                <a:close/>
              </a:path>
            </a:pathLst>
          </a:custGeom>
          <a:gradFill rotWithShape="0">
            <a:gsLst>
              <a:gs pos="0">
                <a:srgbClr val="12abdb">
                  <a:alpha val="0"/>
                </a:srgbClr>
              </a:gs>
              <a:gs pos="50000">
                <a:srgbClr val="12abdb">
                  <a:alpha val="0"/>
                </a:srgbClr>
              </a:gs>
              <a:gs pos="100000">
                <a:srgbClr val="12abdb">
                  <a:alpha val="0"/>
                </a:srgbClr>
              </a:gs>
            </a:gsLst>
            <a:lin ang="17016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04640" y="388080"/>
            <a:ext cx="1094544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Recap 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04640" y="1447920"/>
            <a:ext cx="11404080" cy="49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Problem statement : Efficient and Robust trajectory planning for autonomous vehicles,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Proposed approach : Model Predictive Control(MPC) with single track model as a plant model.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300" name="Picture 2_1" descr=""/>
          <p:cNvPicPr/>
          <p:nvPr/>
        </p:nvPicPr>
        <p:blipFill>
          <a:blip r:embed="rId1"/>
          <a:stretch/>
        </p:blipFill>
        <p:spPr>
          <a:xfrm>
            <a:off x="3383280" y="3017520"/>
            <a:ext cx="4227480" cy="287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04640" y="388080"/>
            <a:ext cx="1094544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Past work and achievements  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04640" y="1447920"/>
            <a:ext cx="11404080" cy="49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404640" y="1603800"/>
            <a:ext cx="11404080" cy="49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f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w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h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K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y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w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h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g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g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u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g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y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h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j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g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V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z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u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z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f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g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j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6675120" y="2194560"/>
            <a:ext cx="338328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04640" y="388080"/>
            <a:ext cx="1094544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Current work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04640" y="1447920"/>
            <a:ext cx="11404080" cy="49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Carla integration and Validation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Scenario Definition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1. Straight line driving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2. Right turn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3. Left turn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4. Static obstacle overtaking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New feature requests: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1. Dymapically updating Map boundaries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2. Dynamic obstacle overtaking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6858000" y="1920240"/>
            <a:ext cx="4467600" cy="208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04640" y="388080"/>
            <a:ext cx="1094544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Future work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04640" y="1447920"/>
            <a:ext cx="11404080" cy="49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New requirements and features (if any)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04640" y="1447920"/>
            <a:ext cx="11404080" cy="49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Generation of only one optimal trajectory respecting all the required constraints 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Implementation in ROS2 and Carla (finished)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Compare Lattice and MPC*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04640" y="388080"/>
            <a:ext cx="1094544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Expected results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2" name="Picture 4" descr=""/>
          <p:cNvPicPr/>
          <p:nvPr/>
        </p:nvPicPr>
        <p:blipFill>
          <a:blip r:embed="rId1"/>
          <a:stretch/>
        </p:blipFill>
        <p:spPr>
          <a:xfrm>
            <a:off x="6324480" y="2440440"/>
            <a:ext cx="5308560" cy="293256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338400" y="3383280"/>
            <a:ext cx="5695200" cy="195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04640" y="1447920"/>
            <a:ext cx="11404080" cy="49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404640" y="388080"/>
            <a:ext cx="1094544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Timeline of thesis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92760" y="1066680"/>
            <a:ext cx="11404080" cy="49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3000" spc="-1" strike="noStrike">
                <a:solidFill>
                  <a:srgbClr val="ffffff"/>
                </a:solidFill>
                <a:latin typeface="Ubuntu"/>
                <a:ea typeface="DejaVu Sans"/>
              </a:rPr>
              <a:t>Thank You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ppt-Capgemini-Engineering_MasterTemplate</Template>
  <TotalTime>540</TotalTime>
  <Application>LibreOffice/6.4.7.2$Linux_X86_64 LibreOffice_project/40$Build-2</Application>
  <Company>Capgemini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2021-11-16T14:40:54Z</dcterms:created>
  <dc:creator>DESHKULKARNI SHANKARANARAYANA Krishna Satish</dc:creator>
  <dc:description/>
  <dc:language>en-US</dc:language>
  <cp:lastModifiedBy/>
  <dcterms:modified xsi:type="dcterms:W3CDTF">2021-12-20T12:15:15Z</dcterms:modified>
  <cp:revision>56</cp:revision>
  <dc:subject>Capgemini Engineering template</dc:subject>
  <dc:title>MODEL PREDICTIVE CONTROL BASED TRAJECTORY GENERATION FOR LOW SPEED SCENARIOS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Capgemini</vt:lpwstr>
  </property>
  <property fmtid="{D5CDD505-2E9C-101B-9397-08002B2CF9AE}" pid="4" name="ContentTypeId">
    <vt:lpwstr>0x010100E56666F7C7891647B61090989A3C949D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14</vt:i4>
  </property>
  <property fmtid="{D5CDD505-2E9C-101B-9397-08002B2CF9AE}" pid="14" name="category">
    <vt:lpwstr>Company Confidential</vt:lpwstr>
  </property>
</Properties>
</file>