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3" d="100"/>
          <a:sy n="103" d="100"/>
        </p:scale>
        <p:origin x="874" y="-25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pexels.com/@jonathanborb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pexels.com/@luis-ruiz"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5200"/>
            </a:pPr>
            <a:r>
              <a:t>Intel Product Sentiment Analysis</a:t>
            </a:r>
          </a:p>
        </p:txBody>
      </p:sp>
      <p:sp>
        <p:nvSpPr>
          <p:cNvPr id="3" name="Subtitle 2"/>
          <p:cNvSpPr>
            <a:spLocks noGrp="1"/>
          </p:cNvSpPr>
          <p:nvPr>
            <p:ph type="subTitle" idx="1"/>
          </p:nvPr>
        </p:nvSpPr>
        <p:spPr/>
        <p:txBody>
          <a:bodyPr/>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200"/>
              <a:t>Data Collection</a:t>
            </a:r>
          </a:p>
        </p:txBody>
      </p:sp>
      <p:sp>
        <p:nvSpPr>
          <p:cNvPr id="3" name="Content Placeholder 2"/>
          <p:cNvSpPr>
            <a:spLocks noGrp="1"/>
          </p:cNvSpPr>
          <p:nvPr>
            <p:ph idx="1"/>
          </p:nvPr>
        </p:nvSpPr>
        <p:spPr/>
        <p:txBody>
          <a:bodyPr/>
          <a:lstStyle/>
          <a:p>
            <a:r>
              <a:rPr sz="1400" b="1"/>
              <a:t>Data Sources and Time Frame: </a:t>
            </a:r>
            <a:r>
              <a:rPr sz="1400"/>
              <a:t>Collected product reviews from major e-commerce platforms and review sites over the last 3-5 years to ensure comprehensive and up-to-date data.</a:t>
            </a:r>
          </a:p>
          <a:p>
            <a:r>
              <a:rPr sz="1400" b="1"/>
              <a:t>Data Aggregation Process: </a:t>
            </a:r>
            <a:r>
              <a:rPr sz="1400"/>
              <a:t>Developed web scraping scripts to gather reviews from multiple sources, then standardized and consolidated the data for consistent sentiment analysis.</a:t>
            </a:r>
          </a:p>
          <a:p>
            <a:r>
              <a:rPr sz="1400" b="1"/>
              <a:t>Ensuring Data Quality: </a:t>
            </a:r>
            <a:r>
              <a:rPr sz="1400"/>
              <a:t>Implemented robust data cleaning and preprocessing techniques to remove noise and irrelevant information, enabling more accurate sentiment classification.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200"/>
              <a:t>Data Preprocessing</a:t>
            </a:r>
          </a:p>
        </p:txBody>
      </p:sp>
      <p:sp>
        <p:nvSpPr>
          <p:cNvPr id="3" name="Content Placeholder 2"/>
          <p:cNvSpPr>
            <a:spLocks noGrp="1"/>
          </p:cNvSpPr>
          <p:nvPr>
            <p:ph idx="1"/>
          </p:nvPr>
        </p:nvSpPr>
        <p:spPr/>
        <p:txBody>
          <a:bodyPr/>
          <a:lstStyle/>
          <a:p>
            <a:r>
              <a:rPr sz="1400" b="1"/>
              <a:t>Cleaning and Tokenization: </a:t>
            </a:r>
            <a:r>
              <a:rPr sz="1400"/>
              <a:t>Removes irrelevant data, standardizes text format, and breaks down reviews into individual words for analysis.</a:t>
            </a:r>
          </a:p>
          <a:p>
            <a:r>
              <a:rPr sz="1400" b="1"/>
              <a:t>Lemmatization and Stemming: </a:t>
            </a:r>
            <a:r>
              <a:rPr sz="1400"/>
              <a:t>Converts words to their base forms, reducing vocabulary size and improving sentiment classification accuracy.</a:t>
            </a:r>
          </a:p>
          <a:p>
            <a:r>
              <a:rPr sz="1400" b="1"/>
              <a:t>Handling Missing Values: </a:t>
            </a:r>
            <a:r>
              <a:rPr sz="1400"/>
              <a:t>Addresses any gaps in the review data to ensure comprehensive analysis and prevent biased results.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200"/>
              <a:t>Exploratory Data Analysis (EDA)</a:t>
            </a:r>
          </a:p>
        </p:txBody>
      </p:sp>
      <p:sp>
        <p:nvSpPr>
          <p:cNvPr id="3" name="Content Placeholder 2"/>
          <p:cNvSpPr>
            <a:spLocks noGrp="1"/>
          </p:cNvSpPr>
          <p:nvPr>
            <p:ph idx="1"/>
          </p:nvPr>
        </p:nvSpPr>
        <p:spPr>
          <a:xfrm>
            <a:off x="457200" y="1600200"/>
            <a:ext cx="4114800" cy="4525963"/>
          </a:xfrm>
        </p:spPr>
        <p:txBody>
          <a:bodyPr wrap="square">
            <a:noAutofit/>
          </a:bodyPr>
          <a:lstStyle/>
          <a:p>
            <a:r>
              <a:rPr sz="1400" b="1"/>
              <a:t>Visualizations and Key Statistics: </a:t>
            </a:r>
            <a:r>
              <a:rPr sz="1400"/>
              <a:t>Visualizations and statistics provide insights into customer sentiment patterns, enabling data-driven product improvements.</a:t>
            </a:r>
          </a:p>
          <a:p>
            <a:r>
              <a:rPr sz="1400" b="1"/>
              <a:t>Word Clouds: </a:t>
            </a:r>
            <a:r>
              <a:rPr sz="1400"/>
              <a:t>Highlight the most frequently used words in reviews, revealing key topics and areas of customer focus.</a:t>
            </a:r>
          </a:p>
          <a:p>
            <a:r>
              <a:rPr sz="1400" b="1"/>
              <a:t>Review Length Distribution: </a:t>
            </a:r>
            <a:r>
              <a:rPr sz="1400"/>
              <a:t>Analyzing the distribution of review lengths can uncover customer engagement levels and identify areas for improvement.</a:t>
            </a:r>
          </a:p>
        </p:txBody>
      </p:sp>
      <p:pic>
        <p:nvPicPr>
          <p:cNvPr id="4" name="Picture 3" descr="image.jpg"/>
          <p:cNvPicPr>
            <a:picLocks noChangeAspect="1"/>
          </p:cNvPicPr>
          <p:nvPr/>
        </p:nvPicPr>
        <p:blipFill>
          <a:blip r:embed="rId2"/>
          <a:stretch>
            <a:fillRect/>
          </a:stretch>
        </p:blipFill>
        <p:spPr>
          <a:xfrm>
            <a:off x="5029200" y="1600200"/>
            <a:ext cx="3200400" cy="21336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200"/>
              <a:t>Sentiment Analysis Results</a:t>
            </a:r>
          </a:p>
        </p:txBody>
      </p:sp>
      <p:sp>
        <p:nvSpPr>
          <p:cNvPr id="3" name="Content Placeholder 2"/>
          <p:cNvSpPr>
            <a:spLocks noGrp="1"/>
          </p:cNvSpPr>
          <p:nvPr>
            <p:ph idx="1"/>
          </p:nvPr>
        </p:nvSpPr>
        <p:spPr>
          <a:xfrm>
            <a:off x="457200" y="1600200"/>
            <a:ext cx="4114800" cy="4525963"/>
          </a:xfrm>
        </p:spPr>
        <p:txBody>
          <a:bodyPr wrap="square">
            <a:noAutofit/>
          </a:bodyPr>
          <a:lstStyle/>
          <a:p>
            <a:r>
              <a:rPr sz="1400" b="1"/>
              <a:t>Sentiment Distribution: </a:t>
            </a:r>
            <a:r>
              <a:rPr sz="1400"/>
              <a:t>Analyzing the distribution of positive, negative, and neutral sentiments provides a comprehensive understanding of customer perceptions.</a:t>
            </a:r>
          </a:p>
          <a:p>
            <a:r>
              <a:rPr sz="1400" b="1"/>
              <a:t>Word Clouds for Sentiments: </a:t>
            </a:r>
            <a:r>
              <a:rPr sz="1400"/>
              <a:t>Visualizing the most prominent words for each sentiment category reveals key drivers of customer satisfaction and pain points.</a:t>
            </a:r>
          </a:p>
          <a:p>
            <a:r>
              <a:rPr sz="1400" b="1"/>
              <a:t>Feature Importance: </a:t>
            </a:r>
            <a:r>
              <a:rPr sz="1400"/>
              <a:t>Identifying the most influential features in the sentiment analysis model can guide product enhancements and marketing strategies.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200"/>
              <a:t>Conclusion</a:t>
            </a:r>
          </a:p>
        </p:txBody>
      </p:sp>
      <p:sp>
        <p:nvSpPr>
          <p:cNvPr id="3" name="Content Placeholder 2"/>
          <p:cNvSpPr>
            <a:spLocks noGrp="1"/>
          </p:cNvSpPr>
          <p:nvPr>
            <p:ph idx="1"/>
          </p:nvPr>
        </p:nvSpPr>
        <p:spPr>
          <a:xfrm>
            <a:off x="457200" y="1600200"/>
            <a:ext cx="4114800" cy="4525963"/>
          </a:xfrm>
        </p:spPr>
        <p:txBody>
          <a:bodyPr wrap="square">
            <a:noAutofit/>
          </a:bodyPr>
          <a:lstStyle/>
          <a:p>
            <a:r>
              <a:rPr sz="1400" b="1"/>
              <a:t>Key Takeaways: </a:t>
            </a:r>
            <a:r>
              <a:rPr sz="1400"/>
              <a:t>The sentiment analysis provides critical insights to guide Intel's product improvements and enhance customer satisfaction.</a:t>
            </a:r>
          </a:p>
          <a:p>
            <a:r>
              <a:rPr sz="1400" b="1"/>
              <a:t>Recommendations for Intel: </a:t>
            </a:r>
            <a:r>
              <a:rPr sz="1400"/>
              <a:t>Focus on addressing negative feedback, leveraging positive trends, and incorporating customer preferences to drive product enhancements.</a:t>
            </a:r>
          </a:p>
          <a:p>
            <a:r>
              <a:rPr sz="1400" b="1"/>
              <a:t>Actionable Insights: </a:t>
            </a:r>
            <a:r>
              <a:rPr sz="1400"/>
              <a:t>The analysis identifies specific pain points and areas for improvement, empowering Intel to make data-driven decisions.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200"/>
              <a:t>Intel Product Sentiment Analysis</a:t>
            </a:r>
          </a:p>
        </p:txBody>
      </p:sp>
      <p:sp>
        <p:nvSpPr>
          <p:cNvPr id="3" name="Content Placeholder 2"/>
          <p:cNvSpPr>
            <a:spLocks noGrp="1"/>
          </p:cNvSpPr>
          <p:nvPr>
            <p:ph idx="1"/>
          </p:nvPr>
        </p:nvSpPr>
        <p:spPr/>
        <p:txBody>
          <a:bodyPr/>
          <a:lstStyle/>
          <a:p>
            <a:r>
              <a:rPr sz="1400"/>
              <a:t>Sentiment Analysis on Intel Products Review</a:t>
            </a:r>
          </a:p>
          <a:p>
            <a:r>
              <a:rPr sz="1400"/>
              <a:t>Problem Statement</a:t>
            </a:r>
          </a:p>
          <a:p>
            <a:r>
              <a:rPr sz="1400"/>
              <a:t>Unique Idea Brief (Solution)</a:t>
            </a:r>
          </a:p>
          <a:p>
            <a:r>
              <a:rPr sz="1400"/>
              <a:t>Features Offered</a:t>
            </a:r>
          </a:p>
          <a:p>
            <a:r>
              <a:rPr sz="1400"/>
              <a:t>Process Flow</a:t>
            </a:r>
          </a:p>
          <a:p>
            <a:r>
              <a:rPr sz="1400"/>
              <a:t>Architecture Diagram</a:t>
            </a:r>
          </a:p>
          <a:p>
            <a:r>
              <a:rPr sz="1400"/>
              <a:t>Technologies Used</a:t>
            </a:r>
          </a:p>
          <a:p>
            <a:r>
              <a:rPr sz="1400"/>
              <a:t>Data Collection</a:t>
            </a:r>
          </a:p>
          <a:p>
            <a:r>
              <a:rPr sz="1400"/>
              <a:t>Data Preprocessing</a:t>
            </a:r>
          </a:p>
          <a:p>
            <a:r>
              <a:rPr sz="1400"/>
              <a:t>Exploratory Data Analysis (EDA)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200"/>
              <a:t>Sentiment Analysis on Intel Products Review</a:t>
            </a:r>
          </a:p>
        </p:txBody>
      </p:sp>
      <p:sp>
        <p:nvSpPr>
          <p:cNvPr id="3" name="Content Placeholder 2"/>
          <p:cNvSpPr>
            <a:spLocks noGrp="1"/>
          </p:cNvSpPr>
          <p:nvPr>
            <p:ph idx="1"/>
          </p:nvPr>
        </p:nvSpPr>
        <p:spPr/>
        <p:txBody>
          <a:bodyPr/>
          <a:lstStyle/>
          <a:p>
            <a:r>
              <a:rPr sz="1400" b="1"/>
              <a:t>Sentiment Analysis on Intel Products: </a:t>
            </a:r>
            <a:r>
              <a:rPr sz="1400"/>
              <a:t>Provides in-depth understanding of customer perceptions and opinions on Intel's products.</a:t>
            </a:r>
          </a:p>
          <a:p>
            <a:r>
              <a:rPr sz="1400" b="1"/>
              <a:t>Leveraging NLP Techniques: </a:t>
            </a:r>
            <a:r>
              <a:rPr sz="1400"/>
              <a:t>Natural language processing methods enable automated analysis of unstructured product reviews.</a:t>
            </a:r>
          </a:p>
          <a:p>
            <a:r>
              <a:rPr sz="1400" b="1"/>
              <a:t>Driving Informed Decision-Making: </a:t>
            </a:r>
            <a:r>
              <a:rPr sz="1400"/>
              <a:t>Insights from sentiment analysis can guide product improvements and marketing strategies.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200"/>
              <a:t>Problem Statement</a:t>
            </a:r>
          </a:p>
        </p:txBody>
      </p:sp>
      <p:sp>
        <p:nvSpPr>
          <p:cNvPr id="3" name="Content Placeholder 2"/>
          <p:cNvSpPr>
            <a:spLocks noGrp="1"/>
          </p:cNvSpPr>
          <p:nvPr>
            <p:ph idx="1"/>
          </p:nvPr>
        </p:nvSpPr>
        <p:spPr/>
        <p:txBody>
          <a:bodyPr/>
          <a:lstStyle/>
          <a:p>
            <a:r>
              <a:rPr sz="1400" b="1"/>
              <a:t>Identifying Pain Points: </a:t>
            </a:r>
            <a:r>
              <a:rPr sz="1400"/>
              <a:t>Analyzing customer reviews reveals specific pain points and areas for product enhancements.</a:t>
            </a:r>
          </a:p>
          <a:p>
            <a:r>
              <a:rPr sz="1400" b="1"/>
              <a:t>Competitive Benchmarking: </a:t>
            </a:r>
            <a:r>
              <a:rPr sz="1400"/>
              <a:t>Comparing sentiment across competitor products highlights Intel's relative strengths and weaknesses.</a:t>
            </a:r>
          </a:p>
          <a:p>
            <a:r>
              <a:rPr sz="1400" b="1"/>
              <a:t>Proactive Issue Resolution: </a:t>
            </a:r>
            <a:r>
              <a:rPr sz="1400"/>
              <a:t>Addressing negative feedback promptly can improve customer satisfaction and brand loyalty.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200"/>
              <a:t>Unique Idea Brief (Solution)</a:t>
            </a:r>
          </a:p>
        </p:txBody>
      </p:sp>
      <p:sp>
        <p:nvSpPr>
          <p:cNvPr id="3" name="Content Placeholder 2"/>
          <p:cNvSpPr>
            <a:spLocks noGrp="1"/>
          </p:cNvSpPr>
          <p:nvPr>
            <p:ph idx="1"/>
          </p:nvPr>
        </p:nvSpPr>
        <p:spPr/>
        <p:txBody>
          <a:bodyPr/>
          <a:lstStyle/>
          <a:p>
            <a:r>
              <a:rPr sz="1400" b="1"/>
              <a:t>Data Collection: </a:t>
            </a:r>
            <a:r>
              <a:rPr sz="1400"/>
              <a:t>Scraping reviews from multiple sources ensures comprehensive data coverage for robust analysis.</a:t>
            </a:r>
          </a:p>
          <a:p>
            <a:r>
              <a:rPr sz="1400" b="1"/>
              <a:t>Text Preprocessing: </a:t>
            </a:r>
            <a:r>
              <a:rPr sz="1400"/>
              <a:t>Cleaning and transforming review text enables more accurate sentiment classification.</a:t>
            </a:r>
          </a:p>
          <a:p>
            <a:r>
              <a:rPr sz="1400" b="1"/>
              <a:t>Sentiment Analysis: </a:t>
            </a:r>
            <a:r>
              <a:rPr sz="1400"/>
              <a:t>Applying machine learning models identifies positive, negative, and neutral sentiments in reviews.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200"/>
              <a:t>Features Offered</a:t>
            </a:r>
          </a:p>
        </p:txBody>
      </p:sp>
      <p:sp>
        <p:nvSpPr>
          <p:cNvPr id="3" name="Content Placeholder 2"/>
          <p:cNvSpPr>
            <a:spLocks noGrp="1"/>
          </p:cNvSpPr>
          <p:nvPr>
            <p:ph idx="1"/>
          </p:nvPr>
        </p:nvSpPr>
        <p:spPr>
          <a:xfrm>
            <a:off x="457200" y="1600200"/>
            <a:ext cx="4114800" cy="4525963"/>
          </a:xfrm>
        </p:spPr>
        <p:txBody>
          <a:bodyPr wrap="square">
            <a:noAutofit/>
          </a:bodyPr>
          <a:lstStyle/>
          <a:p>
            <a:r>
              <a:rPr sz="1400" b="1"/>
              <a:t>Sentiment Analysis: </a:t>
            </a:r>
            <a:r>
              <a:rPr sz="1400"/>
              <a:t>Provides in-depth understanding of customer perceptions and opinions on Intel's products, guiding product improvements.</a:t>
            </a:r>
          </a:p>
          <a:p>
            <a:r>
              <a:rPr sz="1400" b="1"/>
              <a:t>Clustering of Reviews: </a:t>
            </a:r>
            <a:r>
              <a:rPr sz="1400"/>
              <a:t>Groups reviews by common themes, enabling identification of key drivers of customer satisfaction and pain points.</a:t>
            </a:r>
          </a:p>
          <a:p>
            <a:r>
              <a:rPr sz="1400" b="1"/>
              <a:t>Trend Analysis: </a:t>
            </a:r>
            <a:r>
              <a:rPr sz="1400"/>
              <a:t>Tracks changes in sentiment over time, allowing Intel to proactively address emerging issues and capitalize on positive trends.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200"/>
              <a:t>Process Flow</a:t>
            </a:r>
          </a:p>
        </p:txBody>
      </p:sp>
      <p:sp>
        <p:nvSpPr>
          <p:cNvPr id="3" name="Content Placeholder 2"/>
          <p:cNvSpPr>
            <a:spLocks noGrp="1"/>
          </p:cNvSpPr>
          <p:nvPr>
            <p:ph idx="1"/>
          </p:nvPr>
        </p:nvSpPr>
        <p:spPr>
          <a:xfrm>
            <a:off x="457200" y="1600200"/>
            <a:ext cx="4114800" cy="4525963"/>
          </a:xfrm>
        </p:spPr>
        <p:txBody>
          <a:bodyPr wrap="square">
            <a:noAutofit/>
          </a:bodyPr>
          <a:lstStyle/>
          <a:p>
            <a:r>
              <a:rPr sz="1400" b="1"/>
              <a:t>Data Preprocessing: </a:t>
            </a:r>
            <a:r>
              <a:rPr sz="1400"/>
              <a:t>Cleaning and transforming review text to prepare for accurate sentiment analysis.</a:t>
            </a:r>
          </a:p>
          <a:p>
            <a:r>
              <a:rPr sz="1400" b="1"/>
              <a:t>Sentiment Classification: </a:t>
            </a:r>
            <a:r>
              <a:rPr sz="1400"/>
              <a:t>Applying machine learning models to identify positive, negative, and neutral sentiments in reviews.</a:t>
            </a:r>
          </a:p>
          <a:p>
            <a:r>
              <a:rPr sz="1400" b="1"/>
              <a:t>Insights Extraction: </a:t>
            </a:r>
            <a:r>
              <a:rPr sz="1400"/>
              <a:t>Grouping reviews by common themes to uncover key drivers of customer satisfaction and pain points.</a:t>
            </a:r>
          </a:p>
        </p:txBody>
      </p:sp>
      <p:sp>
        <p:nvSpPr>
          <p:cNvPr id="5" name="TextBox 4"/>
          <p:cNvSpPr txBox="1"/>
          <p:nvPr/>
        </p:nvSpPr>
        <p:spPr>
          <a:xfrm>
            <a:off x="5670652" y="4480559"/>
            <a:ext cx="225575" cy="461665"/>
          </a:xfrm>
          <a:prstGeom prst="rect">
            <a:avLst/>
          </a:prstGeom>
          <a:noFill/>
        </p:spPr>
        <p:txBody>
          <a:bodyPr wrap="none">
            <a:spAutoFit/>
          </a:bodyPr>
          <a:lstStyle/>
          <a:p>
            <a:endParaRPr dirty="0"/>
          </a:p>
          <a:p>
            <a:pPr algn="ctr">
              <a:defRPr sz="600"/>
            </a:pPr>
            <a:endParaRPr dirty="0">
              <a:hlinkClick r:id="rId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200"/>
              <a:t>Architecture Diagram</a:t>
            </a:r>
          </a:p>
        </p:txBody>
      </p:sp>
      <p:sp>
        <p:nvSpPr>
          <p:cNvPr id="3" name="Content Placeholder 2"/>
          <p:cNvSpPr>
            <a:spLocks noGrp="1"/>
          </p:cNvSpPr>
          <p:nvPr>
            <p:ph idx="1"/>
          </p:nvPr>
        </p:nvSpPr>
        <p:spPr>
          <a:xfrm>
            <a:off x="457200" y="1600200"/>
            <a:ext cx="4114800" cy="4525963"/>
          </a:xfrm>
        </p:spPr>
        <p:txBody>
          <a:bodyPr wrap="square">
            <a:noAutofit/>
          </a:bodyPr>
          <a:lstStyle/>
          <a:p>
            <a:r>
              <a:rPr sz="1400" b="1"/>
              <a:t>Architecture Overview: </a:t>
            </a:r>
            <a:r>
              <a:rPr sz="1400"/>
              <a:t>Presents the high-level components and data flow of the sentiment analysis solution.</a:t>
            </a:r>
          </a:p>
          <a:p>
            <a:r>
              <a:rPr sz="1400" b="1"/>
              <a:t>Data Collection and Preprocessing: </a:t>
            </a:r>
            <a:r>
              <a:rPr sz="1400"/>
              <a:t>Explains how review data is gathered from multiple sources and transformed for accurate sentiment analysis.</a:t>
            </a:r>
          </a:p>
          <a:p>
            <a:r>
              <a:rPr sz="1400" b="1"/>
              <a:t>Sentiment Analysis and Insights Generation: </a:t>
            </a:r>
            <a:r>
              <a:rPr sz="1400"/>
              <a:t>Describes the machine learning models used to classify sentiments and the process of extracting key insights from the analyzed data.</a:t>
            </a:r>
          </a:p>
        </p:txBody>
      </p:sp>
      <p:pic>
        <p:nvPicPr>
          <p:cNvPr id="4" name="Picture 3" descr="image.jpg"/>
          <p:cNvPicPr>
            <a:picLocks noChangeAspect="1"/>
          </p:cNvPicPr>
          <p:nvPr/>
        </p:nvPicPr>
        <p:blipFill>
          <a:blip r:embed="rId2"/>
          <a:stretch>
            <a:fillRect/>
          </a:stretch>
        </p:blipFill>
        <p:spPr>
          <a:xfrm>
            <a:off x="5670652" y="1600200"/>
            <a:ext cx="1917496" cy="2880359"/>
          </a:xfrm>
          <a:prstGeom prst="rect">
            <a:avLst/>
          </a:prstGeom>
        </p:spPr>
      </p:pic>
      <p:sp>
        <p:nvSpPr>
          <p:cNvPr id="5" name="TextBox 4"/>
          <p:cNvSpPr txBox="1"/>
          <p:nvPr/>
        </p:nvSpPr>
        <p:spPr>
          <a:xfrm>
            <a:off x="5670652" y="4480559"/>
            <a:ext cx="225575" cy="461665"/>
          </a:xfrm>
          <a:prstGeom prst="rect">
            <a:avLst/>
          </a:prstGeom>
          <a:noFill/>
        </p:spPr>
        <p:txBody>
          <a:bodyPr wrap="none">
            <a:spAutoFit/>
          </a:bodyPr>
          <a:lstStyle/>
          <a:p>
            <a:endParaRPr dirty="0"/>
          </a:p>
          <a:p>
            <a:pPr algn="ctr">
              <a:defRPr sz="600"/>
            </a:pPr>
            <a:endParaRPr dirty="0">
              <a:hlinkClick r:id="rId3"/>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sz="2200"/>
              <a:t>Technologies Used</a:t>
            </a:r>
          </a:p>
        </p:txBody>
      </p:sp>
      <p:sp>
        <p:nvSpPr>
          <p:cNvPr id="3" name="Content Placeholder 2"/>
          <p:cNvSpPr>
            <a:spLocks noGrp="1"/>
          </p:cNvSpPr>
          <p:nvPr>
            <p:ph idx="1"/>
          </p:nvPr>
        </p:nvSpPr>
        <p:spPr>
          <a:xfrm>
            <a:off x="457200" y="1600200"/>
            <a:ext cx="4114800" cy="4525963"/>
          </a:xfrm>
        </p:spPr>
        <p:txBody>
          <a:bodyPr wrap="square">
            <a:noAutofit/>
          </a:bodyPr>
          <a:lstStyle/>
          <a:p>
            <a:r>
              <a:rPr sz="1400" b="1"/>
              <a:t>Python and NLP Libraries: </a:t>
            </a:r>
            <a:r>
              <a:rPr sz="1400"/>
              <a:t>Python is the primary programming language used to implement the sentiment analysis solution, leveraging powerful NLP libraries such as NLTK, TextBlob, and VADER to preprocess text data and perform sentiment classification.</a:t>
            </a:r>
          </a:p>
          <a:p>
            <a:r>
              <a:rPr sz="1400" b="1"/>
              <a:t>Machine Learning Models: </a:t>
            </a:r>
            <a:r>
              <a:rPr sz="1400"/>
              <a:t>Scikit-learn (sklearn) is used to train and apply machine learning models, such as logistic regression or support vector machines, to accurately classify the sentiment of product reviews as positive, negative, or neutral.</a:t>
            </a:r>
          </a:p>
          <a:p>
            <a:r>
              <a:rPr sz="1400" b="1"/>
              <a:t>Data Collection and Preprocessing: </a:t>
            </a:r>
            <a:r>
              <a:rPr sz="1400"/>
              <a:t>Web scraping tools are used to gather product reviews from multiple online sources, while data cleaning and transformation techniques are applied to prepare the text data for sentiment analysis.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TotalTime>
  <Words>854</Words>
  <Application>Microsoft Office PowerPoint</Application>
  <PresentationFormat>On-screen Show (16:9)</PresentationFormat>
  <Paragraphs>60</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Intel Product Sentiment Analysis</vt:lpstr>
      <vt:lpstr>Intel Product Sentiment Analysis</vt:lpstr>
      <vt:lpstr>Sentiment Analysis on Intel Products Review</vt:lpstr>
      <vt:lpstr>Problem Statement</vt:lpstr>
      <vt:lpstr>Unique Idea Brief (Solution)</vt:lpstr>
      <vt:lpstr>Features Offered</vt:lpstr>
      <vt:lpstr>Process Flow</vt:lpstr>
      <vt:lpstr>Architecture Diagram</vt:lpstr>
      <vt:lpstr>Technologies Used</vt:lpstr>
      <vt:lpstr>Data Collection</vt:lpstr>
      <vt:lpstr>Data Preprocessing</vt:lpstr>
      <vt:lpstr>Exploratory Data Analysis (EDA)</vt:lpstr>
      <vt:lpstr>Sentiment Analysis Results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Krishna agrawal</cp:lastModifiedBy>
  <cp:revision>2</cp:revision>
  <dcterms:created xsi:type="dcterms:W3CDTF">2013-01-27T09:14:16Z</dcterms:created>
  <dcterms:modified xsi:type="dcterms:W3CDTF">2024-07-15T05:53:01Z</dcterms:modified>
  <cp:category/>
</cp:coreProperties>
</file>