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4D33-AA4A-40BE-ADED-97866DD5C365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9B51-910F-4A77-9977-D53BE3F343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>
            <a:spLocks noGrp="1"/>
          </p:cNvSpPr>
          <p:nvPr>
            <p:ph type="ctrTitle"/>
          </p:nvPr>
        </p:nvSpPr>
        <p:spPr>
          <a:xfrm>
            <a:off x="685800" y="19589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 Using Punctuation </a:t>
            </a:r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ubTitle" idx="1"/>
          </p:nvPr>
        </p:nvSpPr>
        <p:spPr>
          <a:xfrm>
            <a:off x="4267200" y="4648200"/>
            <a:ext cx="4457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 smtClean="0"/>
              <a:t>KRISHNA G</a:t>
            </a:r>
            <a:endParaRPr/>
          </a:p>
          <a:p>
            <a:pPr marL="0" lvl="0" indent="0" algn="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400" dirty="0"/>
              <a:t>IFET COLLEGE OF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4572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Sentence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419100" y="2247898"/>
            <a:ext cx="83058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spcBef>
                <a:spcPts val="0"/>
              </a:spcBef>
              <a:buClr>
                <a:srgbClr val="888888"/>
              </a:buClr>
              <a:buSzPct val="100000"/>
            </a:pPr>
            <a:r>
              <a:rPr lang="en-US" dirty="0" smtClean="0"/>
              <a:t>"Wow! Can you believe it? She said, 'Yes, I'll go,' and brought: a map, snacks, water—everything we needed! Well... off we went; and what an adventure it was—no turning back now!"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Sentence Using Punctuation </vt:lpstr>
      <vt:lpstr>Sentence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Sentence Using Punctuation </dc:title>
  <dc:creator>NIGHT FURY</dc:creator>
  <cp:lastModifiedBy>admin</cp:lastModifiedBy>
  <cp:revision>1</cp:revision>
  <dcterms:modified xsi:type="dcterms:W3CDTF">2024-06-01T08:10:03Z</dcterms:modified>
</cp:coreProperties>
</file>