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5" r:id="rId4"/>
    <p:sldId id="258" r:id="rId5"/>
    <p:sldId id="259" r:id="rId6"/>
    <p:sldId id="257" r:id="rId7"/>
    <p:sldId id="261" r:id="rId8"/>
    <p:sldId id="263" r:id="rId9"/>
    <p:sldId id="271"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6" d="100"/>
          <a:sy n="76" d="100"/>
        </p:scale>
        <p:origin x="98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1470025"/>
          </a:xfrm>
        </p:spPr>
        <p:txBody>
          <a:bodyPr>
            <a:normAutofit/>
          </a:bodyPr>
          <a:lstStyle/>
          <a:p>
            <a:pPr marL="0" indent="0"/>
            <a:br>
              <a:rPr lang="en-IN" b="1" dirty="0">
                <a:latin typeface="Times New Roman" panose="02020603050405020304" pitchFamily="18" charset="0"/>
                <a:cs typeface="Times New Roman" panose="02020603050405020304" pitchFamily="18" charset="0"/>
              </a:rPr>
            </a:br>
            <a:endParaRPr lang="en-US" dirty="0"/>
          </a:p>
        </p:txBody>
      </p:sp>
      <p:sp>
        <p:nvSpPr>
          <p:cNvPr id="3" name="Google Shape;55;p13"/>
          <p:cNvSpPr txBox="1">
            <a:spLocks noGrp="1"/>
          </p:cNvSpPr>
          <p:nvPr>
            <p:ph type="subTitle" idx="1"/>
          </p:nvPr>
        </p:nvSpPr>
        <p:spPr>
          <a:xfrm>
            <a:off x="304278" y="2500737"/>
            <a:ext cx="8528022" cy="952675"/>
          </a:xfrm>
          <a:prstGeom prst="rect">
            <a:avLst/>
          </a:prstGeom>
        </p:spPr>
        <p:txBody>
          <a:bodyPr spcFirstLastPara="1" wrap="square" lIns="91425" tIns="91425" rIns="91425" bIns="91425" anchor="t" anchorCtr="0">
            <a:normAutofit/>
          </a:bodyPr>
          <a:lstStyle/>
          <a:p>
            <a:pPr marL="0" indent="0"/>
            <a:r>
              <a:rPr lang="en-US" b="1" dirty="0">
                <a:solidFill>
                  <a:schemeClr val="tx1"/>
                </a:solidFill>
                <a:latin typeface="Times New Roman" panose="02020603050405020304" pitchFamily="18" charset="0"/>
                <a:cs typeface="Times New Roman" panose="02020603050405020304" pitchFamily="18" charset="0"/>
              </a:rPr>
              <a:t>TEAM-A6</a:t>
            </a:r>
          </a:p>
        </p:txBody>
      </p:sp>
      <p:sp>
        <p:nvSpPr>
          <p:cNvPr id="4" name="Google Shape;55;p13"/>
          <p:cNvSpPr txBox="1">
            <a:spLocks/>
          </p:cNvSpPr>
          <p:nvPr/>
        </p:nvSpPr>
        <p:spPr>
          <a:xfrm>
            <a:off x="300123" y="3581400"/>
            <a:ext cx="4260300" cy="10075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1800"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1800" b="1" dirty="0" err="1">
                <a:solidFill>
                  <a:schemeClr val="tx1"/>
                </a:solidFill>
                <a:latin typeface="Times New Roman" panose="02020603050405020304" pitchFamily="18" charset="0"/>
                <a:cs typeface="Times New Roman" panose="02020603050405020304" pitchFamily="18" charset="0"/>
              </a:rPr>
              <a:t>Dr.</a:t>
            </a:r>
            <a:r>
              <a:rPr lang="en-IN" sz="1800" b="1" dirty="0">
                <a:solidFill>
                  <a:schemeClr val="tx1"/>
                </a:solidFill>
                <a:latin typeface="Times New Roman" panose="02020603050405020304" pitchFamily="18" charset="0"/>
                <a:cs typeface="Times New Roman" panose="02020603050405020304" pitchFamily="18" charset="0"/>
              </a:rPr>
              <a:t> Kiran Kumar,</a:t>
            </a:r>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4064000" y="1646600"/>
            <a:ext cx="877847" cy="8030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7445" y="533400"/>
            <a:ext cx="8535967"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Gokaraju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Rangaraju</a:t>
            </a:r>
            <a:r>
              <a:rPr lang="en-US" sz="2000" b="1" dirty="0">
                <a:latin typeface="Times New Roman" panose="02020603050405020304" pitchFamily="18" charset="0"/>
                <a:cs typeface="Times New Roman" panose="02020603050405020304" pitchFamily="18" charset="0"/>
              </a:rPr>
              <a:t> Institute of Engineering and Technology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(Autonomous)</a:t>
            </a:r>
            <a:endParaRPr lang="en" sz="2000" b="1" dirty="0">
              <a:latin typeface="Times New Roman" panose="02020603050405020304" pitchFamily="18" charset="0"/>
              <a:cs typeface="Times New Roman" panose="02020603050405020304" pitchFamily="18" charset="0"/>
            </a:endParaRPr>
          </a:p>
          <a:p>
            <a:r>
              <a:rPr lang="en" sz="2000" b="1" dirty="0">
                <a:latin typeface="Times New Roman" panose="02020603050405020304" pitchFamily="18" charset="0"/>
                <a:cs typeface="Times New Roman" panose="02020603050405020304" pitchFamily="18" charset="0"/>
              </a:rPr>
              <a:t>    Department of Artificial Intelligence and Machine Learning Engineering</a:t>
            </a:r>
            <a:endParaRPr lang="en-US" sz="2000" dirty="0"/>
          </a:p>
        </p:txBody>
      </p:sp>
      <p:sp>
        <p:nvSpPr>
          <p:cNvPr id="8" name="TextBox 7"/>
          <p:cNvSpPr txBox="1"/>
          <p:nvPr/>
        </p:nvSpPr>
        <p:spPr>
          <a:xfrm>
            <a:off x="5029200" y="3733800"/>
            <a:ext cx="3827106" cy="1200329"/>
          </a:xfrm>
          <a:prstGeom prst="rect">
            <a:avLst/>
          </a:prstGeom>
          <a:noFill/>
        </p:spPr>
        <p:txBody>
          <a:bodyPr wrap="square" rtlCol="0">
            <a:spAutoFit/>
          </a:bodyPr>
          <a:lstStyle/>
          <a:p>
            <a:pPr marL="0" indent="0" algn="l"/>
            <a:r>
              <a:rPr lang="en-IN" sz="1800" b="1" dirty="0">
                <a:solidFill>
                  <a:schemeClr val="tx1"/>
                </a:solidFill>
                <a:latin typeface="Times New Roman" panose="02020603050405020304" pitchFamily="18" charset="0"/>
                <a:cs typeface="Times New Roman" panose="02020603050405020304" pitchFamily="18" charset="0"/>
              </a:rPr>
              <a:t>Presented by:</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Krishna Kalyan (20241A6638)</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Abhinav (20241A6605)</a:t>
            </a:r>
          </a:p>
          <a:p>
            <a:pPr indent="-457200" algn="l">
              <a:buAutoNum type="arabicPeriod"/>
            </a:pPr>
            <a:r>
              <a:rPr lang="en-IN" sz="1800" b="1" dirty="0">
                <a:solidFill>
                  <a:schemeClr val="tx1"/>
                </a:solidFill>
                <a:latin typeface="Times New Roman" panose="02020603050405020304" pitchFamily="18" charset="0"/>
                <a:cs typeface="Times New Roman" panose="02020603050405020304" pitchFamily="18" charset="0"/>
              </a:rPr>
              <a:t>Samuel (20241A6647)</a:t>
            </a:r>
          </a:p>
        </p:txBody>
      </p:sp>
    </p:spTree>
    <p:extLst>
      <p:ext uri="{BB962C8B-B14F-4D97-AF65-F5344CB8AC3E}">
        <p14:creationId xmlns:p14="http://schemas.microsoft.com/office/powerpoint/2010/main" val="287883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p:txBody>
          <a:bodyPr/>
          <a:lstStyle/>
          <a:p>
            <a:r>
              <a:rPr lang="en-US" dirty="0"/>
              <a:t>Open CV based Avalanches Detection</a:t>
            </a:r>
          </a:p>
          <a:p>
            <a:r>
              <a:rPr lang="en-US" dirty="0"/>
              <a:t>Sends Alert to both rescue forces and the all the people near Avalanches.</a:t>
            </a:r>
          </a:p>
          <a:p>
            <a:r>
              <a:rPr lang="en-US" dirty="0"/>
              <a:t>Reduces number of deaths.</a:t>
            </a:r>
          </a:p>
        </p:txBody>
      </p:sp>
      <p:sp>
        <p:nvSpPr>
          <p:cNvPr id="4" name="Rectangle 3"/>
          <p:cNvSpPr/>
          <p:nvPr/>
        </p:nvSpPr>
        <p:spPr>
          <a:xfrm>
            <a:off x="243840" y="852668"/>
            <a:ext cx="8458200" cy="4862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153400" y="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57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74548-34A6-5FD8-D0E6-646B51F4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57250"/>
            <a:ext cx="9002684" cy="5143500"/>
          </a:xfrm>
          <a:prstGeom prst="rect">
            <a:avLst/>
          </a:prstGeom>
        </p:spPr>
      </p:pic>
      <p:sp>
        <p:nvSpPr>
          <p:cNvPr id="2" name="Title 1">
            <a:extLst>
              <a:ext uri="{FF2B5EF4-FFF2-40B4-BE49-F238E27FC236}">
                <a16:creationId xmlns:a16="http://schemas.microsoft.com/office/drawing/2014/main" id="{EF690A71-CB05-EA1D-BE99-79AC29BEB2E5}"/>
              </a:ext>
            </a:extLst>
          </p:cNvPr>
          <p:cNvSpPr>
            <a:spLocks noGrp="1"/>
          </p:cNvSpPr>
          <p:nvPr>
            <p:ph type="title"/>
          </p:nvPr>
        </p:nvSpPr>
        <p:spPr>
          <a:xfrm>
            <a:off x="628650" y="1062514"/>
            <a:ext cx="7886700" cy="994172"/>
          </a:xfrm>
        </p:spPr>
        <p:txBody>
          <a:bodyPr/>
          <a:lstStyle/>
          <a:p>
            <a:pPr algn="ctr"/>
            <a:r>
              <a:rPr lang="en-IN" b="1" dirty="0">
                <a:latin typeface="Times New Roman" panose="02020603050405020304" pitchFamily="18" charset="0"/>
                <a:cs typeface="Times New Roman" panose="02020603050405020304" pitchFamily="18" charset="0"/>
              </a:rPr>
              <a:t>Automated Word Formatter</a:t>
            </a:r>
          </a:p>
        </p:txBody>
      </p:sp>
    </p:spTree>
    <p:extLst>
      <p:ext uri="{BB962C8B-B14F-4D97-AF65-F5344CB8AC3E}">
        <p14:creationId xmlns:p14="http://schemas.microsoft.com/office/powerpoint/2010/main" val="106523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792C-77A0-0564-629D-41CA6B09725D}"/>
              </a:ext>
            </a:extLst>
          </p:cNvPr>
          <p:cNvSpPr>
            <a:spLocks noGrp="1"/>
          </p:cNvSpPr>
          <p:nvPr>
            <p:ph type="title"/>
          </p:nvPr>
        </p:nvSpPr>
        <p:spPr/>
        <p:txBody>
          <a:bodyPr/>
          <a:lstStyle/>
          <a:p>
            <a:r>
              <a:rPr lang="en-IN" dirty="0"/>
              <a:t>Our Approach</a:t>
            </a:r>
          </a:p>
        </p:txBody>
      </p:sp>
      <p:sp>
        <p:nvSpPr>
          <p:cNvPr id="3" name="TextBox 2">
            <a:extLst>
              <a:ext uri="{FF2B5EF4-FFF2-40B4-BE49-F238E27FC236}">
                <a16:creationId xmlns:a16="http://schemas.microsoft.com/office/drawing/2014/main" id="{B3AED086-6C76-31F7-DF21-A041614E7054}"/>
              </a:ext>
            </a:extLst>
          </p:cNvPr>
          <p:cNvSpPr txBox="1"/>
          <p:nvPr/>
        </p:nvSpPr>
        <p:spPr>
          <a:xfrm>
            <a:off x="773083" y="2503170"/>
            <a:ext cx="8042564" cy="300082"/>
          </a:xfrm>
          <a:prstGeom prst="rect">
            <a:avLst/>
          </a:prstGeom>
          <a:noFill/>
        </p:spPr>
        <p:txBody>
          <a:bodyPr wrap="square" rtlCol="0">
            <a:spAutoFit/>
          </a:bodyPr>
          <a:lstStyle/>
          <a:p>
            <a:endParaRPr lang="en-IN" sz="1350" dirty="0"/>
          </a:p>
        </p:txBody>
      </p:sp>
      <p:sp>
        <p:nvSpPr>
          <p:cNvPr id="7" name="TextBox 6">
            <a:extLst>
              <a:ext uri="{FF2B5EF4-FFF2-40B4-BE49-F238E27FC236}">
                <a16:creationId xmlns:a16="http://schemas.microsoft.com/office/drawing/2014/main" id="{A8CE8FBD-64C0-4B04-ED31-3536EBF7016F}"/>
              </a:ext>
            </a:extLst>
          </p:cNvPr>
          <p:cNvSpPr txBox="1"/>
          <p:nvPr/>
        </p:nvSpPr>
        <p:spPr>
          <a:xfrm>
            <a:off x="497280" y="1336488"/>
            <a:ext cx="7886700" cy="5521512"/>
          </a:xfrm>
          <a:prstGeom prst="rect">
            <a:avLst/>
          </a:prstGeom>
          <a:noFill/>
        </p:spPr>
        <p:txBody>
          <a:bodyPr wrap="square">
            <a:spAutoFit/>
          </a:bodyPr>
          <a:lstStyle/>
          <a:p>
            <a:pPr marL="171450" indent="-171450" algn="just" defTabSz="685800">
              <a:lnSpc>
                <a:spcPct val="90000"/>
              </a:lnSpc>
              <a:spcBef>
                <a:spcPts val="750"/>
              </a:spcBef>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Creating a streamlined solution to highlight incorrect formatting in Word documents using AI-assisted methods. This project involves developing an application that leverages JSON-based instructions to identify and highlight formatting discrepancies in paragraphs and runs within the document. By parsing provided instructions and applying the specified formatting attributes, the system enables efficient detection of incorrect font styles, sizes, and other attributes. The tool empowers users to enhance document consistency and adherence to predefined formatting standards, improving the quality and visual coherence of written content.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6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13"/>
            <a:ext cx="8229600" cy="1143000"/>
          </a:xfrm>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Existing Approaches Drawbacks</a:t>
            </a:r>
          </a:p>
        </p:txBody>
      </p:sp>
      <p:sp>
        <p:nvSpPr>
          <p:cNvPr id="3" name="Content Placeholder 2"/>
          <p:cNvSpPr>
            <a:spLocks noGrp="1"/>
          </p:cNvSpPr>
          <p:nvPr>
            <p:ph idx="1"/>
          </p:nvPr>
        </p:nvSpPr>
        <p:spPr>
          <a:xfrm>
            <a:off x="457200" y="1626326"/>
            <a:ext cx="8229600" cy="4525963"/>
          </a:xfrm>
        </p:spPr>
        <p:txBody>
          <a:bodyPr/>
          <a:lstStyle/>
          <a:p>
            <a:r>
              <a:rPr lang="en-US" dirty="0"/>
              <a:t>Paid service</a:t>
            </a:r>
          </a:p>
          <a:p>
            <a:r>
              <a:rPr lang="en-US" dirty="0"/>
              <a:t>Lack of free demo</a:t>
            </a:r>
          </a:p>
        </p:txBody>
      </p:sp>
      <p:sp>
        <p:nvSpPr>
          <p:cNvPr id="4" name="Rectangle 3"/>
          <p:cNvSpPr/>
          <p:nvPr/>
        </p:nvSpPr>
        <p:spPr>
          <a:xfrm>
            <a:off x="228600" y="990600"/>
            <a:ext cx="83820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171676" y="157713"/>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0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a:xfrm>
            <a:off x="457200" y="1600201"/>
            <a:ext cx="8229600" cy="3581400"/>
          </a:xfrm>
        </p:spPr>
        <p:txBody>
          <a:bodyPr>
            <a:normAutofit/>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Saves a lot of time by automating the tedious manual work.</a:t>
            </a:r>
          </a:p>
          <a:p>
            <a:r>
              <a:rPr lang="en-US" sz="2800" dirty="0">
                <a:latin typeface="Times New Roman" pitchFamily="18" charset="0"/>
                <a:cs typeface="Times New Roman" pitchFamily="18" charset="0"/>
              </a:rPr>
              <a:t>Improves Productivity</a:t>
            </a:r>
          </a:p>
          <a:p>
            <a:r>
              <a:rPr lang="en-US" sz="2800" dirty="0">
                <a:latin typeface="Times New Roman" pitchFamily="18" charset="0"/>
                <a:cs typeface="Times New Roman" pitchFamily="18" charset="0"/>
              </a:rPr>
              <a:t>Free of Cost</a:t>
            </a:r>
          </a:p>
          <a:p>
            <a:endParaRPr lang="en-US" sz="2800" dirty="0">
              <a:latin typeface="Times New Roman" pitchFamily="18" charset="0"/>
              <a:cs typeface="Times New Roman" pitchFamily="18" charset="0"/>
            </a:endParaRPr>
          </a:p>
        </p:txBody>
      </p:sp>
      <p:sp>
        <p:nvSpPr>
          <p:cNvPr id="4" name="Rectangle 3"/>
          <p:cNvSpPr/>
          <p:nvPr/>
        </p:nvSpPr>
        <p:spPr>
          <a:xfrm>
            <a:off x="228600" y="990600"/>
            <a:ext cx="8610600" cy="396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7961353" y="60699"/>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31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57FD9-DEF3-3C56-1F7C-D149831082D9}"/>
              </a:ext>
            </a:extLst>
          </p:cNvPr>
          <p:cNvSpPr>
            <a:spLocks noGrp="1"/>
          </p:cNvSpPr>
          <p:nvPr>
            <p:ph type="title"/>
          </p:nvPr>
        </p:nvSpPr>
        <p:spPr>
          <a:xfrm>
            <a:off x="628650" y="228600"/>
            <a:ext cx="7886700" cy="1495253"/>
          </a:xfrm>
        </p:spPr>
        <p:txBody>
          <a:bodyPr>
            <a:noAutofit/>
          </a:bodyPr>
          <a:lstStyle/>
          <a:p>
            <a:pPr algn="ctr"/>
            <a:r>
              <a:rPr lang="en-IN" b="1" dirty="0">
                <a:latin typeface="Times New Roman" panose="02020603050405020304" pitchFamily="18" charset="0"/>
                <a:cs typeface="Times New Roman" panose="02020603050405020304" pitchFamily="18" charset="0"/>
              </a:rPr>
              <a:t>Digital Balance (A chrome Extension for Productivity)</a:t>
            </a:r>
          </a:p>
        </p:txBody>
      </p:sp>
      <p:pic>
        <p:nvPicPr>
          <p:cNvPr id="1032" name="Picture 8">
            <a:extLst>
              <a:ext uri="{FF2B5EF4-FFF2-40B4-BE49-F238E27FC236}">
                <a16:creationId xmlns:a16="http://schemas.microsoft.com/office/drawing/2014/main" id="{7E088336-B117-C0C1-DAB1-B36B5408C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5465"/>
            <a:ext cx="9144000" cy="43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3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EXISTING APPROACHES</a:t>
            </a:r>
          </a:p>
        </p:txBody>
      </p:sp>
      <p:sp>
        <p:nvSpPr>
          <p:cNvPr id="3" name="Content Placeholder 2"/>
          <p:cNvSpPr>
            <a:spLocks noGrp="1"/>
          </p:cNvSpPr>
          <p:nvPr>
            <p:ph idx="1"/>
          </p:nvPr>
        </p:nvSpPr>
        <p:spPr/>
        <p:txBody>
          <a:bodyPr/>
          <a:lstStyle/>
          <a:p>
            <a:endParaRPr lang="en-US" sz="2800" dirty="0">
              <a:latin typeface="Times New Roman" pitchFamily="18" charset="0"/>
              <a:cs typeface="Times New Roman" pitchFamily="18" charset="0"/>
            </a:endParaRPr>
          </a:p>
          <a:p>
            <a:r>
              <a:rPr lang="en-US" dirty="0"/>
              <a:t>Many extensions solve small problems</a:t>
            </a:r>
          </a:p>
          <a:p>
            <a:endParaRPr lang="en-US" dirty="0"/>
          </a:p>
          <a:p>
            <a:endParaRPr lang="en-US" dirty="0"/>
          </a:p>
        </p:txBody>
      </p:sp>
      <p:sp>
        <p:nvSpPr>
          <p:cNvPr id="4" name="Rectangle 3"/>
          <p:cNvSpPr/>
          <p:nvPr/>
        </p:nvSpPr>
        <p:spPr>
          <a:xfrm>
            <a:off x="228600" y="990600"/>
            <a:ext cx="84582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001000" y="762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3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NOVELTY OF THE PROJECT</a:t>
            </a:r>
          </a:p>
        </p:txBody>
      </p:sp>
      <p:sp>
        <p:nvSpPr>
          <p:cNvPr id="3" name="Content Placeholder 2"/>
          <p:cNvSpPr>
            <a:spLocks noGrp="1"/>
          </p:cNvSpPr>
          <p:nvPr>
            <p:ph idx="1"/>
          </p:nvPr>
        </p:nvSpPr>
        <p:spPr/>
        <p:txBody>
          <a:bodyPr/>
          <a:lstStyle/>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Addition of new ideas such as providing motivational quotes and showing Surf history and the usage time on a new tab.</a:t>
            </a:r>
          </a:p>
          <a:p>
            <a:r>
              <a:rPr lang="en-US" sz="2800" dirty="0">
                <a:latin typeface="Times New Roman" pitchFamily="18" charset="0"/>
                <a:cs typeface="Times New Roman" pitchFamily="18" charset="0"/>
              </a:rPr>
              <a:t>Addition of the idea of inclusion of writing the purpose of using a blacklisted extension </a:t>
            </a:r>
          </a:p>
          <a:p>
            <a:r>
              <a:rPr lang="en-US" sz="2800" dirty="0">
                <a:latin typeface="Times New Roman" pitchFamily="18" charset="0"/>
                <a:cs typeface="Times New Roman" pitchFamily="18" charset="0"/>
              </a:rPr>
              <a:t>Blocking of given extensions</a:t>
            </a:r>
          </a:p>
          <a:p>
            <a:pPr marL="0" indent="0">
              <a:buNone/>
            </a:pPr>
            <a:endParaRPr lang="en-US" dirty="0"/>
          </a:p>
          <a:p>
            <a:endParaRPr lang="en-US" dirty="0"/>
          </a:p>
        </p:txBody>
      </p:sp>
      <p:sp>
        <p:nvSpPr>
          <p:cNvPr id="4" name="Rectangle 3"/>
          <p:cNvSpPr/>
          <p:nvPr/>
        </p:nvSpPr>
        <p:spPr>
          <a:xfrm>
            <a:off x="457200" y="879238"/>
            <a:ext cx="8229600" cy="5246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titled-1 copy">
            <a:extLst>
              <a:ext uri="{FF2B5EF4-FFF2-40B4-BE49-F238E27FC236}">
                <a16:creationId xmlns:a16="http://schemas.microsoft.com/office/drawing/2014/main" id="{42997B5D-A6E2-48F6-8C3E-84C197A07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5562" t="23018" r="26994" b="21857"/>
          <a:stretch>
            <a:fillRect/>
          </a:stretch>
        </p:blipFill>
        <p:spPr>
          <a:xfrm>
            <a:off x="8001000" y="762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1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89A-05E2-74D0-52AF-D5BB60F4C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1"/>
            <a:ext cx="9144000" cy="5143499"/>
          </a:xfrm>
          <a:prstGeom prst="rect">
            <a:avLst/>
          </a:prstGeom>
        </p:spPr>
      </p:pic>
      <p:sp>
        <p:nvSpPr>
          <p:cNvPr id="2" name="Title 1">
            <a:extLst>
              <a:ext uri="{FF2B5EF4-FFF2-40B4-BE49-F238E27FC236}">
                <a16:creationId xmlns:a16="http://schemas.microsoft.com/office/drawing/2014/main" id="{E0C2EE40-8633-6C0F-7F97-F2E4D8AB8B8E}"/>
              </a:ext>
            </a:extLst>
          </p:cNvPr>
          <p:cNvSpPr>
            <a:spLocks noGrp="1"/>
          </p:cNvSpPr>
          <p:nvPr>
            <p:ph type="title"/>
          </p:nvPr>
        </p:nvSpPr>
        <p:spPr>
          <a:xfrm>
            <a:off x="765810" y="1000168"/>
            <a:ext cx="7886700" cy="99417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Avalanche Hazard Reduction and Recovery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633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3593</TotalTime>
  <Words>280</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vt:lpstr>
      <vt:lpstr>Automated Word Formatter</vt:lpstr>
      <vt:lpstr>Our Approach</vt:lpstr>
      <vt:lpstr>  Existing Approaches Drawbacks</vt:lpstr>
      <vt:lpstr>  NOVELTY OF THE PROJECT</vt:lpstr>
      <vt:lpstr>Digital Balance (A chrome Extension for Productivity)</vt:lpstr>
      <vt:lpstr>  EXISTING APPROACHES</vt:lpstr>
      <vt:lpstr>  NOVELTY OF THE PROJECT</vt:lpstr>
      <vt:lpstr>Avalanche Hazard Reduction and Recovery</vt:lpstr>
      <vt:lpstr>  NOVELTY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FIRE DEPARTMENT ALERTING SYSTEM</dc:title>
  <dc:creator>chandu</dc:creator>
  <cp:lastModifiedBy>krishna kalyan</cp:lastModifiedBy>
  <cp:revision>20</cp:revision>
  <dcterms:created xsi:type="dcterms:W3CDTF">2006-08-16T00:00:00Z</dcterms:created>
  <dcterms:modified xsi:type="dcterms:W3CDTF">2023-09-13T03:56:11Z</dcterms:modified>
</cp:coreProperties>
</file>