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498B9-6BF2-4F80-9B0D-04AAE666CA2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C4DA54-56BB-45FA-BBD0-7A5E0FFC7709}">
      <dgm:prSet/>
      <dgm:spPr/>
      <dgm:t>
        <a:bodyPr/>
        <a:lstStyle/>
        <a:p>
          <a:r>
            <a:rPr lang="en-US"/>
            <a:t>Data Collection</a:t>
          </a:r>
        </a:p>
      </dgm:t>
    </dgm:pt>
    <dgm:pt modelId="{1E83789C-1C7A-437C-8DC1-9FB5E910E089}" type="parTrans" cxnId="{B515897C-5203-47BD-B0DF-41182B0A3172}">
      <dgm:prSet/>
      <dgm:spPr/>
      <dgm:t>
        <a:bodyPr/>
        <a:lstStyle/>
        <a:p>
          <a:endParaRPr lang="en-US"/>
        </a:p>
      </dgm:t>
    </dgm:pt>
    <dgm:pt modelId="{ACDE7317-480D-4DDF-97E4-9758974618EA}" type="sibTrans" cxnId="{B515897C-5203-47BD-B0DF-41182B0A3172}">
      <dgm:prSet/>
      <dgm:spPr/>
      <dgm:t>
        <a:bodyPr/>
        <a:lstStyle/>
        <a:p>
          <a:endParaRPr lang="en-US"/>
        </a:p>
      </dgm:t>
    </dgm:pt>
    <dgm:pt modelId="{8C7789BC-DA02-4295-B694-B7CD1FABFF0F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F02F4E47-6A8F-4F82-965E-079357316C97}" type="parTrans" cxnId="{1C79A496-A041-4319-AB61-4C2E4355C546}">
      <dgm:prSet/>
      <dgm:spPr/>
      <dgm:t>
        <a:bodyPr/>
        <a:lstStyle/>
        <a:p>
          <a:endParaRPr lang="en-US"/>
        </a:p>
      </dgm:t>
    </dgm:pt>
    <dgm:pt modelId="{FD758423-C74F-4F7E-B158-93069FC40C34}" type="sibTrans" cxnId="{1C79A496-A041-4319-AB61-4C2E4355C546}">
      <dgm:prSet/>
      <dgm:spPr/>
      <dgm:t>
        <a:bodyPr/>
        <a:lstStyle/>
        <a:p>
          <a:endParaRPr lang="en-US"/>
        </a:p>
      </dgm:t>
    </dgm:pt>
    <dgm:pt modelId="{506F8287-EB36-40E4-817C-BC703B2C2677}">
      <dgm:prSet/>
      <dgm:spPr/>
      <dgm:t>
        <a:bodyPr/>
        <a:lstStyle/>
        <a:p>
          <a:r>
            <a:rPr lang="en-US" dirty="0"/>
            <a:t>Feature Engineering</a:t>
          </a:r>
        </a:p>
      </dgm:t>
    </dgm:pt>
    <dgm:pt modelId="{FE90866D-28DA-4F32-AFAD-437D618FF042}" type="parTrans" cxnId="{55B9E588-EB70-4421-A50E-07D38259A83F}">
      <dgm:prSet/>
      <dgm:spPr/>
      <dgm:t>
        <a:bodyPr/>
        <a:lstStyle/>
        <a:p>
          <a:endParaRPr lang="en-US"/>
        </a:p>
      </dgm:t>
    </dgm:pt>
    <dgm:pt modelId="{33471D38-0212-44E8-9350-84F7CED34F6D}" type="sibTrans" cxnId="{55B9E588-EB70-4421-A50E-07D38259A83F}">
      <dgm:prSet/>
      <dgm:spPr/>
      <dgm:t>
        <a:bodyPr/>
        <a:lstStyle/>
        <a:p>
          <a:endParaRPr lang="en-US"/>
        </a:p>
      </dgm:t>
    </dgm:pt>
    <dgm:pt modelId="{85CE5E11-96C5-453A-9D90-E4A90CFC202F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0838A23B-91E7-417E-875B-F81DDD972F3B}" type="parTrans" cxnId="{1124E07E-5470-46D1-9789-78E668ECAE20}">
      <dgm:prSet/>
      <dgm:spPr/>
      <dgm:t>
        <a:bodyPr/>
        <a:lstStyle/>
        <a:p>
          <a:endParaRPr lang="en-US"/>
        </a:p>
      </dgm:t>
    </dgm:pt>
    <dgm:pt modelId="{33B7CA80-1C84-42A2-ADAE-DD4F46D6EA06}" type="sibTrans" cxnId="{1124E07E-5470-46D1-9789-78E668ECAE20}">
      <dgm:prSet/>
      <dgm:spPr/>
      <dgm:t>
        <a:bodyPr/>
        <a:lstStyle/>
        <a:p>
          <a:endParaRPr lang="en-US"/>
        </a:p>
      </dgm:t>
    </dgm:pt>
    <dgm:pt modelId="{109E978F-4A27-4E67-870C-9178BD72F4BB}">
      <dgm:prSet/>
      <dgm:spPr/>
      <dgm:t>
        <a:bodyPr/>
        <a:lstStyle/>
        <a:p>
          <a:pPr algn="l"/>
          <a:r>
            <a:rPr lang="en-US" dirty="0"/>
            <a:t>Model Selection &amp;           Training	</a:t>
          </a:r>
        </a:p>
      </dgm:t>
    </dgm:pt>
    <dgm:pt modelId="{B1C27617-A3A5-4531-B5C1-8ADC5503720B}" type="parTrans" cxnId="{7E85F10C-5F12-47D6-966D-591AF506D11A}">
      <dgm:prSet/>
      <dgm:spPr/>
      <dgm:t>
        <a:bodyPr/>
        <a:lstStyle/>
        <a:p>
          <a:endParaRPr lang="en-US"/>
        </a:p>
      </dgm:t>
    </dgm:pt>
    <dgm:pt modelId="{CBB5F9EF-D503-49C3-BA1B-58CE79C1AFD5}" type="sibTrans" cxnId="{7E85F10C-5F12-47D6-966D-591AF506D11A}">
      <dgm:prSet/>
      <dgm:spPr/>
      <dgm:t>
        <a:bodyPr/>
        <a:lstStyle/>
        <a:p>
          <a:endParaRPr lang="en-US"/>
        </a:p>
      </dgm:t>
    </dgm:pt>
    <dgm:pt modelId="{A03DBA11-B840-4864-9CF4-02025B5349CA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FD7EB2BE-24AB-4263-A527-E25867EEB74D}" type="parTrans" cxnId="{851144E5-52C6-47B8-8AD4-C38530969C9D}">
      <dgm:prSet/>
      <dgm:spPr/>
      <dgm:t>
        <a:bodyPr/>
        <a:lstStyle/>
        <a:p>
          <a:endParaRPr lang="en-US"/>
        </a:p>
      </dgm:t>
    </dgm:pt>
    <dgm:pt modelId="{117A3229-6EA2-4F63-8919-500A70C1B705}" type="sibTrans" cxnId="{851144E5-52C6-47B8-8AD4-C38530969C9D}">
      <dgm:prSet/>
      <dgm:spPr/>
      <dgm:t>
        <a:bodyPr/>
        <a:lstStyle/>
        <a:p>
          <a:endParaRPr lang="en-US"/>
        </a:p>
      </dgm:t>
    </dgm:pt>
    <dgm:pt modelId="{B26B9E3D-8E18-42FA-9857-6EF795759AAB}">
      <dgm:prSet/>
      <dgm:spPr/>
      <dgm:t>
        <a:bodyPr/>
        <a:lstStyle/>
        <a:p>
          <a:r>
            <a:rPr lang="en-US"/>
            <a:t>Deployment</a:t>
          </a:r>
        </a:p>
      </dgm:t>
    </dgm:pt>
    <dgm:pt modelId="{A51364B8-A7A6-4C81-8547-58DDE68A4108}" type="parTrans" cxnId="{EEC5B1ED-ACC5-40CA-A391-841C54C14187}">
      <dgm:prSet/>
      <dgm:spPr/>
      <dgm:t>
        <a:bodyPr/>
        <a:lstStyle/>
        <a:p>
          <a:endParaRPr lang="en-US"/>
        </a:p>
      </dgm:t>
    </dgm:pt>
    <dgm:pt modelId="{B732C1D7-4E54-4E00-B304-57E50EBAB413}" type="sibTrans" cxnId="{EEC5B1ED-ACC5-40CA-A391-841C54C14187}">
      <dgm:prSet/>
      <dgm:spPr/>
      <dgm:t>
        <a:bodyPr/>
        <a:lstStyle/>
        <a:p>
          <a:endParaRPr lang="en-US"/>
        </a:p>
      </dgm:t>
    </dgm:pt>
    <dgm:pt modelId="{4864032C-DE93-44C6-9E50-3D866F1A0873}" type="pres">
      <dgm:prSet presAssocID="{720498B9-6BF2-4F80-9B0D-04AAE666CA27}" presName="Name0" presStyleCnt="0">
        <dgm:presLayoutVars>
          <dgm:dir/>
          <dgm:resizeHandles val="exact"/>
        </dgm:presLayoutVars>
      </dgm:prSet>
      <dgm:spPr/>
    </dgm:pt>
    <dgm:pt modelId="{828F63A1-FB0D-4F76-BF1E-40F5C7A700A3}" type="pres">
      <dgm:prSet presAssocID="{DDC4DA54-56BB-45FA-BBD0-7A5E0FFC7709}" presName="node" presStyleLbl="node1" presStyleIdx="0" presStyleCnt="7">
        <dgm:presLayoutVars>
          <dgm:bulletEnabled val="1"/>
        </dgm:presLayoutVars>
      </dgm:prSet>
      <dgm:spPr/>
    </dgm:pt>
    <dgm:pt modelId="{4B34EB1C-1DF1-49AC-B234-2E85AEA74275}" type="pres">
      <dgm:prSet presAssocID="{ACDE7317-480D-4DDF-97E4-9758974618EA}" presName="sibTrans" presStyleLbl="sibTrans1D1" presStyleIdx="0" presStyleCnt="6"/>
      <dgm:spPr/>
    </dgm:pt>
    <dgm:pt modelId="{1E63AC7D-81E9-4C8D-9625-B50571B4364C}" type="pres">
      <dgm:prSet presAssocID="{ACDE7317-480D-4DDF-97E4-9758974618EA}" presName="connectorText" presStyleLbl="sibTrans1D1" presStyleIdx="0" presStyleCnt="6"/>
      <dgm:spPr/>
    </dgm:pt>
    <dgm:pt modelId="{5AF0D1F7-4329-4319-B4FC-65FDA81EE91E}" type="pres">
      <dgm:prSet presAssocID="{8C7789BC-DA02-4295-B694-B7CD1FABFF0F}" presName="node" presStyleLbl="node1" presStyleIdx="1" presStyleCnt="7">
        <dgm:presLayoutVars>
          <dgm:bulletEnabled val="1"/>
        </dgm:presLayoutVars>
      </dgm:prSet>
      <dgm:spPr/>
    </dgm:pt>
    <dgm:pt modelId="{C49BCC5E-F858-4E70-AFB7-70853C964017}" type="pres">
      <dgm:prSet presAssocID="{FD758423-C74F-4F7E-B158-93069FC40C34}" presName="sibTrans" presStyleLbl="sibTrans1D1" presStyleIdx="1" presStyleCnt="6"/>
      <dgm:spPr/>
    </dgm:pt>
    <dgm:pt modelId="{66324B30-426E-4F6A-8958-3DBBD09AA731}" type="pres">
      <dgm:prSet presAssocID="{FD758423-C74F-4F7E-B158-93069FC40C34}" presName="connectorText" presStyleLbl="sibTrans1D1" presStyleIdx="1" presStyleCnt="6"/>
      <dgm:spPr/>
    </dgm:pt>
    <dgm:pt modelId="{6728A376-F1F3-4DC7-AED3-12AEE26A99EF}" type="pres">
      <dgm:prSet presAssocID="{506F8287-EB36-40E4-817C-BC703B2C2677}" presName="node" presStyleLbl="node1" presStyleIdx="2" presStyleCnt="7">
        <dgm:presLayoutVars>
          <dgm:bulletEnabled val="1"/>
        </dgm:presLayoutVars>
      </dgm:prSet>
      <dgm:spPr/>
    </dgm:pt>
    <dgm:pt modelId="{2FA9EA73-4994-4CF8-9B0D-D6D1EF1EDA5E}" type="pres">
      <dgm:prSet presAssocID="{33471D38-0212-44E8-9350-84F7CED34F6D}" presName="sibTrans" presStyleLbl="sibTrans1D1" presStyleIdx="2" presStyleCnt="6"/>
      <dgm:spPr/>
    </dgm:pt>
    <dgm:pt modelId="{B01B915F-EBC0-474B-B72D-086000797509}" type="pres">
      <dgm:prSet presAssocID="{33471D38-0212-44E8-9350-84F7CED34F6D}" presName="connectorText" presStyleLbl="sibTrans1D1" presStyleIdx="2" presStyleCnt="6"/>
      <dgm:spPr/>
    </dgm:pt>
    <dgm:pt modelId="{662184C1-C670-4B6E-8B79-813128181ADC}" type="pres">
      <dgm:prSet presAssocID="{85CE5E11-96C5-453A-9D90-E4A90CFC202F}" presName="node" presStyleLbl="node1" presStyleIdx="3" presStyleCnt="7">
        <dgm:presLayoutVars>
          <dgm:bulletEnabled val="1"/>
        </dgm:presLayoutVars>
      </dgm:prSet>
      <dgm:spPr/>
    </dgm:pt>
    <dgm:pt modelId="{7A44B407-C7ED-4D16-BFDB-228D5625CAFE}" type="pres">
      <dgm:prSet presAssocID="{33B7CA80-1C84-42A2-ADAE-DD4F46D6EA06}" presName="sibTrans" presStyleLbl="sibTrans1D1" presStyleIdx="3" presStyleCnt="6"/>
      <dgm:spPr/>
    </dgm:pt>
    <dgm:pt modelId="{DB648399-84D6-422D-A491-A10AA634AA0C}" type="pres">
      <dgm:prSet presAssocID="{33B7CA80-1C84-42A2-ADAE-DD4F46D6EA06}" presName="connectorText" presStyleLbl="sibTrans1D1" presStyleIdx="3" presStyleCnt="6"/>
      <dgm:spPr/>
    </dgm:pt>
    <dgm:pt modelId="{6F9964A2-1C19-407C-82B9-E7A7DE2FE53D}" type="pres">
      <dgm:prSet presAssocID="{109E978F-4A27-4E67-870C-9178BD72F4BB}" presName="node" presStyleLbl="node1" presStyleIdx="4" presStyleCnt="7">
        <dgm:presLayoutVars>
          <dgm:bulletEnabled val="1"/>
        </dgm:presLayoutVars>
      </dgm:prSet>
      <dgm:spPr/>
    </dgm:pt>
    <dgm:pt modelId="{1EE6EA41-44C1-4DF8-9411-CB5CB2F02228}" type="pres">
      <dgm:prSet presAssocID="{CBB5F9EF-D503-49C3-BA1B-58CE79C1AFD5}" presName="sibTrans" presStyleLbl="sibTrans1D1" presStyleIdx="4" presStyleCnt="6"/>
      <dgm:spPr/>
    </dgm:pt>
    <dgm:pt modelId="{4559B92D-A92E-432B-A759-421396294642}" type="pres">
      <dgm:prSet presAssocID="{CBB5F9EF-D503-49C3-BA1B-58CE79C1AFD5}" presName="connectorText" presStyleLbl="sibTrans1D1" presStyleIdx="4" presStyleCnt="6"/>
      <dgm:spPr/>
    </dgm:pt>
    <dgm:pt modelId="{16ADC683-FA2B-4D13-A5F7-DE18BC091E44}" type="pres">
      <dgm:prSet presAssocID="{A03DBA11-B840-4864-9CF4-02025B5349CA}" presName="node" presStyleLbl="node1" presStyleIdx="5" presStyleCnt="7">
        <dgm:presLayoutVars>
          <dgm:bulletEnabled val="1"/>
        </dgm:presLayoutVars>
      </dgm:prSet>
      <dgm:spPr/>
    </dgm:pt>
    <dgm:pt modelId="{430D0916-0153-42A8-B27B-A82B926FFFC5}" type="pres">
      <dgm:prSet presAssocID="{117A3229-6EA2-4F63-8919-500A70C1B705}" presName="sibTrans" presStyleLbl="sibTrans1D1" presStyleIdx="5" presStyleCnt="6"/>
      <dgm:spPr/>
    </dgm:pt>
    <dgm:pt modelId="{BAE70D31-C297-4E6A-9F00-F251B5EED451}" type="pres">
      <dgm:prSet presAssocID="{117A3229-6EA2-4F63-8919-500A70C1B705}" presName="connectorText" presStyleLbl="sibTrans1D1" presStyleIdx="5" presStyleCnt="6"/>
      <dgm:spPr/>
    </dgm:pt>
    <dgm:pt modelId="{467DE183-98BA-44BD-BA43-7986820B1E62}" type="pres">
      <dgm:prSet presAssocID="{B26B9E3D-8E18-42FA-9857-6EF795759AAB}" presName="node" presStyleLbl="node1" presStyleIdx="6" presStyleCnt="7">
        <dgm:presLayoutVars>
          <dgm:bulletEnabled val="1"/>
        </dgm:presLayoutVars>
      </dgm:prSet>
      <dgm:spPr/>
    </dgm:pt>
  </dgm:ptLst>
  <dgm:cxnLst>
    <dgm:cxn modelId="{13986006-E54D-45F8-9FF1-2330E0C01E3E}" type="presOf" srcId="{117A3229-6EA2-4F63-8919-500A70C1B705}" destId="{BAE70D31-C297-4E6A-9F00-F251B5EED451}" srcOrd="1" destOrd="0" presId="urn:microsoft.com/office/officeart/2016/7/layout/RepeatingBendingProcessNew"/>
    <dgm:cxn modelId="{7E85F10C-5F12-47D6-966D-591AF506D11A}" srcId="{720498B9-6BF2-4F80-9B0D-04AAE666CA27}" destId="{109E978F-4A27-4E67-870C-9178BD72F4BB}" srcOrd="4" destOrd="0" parTransId="{B1C27617-A3A5-4531-B5C1-8ADC5503720B}" sibTransId="{CBB5F9EF-D503-49C3-BA1B-58CE79C1AFD5}"/>
    <dgm:cxn modelId="{D075D510-0BB4-4133-BF1F-FF64348D990D}" type="presOf" srcId="{33471D38-0212-44E8-9350-84F7CED34F6D}" destId="{2FA9EA73-4994-4CF8-9B0D-D6D1EF1EDA5E}" srcOrd="0" destOrd="0" presId="urn:microsoft.com/office/officeart/2016/7/layout/RepeatingBendingProcessNew"/>
    <dgm:cxn modelId="{47ED2D1D-3BD8-4D71-9905-CBD70BD576F0}" type="presOf" srcId="{FD758423-C74F-4F7E-B158-93069FC40C34}" destId="{C49BCC5E-F858-4E70-AFB7-70853C964017}" srcOrd="0" destOrd="0" presId="urn:microsoft.com/office/officeart/2016/7/layout/RepeatingBendingProcessNew"/>
    <dgm:cxn modelId="{43F02822-4960-430C-B25D-F0685046A449}" type="presOf" srcId="{720498B9-6BF2-4F80-9B0D-04AAE666CA27}" destId="{4864032C-DE93-44C6-9E50-3D866F1A0873}" srcOrd="0" destOrd="0" presId="urn:microsoft.com/office/officeart/2016/7/layout/RepeatingBendingProcessNew"/>
    <dgm:cxn modelId="{10923522-78E9-4197-B898-D4E1411E348A}" type="presOf" srcId="{A03DBA11-B840-4864-9CF4-02025B5349CA}" destId="{16ADC683-FA2B-4D13-A5F7-DE18BC091E44}" srcOrd="0" destOrd="0" presId="urn:microsoft.com/office/officeart/2016/7/layout/RepeatingBendingProcessNew"/>
    <dgm:cxn modelId="{252DD229-3E35-43C1-9F53-891B2C3E05FF}" type="presOf" srcId="{33471D38-0212-44E8-9350-84F7CED34F6D}" destId="{B01B915F-EBC0-474B-B72D-086000797509}" srcOrd="1" destOrd="0" presId="urn:microsoft.com/office/officeart/2016/7/layout/RepeatingBendingProcessNew"/>
    <dgm:cxn modelId="{9F9D9F2E-605C-4F73-8A04-C343B80226F9}" type="presOf" srcId="{ACDE7317-480D-4DDF-97E4-9758974618EA}" destId="{1E63AC7D-81E9-4C8D-9625-B50571B4364C}" srcOrd="1" destOrd="0" presId="urn:microsoft.com/office/officeart/2016/7/layout/RepeatingBendingProcessNew"/>
    <dgm:cxn modelId="{A80A875C-042F-4BAA-BCDD-5FFFB82E9824}" type="presOf" srcId="{ACDE7317-480D-4DDF-97E4-9758974618EA}" destId="{4B34EB1C-1DF1-49AC-B234-2E85AEA74275}" srcOrd="0" destOrd="0" presId="urn:microsoft.com/office/officeart/2016/7/layout/RepeatingBendingProcessNew"/>
    <dgm:cxn modelId="{B69CBA62-DD82-4A29-9025-73CAC543CC0E}" type="presOf" srcId="{33B7CA80-1C84-42A2-ADAE-DD4F46D6EA06}" destId="{7A44B407-C7ED-4D16-BFDB-228D5625CAFE}" srcOrd="0" destOrd="0" presId="urn:microsoft.com/office/officeart/2016/7/layout/RepeatingBendingProcessNew"/>
    <dgm:cxn modelId="{17930E66-6663-4324-A175-D04573991EA5}" type="presOf" srcId="{DDC4DA54-56BB-45FA-BBD0-7A5E0FFC7709}" destId="{828F63A1-FB0D-4F76-BF1E-40F5C7A700A3}" srcOrd="0" destOrd="0" presId="urn:microsoft.com/office/officeart/2016/7/layout/RepeatingBendingProcessNew"/>
    <dgm:cxn modelId="{BBD85D4F-DA13-464D-9FB2-C3458DA1AC92}" type="presOf" srcId="{CBB5F9EF-D503-49C3-BA1B-58CE79C1AFD5}" destId="{1EE6EA41-44C1-4DF8-9411-CB5CB2F02228}" srcOrd="0" destOrd="0" presId="urn:microsoft.com/office/officeart/2016/7/layout/RepeatingBendingProcessNew"/>
    <dgm:cxn modelId="{B515897C-5203-47BD-B0DF-41182B0A3172}" srcId="{720498B9-6BF2-4F80-9B0D-04AAE666CA27}" destId="{DDC4DA54-56BB-45FA-BBD0-7A5E0FFC7709}" srcOrd="0" destOrd="0" parTransId="{1E83789C-1C7A-437C-8DC1-9FB5E910E089}" sibTransId="{ACDE7317-480D-4DDF-97E4-9758974618EA}"/>
    <dgm:cxn modelId="{1124E07E-5470-46D1-9789-78E668ECAE20}" srcId="{720498B9-6BF2-4F80-9B0D-04AAE666CA27}" destId="{85CE5E11-96C5-453A-9D90-E4A90CFC202F}" srcOrd="3" destOrd="0" parTransId="{0838A23B-91E7-417E-875B-F81DDD972F3B}" sibTransId="{33B7CA80-1C84-42A2-ADAE-DD4F46D6EA06}"/>
    <dgm:cxn modelId="{55B9E588-EB70-4421-A50E-07D38259A83F}" srcId="{720498B9-6BF2-4F80-9B0D-04AAE666CA27}" destId="{506F8287-EB36-40E4-817C-BC703B2C2677}" srcOrd="2" destOrd="0" parTransId="{FE90866D-28DA-4F32-AFAD-437D618FF042}" sibTransId="{33471D38-0212-44E8-9350-84F7CED34F6D}"/>
    <dgm:cxn modelId="{1C79A496-A041-4319-AB61-4C2E4355C546}" srcId="{720498B9-6BF2-4F80-9B0D-04AAE666CA27}" destId="{8C7789BC-DA02-4295-B694-B7CD1FABFF0F}" srcOrd="1" destOrd="0" parTransId="{F02F4E47-6A8F-4F82-965E-079357316C97}" sibTransId="{FD758423-C74F-4F7E-B158-93069FC40C34}"/>
    <dgm:cxn modelId="{019A9F97-5B90-4C26-9070-89A41B29074E}" type="presOf" srcId="{33B7CA80-1C84-42A2-ADAE-DD4F46D6EA06}" destId="{DB648399-84D6-422D-A491-A10AA634AA0C}" srcOrd="1" destOrd="0" presId="urn:microsoft.com/office/officeart/2016/7/layout/RepeatingBendingProcessNew"/>
    <dgm:cxn modelId="{C2F56AA3-4744-4B59-A9BB-C0AD6F1D0ED1}" type="presOf" srcId="{FD758423-C74F-4F7E-B158-93069FC40C34}" destId="{66324B30-426E-4F6A-8958-3DBBD09AA731}" srcOrd="1" destOrd="0" presId="urn:microsoft.com/office/officeart/2016/7/layout/RepeatingBendingProcessNew"/>
    <dgm:cxn modelId="{218A05BA-E12B-4C7D-BFCC-4C35B9C8A341}" type="presOf" srcId="{B26B9E3D-8E18-42FA-9857-6EF795759AAB}" destId="{467DE183-98BA-44BD-BA43-7986820B1E62}" srcOrd="0" destOrd="0" presId="urn:microsoft.com/office/officeart/2016/7/layout/RepeatingBendingProcessNew"/>
    <dgm:cxn modelId="{BB5D61CF-3B4C-4021-9E8E-8DA7CCD6C10E}" type="presOf" srcId="{85CE5E11-96C5-453A-9D90-E4A90CFC202F}" destId="{662184C1-C670-4B6E-8B79-813128181ADC}" srcOrd="0" destOrd="0" presId="urn:microsoft.com/office/officeart/2016/7/layout/RepeatingBendingProcessNew"/>
    <dgm:cxn modelId="{851144E5-52C6-47B8-8AD4-C38530969C9D}" srcId="{720498B9-6BF2-4F80-9B0D-04AAE666CA27}" destId="{A03DBA11-B840-4864-9CF4-02025B5349CA}" srcOrd="5" destOrd="0" parTransId="{FD7EB2BE-24AB-4263-A527-E25867EEB74D}" sibTransId="{117A3229-6EA2-4F63-8919-500A70C1B705}"/>
    <dgm:cxn modelId="{EEC5B1ED-ACC5-40CA-A391-841C54C14187}" srcId="{720498B9-6BF2-4F80-9B0D-04AAE666CA27}" destId="{B26B9E3D-8E18-42FA-9857-6EF795759AAB}" srcOrd="6" destOrd="0" parTransId="{A51364B8-A7A6-4C81-8547-58DDE68A4108}" sibTransId="{B732C1D7-4E54-4E00-B304-57E50EBAB413}"/>
    <dgm:cxn modelId="{A891BAEE-77E5-4126-AE2F-F40FB0A700D8}" type="presOf" srcId="{109E978F-4A27-4E67-870C-9178BD72F4BB}" destId="{6F9964A2-1C19-407C-82B9-E7A7DE2FE53D}" srcOrd="0" destOrd="0" presId="urn:microsoft.com/office/officeart/2016/7/layout/RepeatingBendingProcessNew"/>
    <dgm:cxn modelId="{E41275F3-9C9D-4DF0-888F-5DC15145DF18}" type="presOf" srcId="{CBB5F9EF-D503-49C3-BA1B-58CE79C1AFD5}" destId="{4559B92D-A92E-432B-A759-421396294642}" srcOrd="1" destOrd="0" presId="urn:microsoft.com/office/officeart/2016/7/layout/RepeatingBendingProcessNew"/>
    <dgm:cxn modelId="{9DD052FD-C396-4667-926E-2FFC837C96DE}" type="presOf" srcId="{8C7789BC-DA02-4295-B694-B7CD1FABFF0F}" destId="{5AF0D1F7-4329-4319-B4FC-65FDA81EE91E}" srcOrd="0" destOrd="0" presId="urn:microsoft.com/office/officeart/2016/7/layout/RepeatingBendingProcessNew"/>
    <dgm:cxn modelId="{F6DE73FE-D950-418B-8F0E-F3A6F279360F}" type="presOf" srcId="{506F8287-EB36-40E4-817C-BC703B2C2677}" destId="{6728A376-F1F3-4DC7-AED3-12AEE26A99EF}" srcOrd="0" destOrd="0" presId="urn:microsoft.com/office/officeart/2016/7/layout/RepeatingBendingProcessNew"/>
    <dgm:cxn modelId="{4EFB3EFF-8894-4612-8571-04B15A0FA46D}" type="presOf" srcId="{117A3229-6EA2-4F63-8919-500A70C1B705}" destId="{430D0916-0153-42A8-B27B-A82B926FFFC5}" srcOrd="0" destOrd="0" presId="urn:microsoft.com/office/officeart/2016/7/layout/RepeatingBendingProcessNew"/>
    <dgm:cxn modelId="{ECA8E734-A65D-4090-8D1F-3AAD203015B1}" type="presParOf" srcId="{4864032C-DE93-44C6-9E50-3D866F1A0873}" destId="{828F63A1-FB0D-4F76-BF1E-40F5C7A700A3}" srcOrd="0" destOrd="0" presId="urn:microsoft.com/office/officeart/2016/7/layout/RepeatingBendingProcessNew"/>
    <dgm:cxn modelId="{6DE27D03-6CFF-42A6-96B5-BEEF9FFC5141}" type="presParOf" srcId="{4864032C-DE93-44C6-9E50-3D866F1A0873}" destId="{4B34EB1C-1DF1-49AC-B234-2E85AEA74275}" srcOrd="1" destOrd="0" presId="urn:microsoft.com/office/officeart/2016/7/layout/RepeatingBendingProcessNew"/>
    <dgm:cxn modelId="{5DC33A5C-2112-46D5-AA33-68CAB9DCB065}" type="presParOf" srcId="{4B34EB1C-1DF1-49AC-B234-2E85AEA74275}" destId="{1E63AC7D-81E9-4C8D-9625-B50571B4364C}" srcOrd="0" destOrd="0" presId="urn:microsoft.com/office/officeart/2016/7/layout/RepeatingBendingProcessNew"/>
    <dgm:cxn modelId="{444110A1-5C7E-442E-9696-B3720FEE2297}" type="presParOf" srcId="{4864032C-DE93-44C6-9E50-3D866F1A0873}" destId="{5AF0D1F7-4329-4319-B4FC-65FDA81EE91E}" srcOrd="2" destOrd="0" presId="urn:microsoft.com/office/officeart/2016/7/layout/RepeatingBendingProcessNew"/>
    <dgm:cxn modelId="{45982E04-F1F5-4D0A-ABBF-1C9D387946AB}" type="presParOf" srcId="{4864032C-DE93-44C6-9E50-3D866F1A0873}" destId="{C49BCC5E-F858-4E70-AFB7-70853C964017}" srcOrd="3" destOrd="0" presId="urn:microsoft.com/office/officeart/2016/7/layout/RepeatingBendingProcessNew"/>
    <dgm:cxn modelId="{E84D1E8E-FFFD-408B-BD34-82062497ED8D}" type="presParOf" srcId="{C49BCC5E-F858-4E70-AFB7-70853C964017}" destId="{66324B30-426E-4F6A-8958-3DBBD09AA731}" srcOrd="0" destOrd="0" presId="urn:microsoft.com/office/officeart/2016/7/layout/RepeatingBendingProcessNew"/>
    <dgm:cxn modelId="{B2D197E7-B8C4-4E25-A4D1-4424F681E74C}" type="presParOf" srcId="{4864032C-DE93-44C6-9E50-3D866F1A0873}" destId="{6728A376-F1F3-4DC7-AED3-12AEE26A99EF}" srcOrd="4" destOrd="0" presId="urn:microsoft.com/office/officeart/2016/7/layout/RepeatingBendingProcessNew"/>
    <dgm:cxn modelId="{5B2B74FC-638C-4970-8923-C837051C03E7}" type="presParOf" srcId="{4864032C-DE93-44C6-9E50-3D866F1A0873}" destId="{2FA9EA73-4994-4CF8-9B0D-D6D1EF1EDA5E}" srcOrd="5" destOrd="0" presId="urn:microsoft.com/office/officeart/2016/7/layout/RepeatingBendingProcessNew"/>
    <dgm:cxn modelId="{2DE365EC-AF70-4112-B21C-C6C16814E465}" type="presParOf" srcId="{2FA9EA73-4994-4CF8-9B0D-D6D1EF1EDA5E}" destId="{B01B915F-EBC0-474B-B72D-086000797509}" srcOrd="0" destOrd="0" presId="urn:microsoft.com/office/officeart/2016/7/layout/RepeatingBendingProcessNew"/>
    <dgm:cxn modelId="{36003323-6930-4426-B49B-623EA8180EB2}" type="presParOf" srcId="{4864032C-DE93-44C6-9E50-3D866F1A0873}" destId="{662184C1-C670-4B6E-8B79-813128181ADC}" srcOrd="6" destOrd="0" presId="urn:microsoft.com/office/officeart/2016/7/layout/RepeatingBendingProcessNew"/>
    <dgm:cxn modelId="{58BDC32E-2D0F-4198-978E-5109DBC64FA0}" type="presParOf" srcId="{4864032C-DE93-44C6-9E50-3D866F1A0873}" destId="{7A44B407-C7ED-4D16-BFDB-228D5625CAFE}" srcOrd="7" destOrd="0" presId="urn:microsoft.com/office/officeart/2016/7/layout/RepeatingBendingProcessNew"/>
    <dgm:cxn modelId="{5CAD087D-94EB-4FCB-BC6B-83C042304F45}" type="presParOf" srcId="{7A44B407-C7ED-4D16-BFDB-228D5625CAFE}" destId="{DB648399-84D6-422D-A491-A10AA634AA0C}" srcOrd="0" destOrd="0" presId="urn:microsoft.com/office/officeart/2016/7/layout/RepeatingBendingProcessNew"/>
    <dgm:cxn modelId="{7E942E80-F425-43FB-8716-8D2ECA69FC53}" type="presParOf" srcId="{4864032C-DE93-44C6-9E50-3D866F1A0873}" destId="{6F9964A2-1C19-407C-82B9-E7A7DE2FE53D}" srcOrd="8" destOrd="0" presId="urn:microsoft.com/office/officeart/2016/7/layout/RepeatingBendingProcessNew"/>
    <dgm:cxn modelId="{F9495530-5454-4F20-B24D-C357C073D87D}" type="presParOf" srcId="{4864032C-DE93-44C6-9E50-3D866F1A0873}" destId="{1EE6EA41-44C1-4DF8-9411-CB5CB2F02228}" srcOrd="9" destOrd="0" presId="urn:microsoft.com/office/officeart/2016/7/layout/RepeatingBendingProcessNew"/>
    <dgm:cxn modelId="{29304C1D-64C9-46BD-AA44-0635A84DAD16}" type="presParOf" srcId="{1EE6EA41-44C1-4DF8-9411-CB5CB2F02228}" destId="{4559B92D-A92E-432B-A759-421396294642}" srcOrd="0" destOrd="0" presId="urn:microsoft.com/office/officeart/2016/7/layout/RepeatingBendingProcessNew"/>
    <dgm:cxn modelId="{19278098-A659-409A-B506-E77EEDC05606}" type="presParOf" srcId="{4864032C-DE93-44C6-9E50-3D866F1A0873}" destId="{16ADC683-FA2B-4D13-A5F7-DE18BC091E44}" srcOrd="10" destOrd="0" presId="urn:microsoft.com/office/officeart/2016/7/layout/RepeatingBendingProcessNew"/>
    <dgm:cxn modelId="{56973C17-C065-491B-A416-8DC1D08D7AD9}" type="presParOf" srcId="{4864032C-DE93-44C6-9E50-3D866F1A0873}" destId="{430D0916-0153-42A8-B27B-A82B926FFFC5}" srcOrd="11" destOrd="0" presId="urn:microsoft.com/office/officeart/2016/7/layout/RepeatingBendingProcessNew"/>
    <dgm:cxn modelId="{F36E5611-D6C3-46D8-8187-20F6133841FD}" type="presParOf" srcId="{430D0916-0153-42A8-B27B-A82B926FFFC5}" destId="{BAE70D31-C297-4E6A-9F00-F251B5EED451}" srcOrd="0" destOrd="0" presId="urn:microsoft.com/office/officeart/2016/7/layout/RepeatingBendingProcessNew"/>
    <dgm:cxn modelId="{26F3C246-A4E6-4378-B204-E9E88CC19C2B}" type="presParOf" srcId="{4864032C-DE93-44C6-9E50-3D866F1A0873}" destId="{467DE183-98BA-44BD-BA43-7986820B1E6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5E440E-7DE9-463E-BCD0-D1F211E7F0E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7220F8-F781-4592-A51A-CA6146CCDC6F}">
      <dgm:prSet/>
      <dgm:spPr/>
      <dgm:t>
        <a:bodyPr/>
        <a:lstStyle/>
        <a:p>
          <a:r>
            <a:rPr lang="en-US" b="0" dirty="0"/>
            <a:t>Creating Full Name Feature (Forename + Surname)</a:t>
          </a:r>
        </a:p>
      </dgm:t>
    </dgm:pt>
    <dgm:pt modelId="{B9FDF11C-5B23-42D7-AE51-0F79711E5E43}" type="parTrans" cxnId="{BAD112B9-EC5D-4F0C-9449-67945A705169}">
      <dgm:prSet/>
      <dgm:spPr/>
      <dgm:t>
        <a:bodyPr/>
        <a:lstStyle/>
        <a:p>
          <a:endParaRPr lang="en-US"/>
        </a:p>
      </dgm:t>
    </dgm:pt>
    <dgm:pt modelId="{B578DB41-9F80-422D-8B07-B43BD3E67D4B}" type="sibTrans" cxnId="{BAD112B9-EC5D-4F0C-9449-67945A70516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327067F-3110-4832-8C60-AF30174392A9}">
      <dgm:prSet/>
      <dgm:spPr/>
      <dgm:t>
        <a:bodyPr/>
        <a:lstStyle/>
        <a:p>
          <a:r>
            <a:rPr lang="en-US"/>
            <a:t>Creating an Age Column</a:t>
          </a:r>
        </a:p>
      </dgm:t>
    </dgm:pt>
    <dgm:pt modelId="{85958D8A-B27D-465F-B4E7-85AD92818763}" type="parTrans" cxnId="{509758FB-7184-4AD2-84ED-A07361AC9E52}">
      <dgm:prSet/>
      <dgm:spPr/>
      <dgm:t>
        <a:bodyPr/>
        <a:lstStyle/>
        <a:p>
          <a:endParaRPr lang="en-US"/>
        </a:p>
      </dgm:t>
    </dgm:pt>
    <dgm:pt modelId="{421B7C59-D4BB-4B98-8C4C-A0AE67F6FCA2}" type="sibTrans" cxnId="{509758FB-7184-4AD2-84ED-A07361AC9E5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B569277-5BF3-4150-90AF-B0877B93A624}">
      <dgm:prSet/>
      <dgm:spPr/>
      <dgm:t>
        <a:bodyPr/>
        <a:lstStyle/>
        <a:p>
          <a:r>
            <a:rPr lang="en-US"/>
            <a:t>Mapping Constructor Names to Present Day</a:t>
          </a:r>
        </a:p>
      </dgm:t>
    </dgm:pt>
    <dgm:pt modelId="{2103AEE7-F742-4D75-B3BD-2ED205032D65}" type="parTrans" cxnId="{70967CC5-5EA7-4AC7-A648-42E6D38D6217}">
      <dgm:prSet/>
      <dgm:spPr/>
      <dgm:t>
        <a:bodyPr/>
        <a:lstStyle/>
        <a:p>
          <a:endParaRPr lang="en-US"/>
        </a:p>
      </dgm:t>
    </dgm:pt>
    <dgm:pt modelId="{B70D3F4A-F5ED-4F15-8739-7639A23F91F2}" type="sibTrans" cxnId="{70967CC5-5EA7-4AC7-A648-42E6D38D621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A42D3B-CD65-46CC-8848-AB98D2674832}">
      <dgm:prSet/>
      <dgm:spPr/>
      <dgm:t>
        <a:bodyPr/>
        <a:lstStyle/>
        <a:p>
          <a:r>
            <a:rPr lang="en-US" dirty="0"/>
            <a:t>Converting Data Types Appropriately </a:t>
          </a:r>
        </a:p>
      </dgm:t>
    </dgm:pt>
    <dgm:pt modelId="{81F90D40-A900-4330-AA33-3382A8018556}" type="parTrans" cxnId="{18384EA0-BB13-4AED-9870-C90F5E229B7C}">
      <dgm:prSet/>
      <dgm:spPr/>
      <dgm:t>
        <a:bodyPr/>
        <a:lstStyle/>
        <a:p>
          <a:endParaRPr lang="en-US"/>
        </a:p>
      </dgm:t>
    </dgm:pt>
    <dgm:pt modelId="{E1421A16-7956-47F3-BD65-D49AF3A91BD2}" type="sibTrans" cxnId="{18384EA0-BB13-4AED-9870-C90F5E229B7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6A0D27E-A9DB-41AA-929C-C95C3218FD7F}" type="pres">
      <dgm:prSet presAssocID="{C75E440E-7DE9-463E-BCD0-D1F211E7F0E7}" presName="Name0" presStyleCnt="0">
        <dgm:presLayoutVars>
          <dgm:animLvl val="lvl"/>
          <dgm:resizeHandles val="exact"/>
        </dgm:presLayoutVars>
      </dgm:prSet>
      <dgm:spPr/>
    </dgm:pt>
    <dgm:pt modelId="{E60E4A03-0CF4-4EDC-A0AB-3BCA9AD1520D}" type="pres">
      <dgm:prSet presAssocID="{B77220F8-F781-4592-A51A-CA6146CCDC6F}" presName="compositeNode" presStyleCnt="0">
        <dgm:presLayoutVars>
          <dgm:bulletEnabled val="1"/>
        </dgm:presLayoutVars>
      </dgm:prSet>
      <dgm:spPr/>
    </dgm:pt>
    <dgm:pt modelId="{877130AA-A507-4CA7-B5AA-45CDDDBF30DE}" type="pres">
      <dgm:prSet presAssocID="{B77220F8-F781-4592-A51A-CA6146CCDC6F}" presName="bgRect" presStyleLbl="bgAccFollowNode1" presStyleIdx="0" presStyleCnt="4"/>
      <dgm:spPr/>
    </dgm:pt>
    <dgm:pt modelId="{8CA97C87-1A10-4D14-A412-EFE037FBE61C}" type="pres">
      <dgm:prSet presAssocID="{B578DB41-9F80-422D-8B07-B43BD3E67D4B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1310294-924F-426C-9E43-916B4E289539}" type="pres">
      <dgm:prSet presAssocID="{B77220F8-F781-4592-A51A-CA6146CCDC6F}" presName="bottomLine" presStyleLbl="alignNode1" presStyleIdx="1" presStyleCnt="8">
        <dgm:presLayoutVars/>
      </dgm:prSet>
      <dgm:spPr/>
    </dgm:pt>
    <dgm:pt modelId="{1ABEB0DC-BB64-43FD-B803-3E0814E59D36}" type="pres">
      <dgm:prSet presAssocID="{B77220F8-F781-4592-A51A-CA6146CCDC6F}" presName="nodeText" presStyleLbl="bgAccFollowNode1" presStyleIdx="0" presStyleCnt="4">
        <dgm:presLayoutVars>
          <dgm:bulletEnabled val="1"/>
        </dgm:presLayoutVars>
      </dgm:prSet>
      <dgm:spPr/>
    </dgm:pt>
    <dgm:pt modelId="{007F716E-E546-4227-A1FA-F1EEC5A24310}" type="pres">
      <dgm:prSet presAssocID="{B578DB41-9F80-422D-8B07-B43BD3E67D4B}" presName="sibTrans" presStyleCnt="0"/>
      <dgm:spPr/>
    </dgm:pt>
    <dgm:pt modelId="{76690AB4-372C-4890-9087-88CDC075C767}" type="pres">
      <dgm:prSet presAssocID="{4327067F-3110-4832-8C60-AF30174392A9}" presName="compositeNode" presStyleCnt="0">
        <dgm:presLayoutVars>
          <dgm:bulletEnabled val="1"/>
        </dgm:presLayoutVars>
      </dgm:prSet>
      <dgm:spPr/>
    </dgm:pt>
    <dgm:pt modelId="{D4AC3C79-EF27-4329-8ACE-F62338EBDCD1}" type="pres">
      <dgm:prSet presAssocID="{4327067F-3110-4832-8C60-AF30174392A9}" presName="bgRect" presStyleLbl="bgAccFollowNode1" presStyleIdx="1" presStyleCnt="4"/>
      <dgm:spPr/>
    </dgm:pt>
    <dgm:pt modelId="{95BA94D5-1E82-4D05-A819-BC7E5D0A6BC7}" type="pres">
      <dgm:prSet presAssocID="{421B7C59-D4BB-4B98-8C4C-A0AE67F6FCA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D6B7A19-9833-489E-894E-61B721ED959A}" type="pres">
      <dgm:prSet presAssocID="{4327067F-3110-4832-8C60-AF30174392A9}" presName="bottomLine" presStyleLbl="alignNode1" presStyleIdx="3" presStyleCnt="8">
        <dgm:presLayoutVars/>
      </dgm:prSet>
      <dgm:spPr/>
    </dgm:pt>
    <dgm:pt modelId="{70239B47-EF74-4157-8F12-D3E76AB2DFDD}" type="pres">
      <dgm:prSet presAssocID="{4327067F-3110-4832-8C60-AF30174392A9}" presName="nodeText" presStyleLbl="bgAccFollowNode1" presStyleIdx="1" presStyleCnt="4">
        <dgm:presLayoutVars>
          <dgm:bulletEnabled val="1"/>
        </dgm:presLayoutVars>
      </dgm:prSet>
      <dgm:spPr/>
    </dgm:pt>
    <dgm:pt modelId="{EC759973-2212-4E79-84AF-080320CA8249}" type="pres">
      <dgm:prSet presAssocID="{421B7C59-D4BB-4B98-8C4C-A0AE67F6FCA2}" presName="sibTrans" presStyleCnt="0"/>
      <dgm:spPr/>
    </dgm:pt>
    <dgm:pt modelId="{D3DB5E9A-34B6-42C0-A68B-311C69DA5947}" type="pres">
      <dgm:prSet presAssocID="{2B569277-5BF3-4150-90AF-B0877B93A624}" presName="compositeNode" presStyleCnt="0">
        <dgm:presLayoutVars>
          <dgm:bulletEnabled val="1"/>
        </dgm:presLayoutVars>
      </dgm:prSet>
      <dgm:spPr/>
    </dgm:pt>
    <dgm:pt modelId="{A1A136E0-59E1-43F3-88F3-C7FB09A422D0}" type="pres">
      <dgm:prSet presAssocID="{2B569277-5BF3-4150-90AF-B0877B93A624}" presName="bgRect" presStyleLbl="bgAccFollowNode1" presStyleIdx="2" presStyleCnt="4"/>
      <dgm:spPr/>
    </dgm:pt>
    <dgm:pt modelId="{E74E270C-DB0F-4101-B71D-1DA6DCDF125D}" type="pres">
      <dgm:prSet presAssocID="{B70D3F4A-F5ED-4F15-8739-7639A23F91F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83BDB25-284C-44A4-8312-0CEFDEE657DD}" type="pres">
      <dgm:prSet presAssocID="{2B569277-5BF3-4150-90AF-B0877B93A624}" presName="bottomLine" presStyleLbl="alignNode1" presStyleIdx="5" presStyleCnt="8">
        <dgm:presLayoutVars/>
      </dgm:prSet>
      <dgm:spPr/>
    </dgm:pt>
    <dgm:pt modelId="{51A3C065-30F5-4EA1-AC7D-0453338D5A80}" type="pres">
      <dgm:prSet presAssocID="{2B569277-5BF3-4150-90AF-B0877B93A624}" presName="nodeText" presStyleLbl="bgAccFollowNode1" presStyleIdx="2" presStyleCnt="4">
        <dgm:presLayoutVars>
          <dgm:bulletEnabled val="1"/>
        </dgm:presLayoutVars>
      </dgm:prSet>
      <dgm:spPr/>
    </dgm:pt>
    <dgm:pt modelId="{E7B0584A-9799-4D4F-BAB1-EDD06A1F7EDF}" type="pres">
      <dgm:prSet presAssocID="{B70D3F4A-F5ED-4F15-8739-7639A23F91F2}" presName="sibTrans" presStyleCnt="0"/>
      <dgm:spPr/>
    </dgm:pt>
    <dgm:pt modelId="{F08E235A-3C95-4BC4-8625-A672BC173563}" type="pres">
      <dgm:prSet presAssocID="{1EA42D3B-CD65-46CC-8848-AB98D2674832}" presName="compositeNode" presStyleCnt="0">
        <dgm:presLayoutVars>
          <dgm:bulletEnabled val="1"/>
        </dgm:presLayoutVars>
      </dgm:prSet>
      <dgm:spPr/>
    </dgm:pt>
    <dgm:pt modelId="{8FC2282E-887F-47B1-B67D-AC680F8BD03D}" type="pres">
      <dgm:prSet presAssocID="{1EA42D3B-CD65-46CC-8848-AB98D2674832}" presName="bgRect" presStyleLbl="bgAccFollowNode1" presStyleIdx="3" presStyleCnt="4"/>
      <dgm:spPr/>
    </dgm:pt>
    <dgm:pt modelId="{92092779-5A2A-4207-BBC2-87A6FEDD14CA}" type="pres">
      <dgm:prSet presAssocID="{E1421A16-7956-47F3-BD65-D49AF3A91BD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0118C89-5208-4526-98D5-56927629A361}" type="pres">
      <dgm:prSet presAssocID="{1EA42D3B-CD65-46CC-8848-AB98D2674832}" presName="bottomLine" presStyleLbl="alignNode1" presStyleIdx="7" presStyleCnt="8">
        <dgm:presLayoutVars/>
      </dgm:prSet>
      <dgm:spPr/>
    </dgm:pt>
    <dgm:pt modelId="{256F33B6-7920-466B-A4F8-42CF2EC32994}" type="pres">
      <dgm:prSet presAssocID="{1EA42D3B-CD65-46CC-8848-AB98D267483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1C06D3B-8EC2-41C2-A943-ECAF02265F27}" type="presOf" srcId="{4327067F-3110-4832-8C60-AF30174392A9}" destId="{70239B47-EF74-4157-8F12-D3E76AB2DFDD}" srcOrd="1" destOrd="0" presId="urn:microsoft.com/office/officeart/2016/7/layout/BasicLinearProcessNumbered"/>
    <dgm:cxn modelId="{1909256B-7B98-40F6-8F92-20C85CAD72A8}" type="presOf" srcId="{B70D3F4A-F5ED-4F15-8739-7639A23F91F2}" destId="{E74E270C-DB0F-4101-B71D-1DA6DCDF125D}" srcOrd="0" destOrd="0" presId="urn:microsoft.com/office/officeart/2016/7/layout/BasicLinearProcessNumbered"/>
    <dgm:cxn modelId="{E5A4736C-5D0A-4CEB-AA84-453E041E1C91}" type="presOf" srcId="{B77220F8-F781-4592-A51A-CA6146CCDC6F}" destId="{1ABEB0DC-BB64-43FD-B803-3E0814E59D36}" srcOrd="1" destOrd="0" presId="urn:microsoft.com/office/officeart/2016/7/layout/BasicLinearProcessNumbered"/>
    <dgm:cxn modelId="{E686DC6E-377A-47BB-9533-7BB4F440B090}" type="presOf" srcId="{421B7C59-D4BB-4B98-8C4C-A0AE67F6FCA2}" destId="{95BA94D5-1E82-4D05-A819-BC7E5D0A6BC7}" srcOrd="0" destOrd="0" presId="urn:microsoft.com/office/officeart/2016/7/layout/BasicLinearProcessNumbered"/>
    <dgm:cxn modelId="{A0684270-7658-4A5A-8BB2-AFD6C2F30075}" type="presOf" srcId="{1EA42D3B-CD65-46CC-8848-AB98D2674832}" destId="{256F33B6-7920-466B-A4F8-42CF2EC32994}" srcOrd="1" destOrd="0" presId="urn:microsoft.com/office/officeart/2016/7/layout/BasicLinearProcessNumbered"/>
    <dgm:cxn modelId="{3D399978-372A-4C35-89F2-346F5088E3F4}" type="presOf" srcId="{2B569277-5BF3-4150-90AF-B0877B93A624}" destId="{A1A136E0-59E1-43F3-88F3-C7FB09A422D0}" srcOrd="0" destOrd="0" presId="urn:microsoft.com/office/officeart/2016/7/layout/BasicLinearProcessNumbered"/>
    <dgm:cxn modelId="{45D6CB8F-A5AA-486F-B20B-E975DE06B8C8}" type="presOf" srcId="{B578DB41-9F80-422D-8B07-B43BD3E67D4B}" destId="{8CA97C87-1A10-4D14-A412-EFE037FBE61C}" srcOrd="0" destOrd="0" presId="urn:microsoft.com/office/officeart/2016/7/layout/BasicLinearProcessNumbered"/>
    <dgm:cxn modelId="{18384EA0-BB13-4AED-9870-C90F5E229B7C}" srcId="{C75E440E-7DE9-463E-BCD0-D1F211E7F0E7}" destId="{1EA42D3B-CD65-46CC-8848-AB98D2674832}" srcOrd="3" destOrd="0" parTransId="{81F90D40-A900-4330-AA33-3382A8018556}" sibTransId="{E1421A16-7956-47F3-BD65-D49AF3A91BD2}"/>
    <dgm:cxn modelId="{A0512DB0-CAE0-4AC0-BBC3-80334229198F}" type="presOf" srcId="{E1421A16-7956-47F3-BD65-D49AF3A91BD2}" destId="{92092779-5A2A-4207-BBC2-87A6FEDD14CA}" srcOrd="0" destOrd="0" presId="urn:microsoft.com/office/officeart/2016/7/layout/BasicLinearProcessNumbered"/>
    <dgm:cxn modelId="{BAD112B9-EC5D-4F0C-9449-67945A705169}" srcId="{C75E440E-7DE9-463E-BCD0-D1F211E7F0E7}" destId="{B77220F8-F781-4592-A51A-CA6146CCDC6F}" srcOrd="0" destOrd="0" parTransId="{B9FDF11C-5B23-42D7-AE51-0F79711E5E43}" sibTransId="{B578DB41-9F80-422D-8B07-B43BD3E67D4B}"/>
    <dgm:cxn modelId="{879DC0BD-198C-412D-9BC2-E95EC1027970}" type="presOf" srcId="{4327067F-3110-4832-8C60-AF30174392A9}" destId="{D4AC3C79-EF27-4329-8ACE-F62338EBDCD1}" srcOrd="0" destOrd="0" presId="urn:microsoft.com/office/officeart/2016/7/layout/BasicLinearProcessNumbered"/>
    <dgm:cxn modelId="{70967CC5-5EA7-4AC7-A648-42E6D38D6217}" srcId="{C75E440E-7DE9-463E-BCD0-D1F211E7F0E7}" destId="{2B569277-5BF3-4150-90AF-B0877B93A624}" srcOrd="2" destOrd="0" parTransId="{2103AEE7-F742-4D75-B3BD-2ED205032D65}" sibTransId="{B70D3F4A-F5ED-4F15-8739-7639A23F91F2}"/>
    <dgm:cxn modelId="{0A155CC7-D441-46E9-94C9-69DA41E860D7}" type="presOf" srcId="{B77220F8-F781-4592-A51A-CA6146CCDC6F}" destId="{877130AA-A507-4CA7-B5AA-45CDDDBF30DE}" srcOrd="0" destOrd="0" presId="urn:microsoft.com/office/officeart/2016/7/layout/BasicLinearProcessNumbered"/>
    <dgm:cxn modelId="{384483D5-9165-48BA-B0F0-25B718988DF3}" type="presOf" srcId="{C75E440E-7DE9-463E-BCD0-D1F211E7F0E7}" destId="{A6A0D27E-A9DB-41AA-929C-C95C3218FD7F}" srcOrd="0" destOrd="0" presId="urn:microsoft.com/office/officeart/2016/7/layout/BasicLinearProcessNumbered"/>
    <dgm:cxn modelId="{5CC3F4E5-99F7-43A2-9D96-6C07D34AE953}" type="presOf" srcId="{1EA42D3B-CD65-46CC-8848-AB98D2674832}" destId="{8FC2282E-887F-47B1-B67D-AC680F8BD03D}" srcOrd="0" destOrd="0" presId="urn:microsoft.com/office/officeart/2016/7/layout/BasicLinearProcessNumbered"/>
    <dgm:cxn modelId="{4201D2E9-9934-4BE8-949E-C527681682B8}" type="presOf" srcId="{2B569277-5BF3-4150-90AF-B0877B93A624}" destId="{51A3C065-30F5-4EA1-AC7D-0453338D5A80}" srcOrd="1" destOrd="0" presId="urn:microsoft.com/office/officeart/2016/7/layout/BasicLinearProcessNumbered"/>
    <dgm:cxn modelId="{509758FB-7184-4AD2-84ED-A07361AC9E52}" srcId="{C75E440E-7DE9-463E-BCD0-D1F211E7F0E7}" destId="{4327067F-3110-4832-8C60-AF30174392A9}" srcOrd="1" destOrd="0" parTransId="{85958D8A-B27D-465F-B4E7-85AD92818763}" sibTransId="{421B7C59-D4BB-4B98-8C4C-A0AE67F6FCA2}"/>
    <dgm:cxn modelId="{B799D844-BBF6-4310-A713-306DC217F5C8}" type="presParOf" srcId="{A6A0D27E-A9DB-41AA-929C-C95C3218FD7F}" destId="{E60E4A03-0CF4-4EDC-A0AB-3BCA9AD1520D}" srcOrd="0" destOrd="0" presId="urn:microsoft.com/office/officeart/2016/7/layout/BasicLinearProcessNumbered"/>
    <dgm:cxn modelId="{22643AA6-514E-4E2F-B6A6-252FB604A96F}" type="presParOf" srcId="{E60E4A03-0CF4-4EDC-A0AB-3BCA9AD1520D}" destId="{877130AA-A507-4CA7-B5AA-45CDDDBF30DE}" srcOrd="0" destOrd="0" presId="urn:microsoft.com/office/officeart/2016/7/layout/BasicLinearProcessNumbered"/>
    <dgm:cxn modelId="{62FFFDE2-8A2B-4AC7-8641-5560E23A4C97}" type="presParOf" srcId="{E60E4A03-0CF4-4EDC-A0AB-3BCA9AD1520D}" destId="{8CA97C87-1A10-4D14-A412-EFE037FBE61C}" srcOrd="1" destOrd="0" presId="urn:microsoft.com/office/officeart/2016/7/layout/BasicLinearProcessNumbered"/>
    <dgm:cxn modelId="{A14ADD59-962B-411F-8603-315BF3694DEF}" type="presParOf" srcId="{E60E4A03-0CF4-4EDC-A0AB-3BCA9AD1520D}" destId="{E1310294-924F-426C-9E43-916B4E289539}" srcOrd="2" destOrd="0" presId="urn:microsoft.com/office/officeart/2016/7/layout/BasicLinearProcessNumbered"/>
    <dgm:cxn modelId="{70001BEA-6A7A-42E0-A7AA-577B7B300244}" type="presParOf" srcId="{E60E4A03-0CF4-4EDC-A0AB-3BCA9AD1520D}" destId="{1ABEB0DC-BB64-43FD-B803-3E0814E59D36}" srcOrd="3" destOrd="0" presId="urn:microsoft.com/office/officeart/2016/7/layout/BasicLinearProcessNumbered"/>
    <dgm:cxn modelId="{4910D380-020F-4A15-BEB7-02F0CEE9428F}" type="presParOf" srcId="{A6A0D27E-A9DB-41AA-929C-C95C3218FD7F}" destId="{007F716E-E546-4227-A1FA-F1EEC5A24310}" srcOrd="1" destOrd="0" presId="urn:microsoft.com/office/officeart/2016/7/layout/BasicLinearProcessNumbered"/>
    <dgm:cxn modelId="{A9E7E0D1-D2E3-40C3-AD03-60E83359EDB5}" type="presParOf" srcId="{A6A0D27E-A9DB-41AA-929C-C95C3218FD7F}" destId="{76690AB4-372C-4890-9087-88CDC075C767}" srcOrd="2" destOrd="0" presId="urn:microsoft.com/office/officeart/2016/7/layout/BasicLinearProcessNumbered"/>
    <dgm:cxn modelId="{AC31F44F-5060-475B-BBBD-C0F84DCE1305}" type="presParOf" srcId="{76690AB4-372C-4890-9087-88CDC075C767}" destId="{D4AC3C79-EF27-4329-8ACE-F62338EBDCD1}" srcOrd="0" destOrd="0" presId="urn:microsoft.com/office/officeart/2016/7/layout/BasicLinearProcessNumbered"/>
    <dgm:cxn modelId="{586BC054-82CC-4B25-BB21-B22355E1787C}" type="presParOf" srcId="{76690AB4-372C-4890-9087-88CDC075C767}" destId="{95BA94D5-1E82-4D05-A819-BC7E5D0A6BC7}" srcOrd="1" destOrd="0" presId="urn:microsoft.com/office/officeart/2016/7/layout/BasicLinearProcessNumbered"/>
    <dgm:cxn modelId="{0194D396-E667-4739-8F0D-FF90C1659184}" type="presParOf" srcId="{76690AB4-372C-4890-9087-88CDC075C767}" destId="{1D6B7A19-9833-489E-894E-61B721ED959A}" srcOrd="2" destOrd="0" presId="urn:microsoft.com/office/officeart/2016/7/layout/BasicLinearProcessNumbered"/>
    <dgm:cxn modelId="{A592072C-AF97-44F5-9A1C-4C3D5EF43FF0}" type="presParOf" srcId="{76690AB4-372C-4890-9087-88CDC075C767}" destId="{70239B47-EF74-4157-8F12-D3E76AB2DFDD}" srcOrd="3" destOrd="0" presId="urn:microsoft.com/office/officeart/2016/7/layout/BasicLinearProcessNumbered"/>
    <dgm:cxn modelId="{B6CAF730-5566-4FC5-8B52-10B17ED83391}" type="presParOf" srcId="{A6A0D27E-A9DB-41AA-929C-C95C3218FD7F}" destId="{EC759973-2212-4E79-84AF-080320CA8249}" srcOrd="3" destOrd="0" presId="urn:microsoft.com/office/officeart/2016/7/layout/BasicLinearProcessNumbered"/>
    <dgm:cxn modelId="{2FF6DBE4-A618-4ECB-82CC-555E483E3F24}" type="presParOf" srcId="{A6A0D27E-A9DB-41AA-929C-C95C3218FD7F}" destId="{D3DB5E9A-34B6-42C0-A68B-311C69DA5947}" srcOrd="4" destOrd="0" presId="urn:microsoft.com/office/officeart/2016/7/layout/BasicLinearProcessNumbered"/>
    <dgm:cxn modelId="{7BBA4E95-0DF9-4F06-8E98-2E36F24620CE}" type="presParOf" srcId="{D3DB5E9A-34B6-42C0-A68B-311C69DA5947}" destId="{A1A136E0-59E1-43F3-88F3-C7FB09A422D0}" srcOrd="0" destOrd="0" presId="urn:microsoft.com/office/officeart/2016/7/layout/BasicLinearProcessNumbered"/>
    <dgm:cxn modelId="{4A460C05-D83E-42E9-B2A5-CD06255783E9}" type="presParOf" srcId="{D3DB5E9A-34B6-42C0-A68B-311C69DA5947}" destId="{E74E270C-DB0F-4101-B71D-1DA6DCDF125D}" srcOrd="1" destOrd="0" presId="urn:microsoft.com/office/officeart/2016/7/layout/BasicLinearProcessNumbered"/>
    <dgm:cxn modelId="{17D54270-38FA-4BC4-AF88-9706592D04B3}" type="presParOf" srcId="{D3DB5E9A-34B6-42C0-A68B-311C69DA5947}" destId="{483BDB25-284C-44A4-8312-0CEFDEE657DD}" srcOrd="2" destOrd="0" presId="urn:microsoft.com/office/officeart/2016/7/layout/BasicLinearProcessNumbered"/>
    <dgm:cxn modelId="{482D8C0A-DADF-4F24-B232-FF0AA89C837C}" type="presParOf" srcId="{D3DB5E9A-34B6-42C0-A68B-311C69DA5947}" destId="{51A3C065-30F5-4EA1-AC7D-0453338D5A80}" srcOrd="3" destOrd="0" presId="urn:microsoft.com/office/officeart/2016/7/layout/BasicLinearProcessNumbered"/>
    <dgm:cxn modelId="{19D9104B-4208-491D-97B5-99195F5EC568}" type="presParOf" srcId="{A6A0D27E-A9DB-41AA-929C-C95C3218FD7F}" destId="{E7B0584A-9799-4D4F-BAB1-EDD06A1F7EDF}" srcOrd="5" destOrd="0" presId="urn:microsoft.com/office/officeart/2016/7/layout/BasicLinearProcessNumbered"/>
    <dgm:cxn modelId="{5BDCA8A2-6676-4039-8DD0-292E7B5FAA6A}" type="presParOf" srcId="{A6A0D27E-A9DB-41AA-929C-C95C3218FD7F}" destId="{F08E235A-3C95-4BC4-8625-A672BC173563}" srcOrd="6" destOrd="0" presId="urn:microsoft.com/office/officeart/2016/7/layout/BasicLinearProcessNumbered"/>
    <dgm:cxn modelId="{2D2933C4-5AF4-4CC1-A226-492530EEC086}" type="presParOf" srcId="{F08E235A-3C95-4BC4-8625-A672BC173563}" destId="{8FC2282E-887F-47B1-B67D-AC680F8BD03D}" srcOrd="0" destOrd="0" presId="urn:microsoft.com/office/officeart/2016/7/layout/BasicLinearProcessNumbered"/>
    <dgm:cxn modelId="{2F4C6277-0028-4945-BE1A-9FCEAA32F655}" type="presParOf" srcId="{F08E235A-3C95-4BC4-8625-A672BC173563}" destId="{92092779-5A2A-4207-BBC2-87A6FEDD14CA}" srcOrd="1" destOrd="0" presId="urn:microsoft.com/office/officeart/2016/7/layout/BasicLinearProcessNumbered"/>
    <dgm:cxn modelId="{006FD56C-E0BC-4CCC-8DA7-F7739C82D275}" type="presParOf" srcId="{F08E235A-3C95-4BC4-8625-A672BC173563}" destId="{70118C89-5208-4526-98D5-56927629A361}" srcOrd="2" destOrd="0" presId="urn:microsoft.com/office/officeart/2016/7/layout/BasicLinearProcessNumbered"/>
    <dgm:cxn modelId="{F2B6DBE1-A7BD-4AD4-9AAC-36614117B781}" type="presParOf" srcId="{F08E235A-3C95-4BC4-8625-A672BC173563}" destId="{256F33B6-7920-466B-A4F8-42CF2EC3299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4EB1C-1DF1-49AC-B234-2E85AEA74275}">
      <dsp:nvSpPr>
        <dsp:cNvPr id="0" name=""/>
        <dsp:cNvSpPr/>
      </dsp:nvSpPr>
      <dsp:spPr>
        <a:xfrm>
          <a:off x="2530972" y="636849"/>
          <a:ext cx="49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83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3828" y="679957"/>
        <a:ext cx="26121" cy="5224"/>
      </dsp:txXfrm>
    </dsp:sp>
    <dsp:sp modelId="{828F63A1-FB0D-4F76-BF1E-40F5C7A700A3}">
      <dsp:nvSpPr>
        <dsp:cNvPr id="0" name=""/>
        <dsp:cNvSpPr/>
      </dsp:nvSpPr>
      <dsp:spPr>
        <a:xfrm>
          <a:off x="261319" y="1133"/>
          <a:ext cx="2271453" cy="13628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Collection</a:t>
          </a:r>
        </a:p>
      </dsp:txBody>
      <dsp:txXfrm>
        <a:off x="261319" y="1133"/>
        <a:ext cx="2271453" cy="1362871"/>
      </dsp:txXfrm>
    </dsp:sp>
    <dsp:sp modelId="{C49BCC5E-F858-4E70-AFB7-70853C964017}">
      <dsp:nvSpPr>
        <dsp:cNvPr id="0" name=""/>
        <dsp:cNvSpPr/>
      </dsp:nvSpPr>
      <dsp:spPr>
        <a:xfrm>
          <a:off x="5324860" y="636849"/>
          <a:ext cx="49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834" y="45720"/>
              </a:lnTo>
            </a:path>
          </a:pathLst>
        </a:custGeom>
        <a:noFill/>
        <a:ln w="6350" cap="flat" cmpd="sng" algn="ctr">
          <a:solidFill>
            <a:schemeClr val="accent2">
              <a:hueOff val="-208266"/>
              <a:satOff val="-4326"/>
              <a:lumOff val="-11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7716" y="679957"/>
        <a:ext cx="26121" cy="5224"/>
      </dsp:txXfrm>
    </dsp:sp>
    <dsp:sp modelId="{5AF0D1F7-4329-4319-B4FC-65FDA81EE91E}">
      <dsp:nvSpPr>
        <dsp:cNvPr id="0" name=""/>
        <dsp:cNvSpPr/>
      </dsp:nvSpPr>
      <dsp:spPr>
        <a:xfrm>
          <a:off x="3055206" y="1133"/>
          <a:ext cx="2271453" cy="1362871"/>
        </a:xfrm>
        <a:prstGeom prst="rect">
          <a:avLst/>
        </a:prstGeom>
        <a:solidFill>
          <a:schemeClr val="accent2">
            <a:hueOff val="-173555"/>
            <a:satOff val="-3605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preprocessing</a:t>
          </a:r>
        </a:p>
      </dsp:txBody>
      <dsp:txXfrm>
        <a:off x="3055206" y="1133"/>
        <a:ext cx="2271453" cy="1362871"/>
      </dsp:txXfrm>
    </dsp:sp>
    <dsp:sp modelId="{2FA9EA73-4994-4CF8-9B0D-D6D1EF1EDA5E}">
      <dsp:nvSpPr>
        <dsp:cNvPr id="0" name=""/>
        <dsp:cNvSpPr/>
      </dsp:nvSpPr>
      <dsp:spPr>
        <a:xfrm>
          <a:off x="1397046" y="1362205"/>
          <a:ext cx="5587774" cy="491834"/>
        </a:xfrm>
        <a:custGeom>
          <a:avLst/>
          <a:gdLst/>
          <a:ahLst/>
          <a:cxnLst/>
          <a:rect l="0" t="0" r="0" b="0"/>
          <a:pathLst>
            <a:path>
              <a:moveTo>
                <a:pt x="5587774" y="0"/>
              </a:moveTo>
              <a:lnTo>
                <a:pt x="5587774" y="263017"/>
              </a:lnTo>
              <a:lnTo>
                <a:pt x="0" y="263017"/>
              </a:lnTo>
              <a:lnTo>
                <a:pt x="0" y="491834"/>
              </a:lnTo>
            </a:path>
          </a:pathLst>
        </a:custGeom>
        <a:noFill/>
        <a:ln w="6350" cap="flat" cmpd="sng" algn="ctr">
          <a:solidFill>
            <a:schemeClr val="accent2">
              <a:hueOff val="-416532"/>
              <a:satOff val="-8652"/>
              <a:lumOff val="-235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0629" y="1605510"/>
        <a:ext cx="280607" cy="5224"/>
      </dsp:txXfrm>
    </dsp:sp>
    <dsp:sp modelId="{6728A376-F1F3-4DC7-AED3-12AEE26A99EF}">
      <dsp:nvSpPr>
        <dsp:cNvPr id="0" name=""/>
        <dsp:cNvSpPr/>
      </dsp:nvSpPr>
      <dsp:spPr>
        <a:xfrm>
          <a:off x="5849094" y="1133"/>
          <a:ext cx="2271453" cy="1362871"/>
        </a:xfrm>
        <a:prstGeom prst="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Engineering</a:t>
          </a:r>
        </a:p>
      </dsp:txBody>
      <dsp:txXfrm>
        <a:off x="5849094" y="1133"/>
        <a:ext cx="2271453" cy="1362871"/>
      </dsp:txXfrm>
    </dsp:sp>
    <dsp:sp modelId="{7A44B407-C7ED-4D16-BFDB-228D5625CAFE}">
      <dsp:nvSpPr>
        <dsp:cNvPr id="0" name=""/>
        <dsp:cNvSpPr/>
      </dsp:nvSpPr>
      <dsp:spPr>
        <a:xfrm>
          <a:off x="2530972" y="2522155"/>
          <a:ext cx="49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834" y="45720"/>
              </a:lnTo>
            </a:path>
          </a:pathLst>
        </a:custGeom>
        <a:noFill/>
        <a:ln w="6350" cap="flat" cmpd="sng" algn="ctr">
          <a:solidFill>
            <a:schemeClr val="accent2">
              <a:hueOff val="-624797"/>
              <a:satOff val="-12979"/>
              <a:lumOff val="-352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3828" y="2565263"/>
        <a:ext cx="26121" cy="5224"/>
      </dsp:txXfrm>
    </dsp:sp>
    <dsp:sp modelId="{662184C1-C670-4B6E-8B79-813128181ADC}">
      <dsp:nvSpPr>
        <dsp:cNvPr id="0" name=""/>
        <dsp:cNvSpPr/>
      </dsp:nvSpPr>
      <dsp:spPr>
        <a:xfrm>
          <a:off x="261319" y="1886440"/>
          <a:ext cx="2271453" cy="1362871"/>
        </a:xfrm>
        <a:prstGeom prst="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</a:t>
          </a:r>
        </a:p>
      </dsp:txBody>
      <dsp:txXfrm>
        <a:off x="261319" y="1886440"/>
        <a:ext cx="2271453" cy="1362871"/>
      </dsp:txXfrm>
    </dsp:sp>
    <dsp:sp modelId="{1EE6EA41-44C1-4DF8-9411-CB5CB2F02228}">
      <dsp:nvSpPr>
        <dsp:cNvPr id="0" name=""/>
        <dsp:cNvSpPr/>
      </dsp:nvSpPr>
      <dsp:spPr>
        <a:xfrm>
          <a:off x="5324860" y="2522155"/>
          <a:ext cx="4918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1834" y="45720"/>
              </a:lnTo>
            </a:path>
          </a:pathLst>
        </a:custGeom>
        <a:noFill/>
        <a:ln w="6350" cap="flat" cmpd="sng" algn="ctr">
          <a:solidFill>
            <a:schemeClr val="accent2">
              <a:hueOff val="-833063"/>
              <a:satOff val="-17305"/>
              <a:lumOff val="-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57716" y="2565263"/>
        <a:ext cx="26121" cy="5224"/>
      </dsp:txXfrm>
    </dsp:sp>
    <dsp:sp modelId="{6F9964A2-1C19-407C-82B9-E7A7DE2FE53D}">
      <dsp:nvSpPr>
        <dsp:cNvPr id="0" name=""/>
        <dsp:cNvSpPr/>
      </dsp:nvSpPr>
      <dsp:spPr>
        <a:xfrm>
          <a:off x="3055206" y="1886440"/>
          <a:ext cx="2271453" cy="1362871"/>
        </a:xfrm>
        <a:prstGeom prst="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Selection &amp;           Training	</a:t>
          </a:r>
        </a:p>
      </dsp:txBody>
      <dsp:txXfrm>
        <a:off x="3055206" y="1886440"/>
        <a:ext cx="2271453" cy="1362871"/>
      </dsp:txXfrm>
    </dsp:sp>
    <dsp:sp modelId="{430D0916-0153-42A8-B27B-A82B926FFFC5}">
      <dsp:nvSpPr>
        <dsp:cNvPr id="0" name=""/>
        <dsp:cNvSpPr/>
      </dsp:nvSpPr>
      <dsp:spPr>
        <a:xfrm>
          <a:off x="1397046" y="3247511"/>
          <a:ext cx="5587774" cy="491834"/>
        </a:xfrm>
        <a:custGeom>
          <a:avLst/>
          <a:gdLst/>
          <a:ahLst/>
          <a:cxnLst/>
          <a:rect l="0" t="0" r="0" b="0"/>
          <a:pathLst>
            <a:path>
              <a:moveTo>
                <a:pt x="5587774" y="0"/>
              </a:moveTo>
              <a:lnTo>
                <a:pt x="5587774" y="263017"/>
              </a:lnTo>
              <a:lnTo>
                <a:pt x="0" y="263017"/>
              </a:lnTo>
              <a:lnTo>
                <a:pt x="0" y="491834"/>
              </a:lnTo>
            </a:path>
          </a:pathLst>
        </a:custGeom>
        <a:noFill/>
        <a:ln w="635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0629" y="3490816"/>
        <a:ext cx="280607" cy="5224"/>
      </dsp:txXfrm>
    </dsp:sp>
    <dsp:sp modelId="{16ADC683-FA2B-4D13-A5F7-DE18BC091E44}">
      <dsp:nvSpPr>
        <dsp:cNvPr id="0" name=""/>
        <dsp:cNvSpPr/>
      </dsp:nvSpPr>
      <dsp:spPr>
        <a:xfrm>
          <a:off x="5849094" y="1886440"/>
          <a:ext cx="2271453" cy="1362871"/>
        </a:xfrm>
        <a:prstGeom prst="rect">
          <a:avLst/>
        </a:prstGeom>
        <a:solidFill>
          <a:schemeClr val="accent2">
            <a:hueOff val="-867774"/>
            <a:satOff val="-18026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Evaluation</a:t>
          </a:r>
        </a:p>
      </dsp:txBody>
      <dsp:txXfrm>
        <a:off x="5849094" y="1886440"/>
        <a:ext cx="2271453" cy="1362871"/>
      </dsp:txXfrm>
    </dsp:sp>
    <dsp:sp modelId="{467DE183-98BA-44BD-BA43-7986820B1E62}">
      <dsp:nvSpPr>
        <dsp:cNvPr id="0" name=""/>
        <dsp:cNvSpPr/>
      </dsp:nvSpPr>
      <dsp:spPr>
        <a:xfrm>
          <a:off x="261319" y="3771746"/>
          <a:ext cx="2271453" cy="1362871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03" tIns="116832" rIns="111303" bIns="11683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Deployment</a:t>
          </a:r>
        </a:p>
      </dsp:txBody>
      <dsp:txXfrm>
        <a:off x="261319" y="3771746"/>
        <a:ext cx="2271453" cy="1362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130AA-A507-4CA7-B5AA-45CDDDBF30DE}">
      <dsp:nvSpPr>
        <dsp:cNvPr id="0" name=""/>
        <dsp:cNvSpPr/>
      </dsp:nvSpPr>
      <dsp:spPr>
        <a:xfrm>
          <a:off x="3121" y="563626"/>
          <a:ext cx="2476124" cy="3466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8" tIns="330200" rIns="1930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Creating Full Name Feature (Forename + Surname)</a:t>
          </a:r>
        </a:p>
      </dsp:txBody>
      <dsp:txXfrm>
        <a:off x="3121" y="1880925"/>
        <a:ext cx="2476124" cy="2079944"/>
      </dsp:txXfrm>
    </dsp:sp>
    <dsp:sp modelId="{8CA97C87-1A10-4D14-A412-EFE037FBE61C}">
      <dsp:nvSpPr>
        <dsp:cNvPr id="0" name=""/>
        <dsp:cNvSpPr/>
      </dsp:nvSpPr>
      <dsp:spPr>
        <a:xfrm>
          <a:off x="721197" y="910284"/>
          <a:ext cx="1039972" cy="103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80" tIns="12700" rIns="81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3497" y="1062584"/>
        <a:ext cx="735372" cy="735372"/>
      </dsp:txXfrm>
    </dsp:sp>
    <dsp:sp modelId="{E1310294-924F-426C-9E43-916B4E289539}">
      <dsp:nvSpPr>
        <dsp:cNvPr id="0" name=""/>
        <dsp:cNvSpPr/>
      </dsp:nvSpPr>
      <dsp:spPr>
        <a:xfrm>
          <a:off x="3121" y="4030129"/>
          <a:ext cx="24761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3C79-EF27-4329-8ACE-F62338EBDCD1}">
      <dsp:nvSpPr>
        <dsp:cNvPr id="0" name=""/>
        <dsp:cNvSpPr/>
      </dsp:nvSpPr>
      <dsp:spPr>
        <a:xfrm>
          <a:off x="2726858" y="563626"/>
          <a:ext cx="2476124" cy="3466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8" tIns="330200" rIns="1930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Creating an Age Column</a:t>
          </a:r>
        </a:p>
      </dsp:txBody>
      <dsp:txXfrm>
        <a:off x="2726858" y="1880925"/>
        <a:ext cx="2476124" cy="2079944"/>
      </dsp:txXfrm>
    </dsp:sp>
    <dsp:sp modelId="{95BA94D5-1E82-4D05-A819-BC7E5D0A6BC7}">
      <dsp:nvSpPr>
        <dsp:cNvPr id="0" name=""/>
        <dsp:cNvSpPr/>
      </dsp:nvSpPr>
      <dsp:spPr>
        <a:xfrm>
          <a:off x="3444934" y="910284"/>
          <a:ext cx="1039972" cy="103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80" tIns="12700" rIns="81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97234" y="1062584"/>
        <a:ext cx="735372" cy="735372"/>
      </dsp:txXfrm>
    </dsp:sp>
    <dsp:sp modelId="{1D6B7A19-9833-489E-894E-61B721ED959A}">
      <dsp:nvSpPr>
        <dsp:cNvPr id="0" name=""/>
        <dsp:cNvSpPr/>
      </dsp:nvSpPr>
      <dsp:spPr>
        <a:xfrm>
          <a:off x="2726858" y="4030129"/>
          <a:ext cx="24761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136E0-59E1-43F3-88F3-C7FB09A422D0}">
      <dsp:nvSpPr>
        <dsp:cNvPr id="0" name=""/>
        <dsp:cNvSpPr/>
      </dsp:nvSpPr>
      <dsp:spPr>
        <a:xfrm>
          <a:off x="5450595" y="563626"/>
          <a:ext cx="2476124" cy="3466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8" tIns="330200" rIns="1930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Mapping Constructor Names to Present Day</a:t>
          </a:r>
        </a:p>
      </dsp:txBody>
      <dsp:txXfrm>
        <a:off x="5450595" y="1880925"/>
        <a:ext cx="2476124" cy="2079944"/>
      </dsp:txXfrm>
    </dsp:sp>
    <dsp:sp modelId="{E74E270C-DB0F-4101-B71D-1DA6DCDF125D}">
      <dsp:nvSpPr>
        <dsp:cNvPr id="0" name=""/>
        <dsp:cNvSpPr/>
      </dsp:nvSpPr>
      <dsp:spPr>
        <a:xfrm>
          <a:off x="6168671" y="910284"/>
          <a:ext cx="1039972" cy="103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80" tIns="12700" rIns="81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20971" y="1062584"/>
        <a:ext cx="735372" cy="735372"/>
      </dsp:txXfrm>
    </dsp:sp>
    <dsp:sp modelId="{483BDB25-284C-44A4-8312-0CEFDEE657DD}">
      <dsp:nvSpPr>
        <dsp:cNvPr id="0" name=""/>
        <dsp:cNvSpPr/>
      </dsp:nvSpPr>
      <dsp:spPr>
        <a:xfrm>
          <a:off x="5450595" y="4030129"/>
          <a:ext cx="24761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2282E-887F-47B1-B67D-AC680F8BD03D}">
      <dsp:nvSpPr>
        <dsp:cNvPr id="0" name=""/>
        <dsp:cNvSpPr/>
      </dsp:nvSpPr>
      <dsp:spPr>
        <a:xfrm>
          <a:off x="8174333" y="563626"/>
          <a:ext cx="2476124" cy="3466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8" tIns="330200" rIns="1930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Converting Data Types Appropriately </a:t>
          </a:r>
        </a:p>
      </dsp:txBody>
      <dsp:txXfrm>
        <a:off x="8174333" y="1880925"/>
        <a:ext cx="2476124" cy="2079944"/>
      </dsp:txXfrm>
    </dsp:sp>
    <dsp:sp modelId="{92092779-5A2A-4207-BBC2-87A6FEDD14CA}">
      <dsp:nvSpPr>
        <dsp:cNvPr id="0" name=""/>
        <dsp:cNvSpPr/>
      </dsp:nvSpPr>
      <dsp:spPr>
        <a:xfrm>
          <a:off x="8892409" y="910284"/>
          <a:ext cx="1039972" cy="1039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080" tIns="12700" rIns="810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44709" y="1062584"/>
        <a:ext cx="735372" cy="735372"/>
      </dsp:txXfrm>
    </dsp:sp>
    <dsp:sp modelId="{70118C89-5208-4526-98D5-56927629A361}">
      <dsp:nvSpPr>
        <dsp:cNvPr id="0" name=""/>
        <dsp:cNvSpPr/>
      </dsp:nvSpPr>
      <dsp:spPr>
        <a:xfrm>
          <a:off x="8174333" y="4030129"/>
          <a:ext cx="24761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6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6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1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6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6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rgast.com/mrd/d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Racecar parked on the tracks">
            <a:extLst>
              <a:ext uri="{FF2B5EF4-FFF2-40B4-BE49-F238E27FC236}">
                <a16:creationId xmlns:a16="http://schemas.microsoft.com/office/drawing/2014/main" id="{CF8E63DD-9400-E4FC-F330-70D274E627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942" b="894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9D5B58-9E26-F9FB-A26D-09C8E735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143" y="794657"/>
            <a:ext cx="10352314" cy="1872343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Predicting Formula 1 Driver Performance: A Data-Driven Approach to Performance Insights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5A8DC-9931-07A4-5902-AD3CE9838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Group 14</a:t>
            </a:r>
          </a:p>
          <a:p>
            <a:r>
              <a:rPr lang="en-US" sz="2000" dirty="0">
                <a:solidFill>
                  <a:srgbClr val="FFFFFF"/>
                </a:solidFill>
              </a:rPr>
              <a:t>Krishna Sai Chintoju (07)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Chandu Pandi (30)</a:t>
            </a:r>
          </a:p>
        </p:txBody>
      </p:sp>
    </p:spTree>
    <p:extLst>
      <p:ext uri="{BB962C8B-B14F-4D97-AF65-F5344CB8AC3E}">
        <p14:creationId xmlns:p14="http://schemas.microsoft.com/office/powerpoint/2010/main" val="533176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A06107D9-52E9-CF0C-B6C6-9EB115634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08" b="137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768E1-E902-1025-5D42-CC3187B36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794" y="3352799"/>
            <a:ext cx="8721212" cy="865239"/>
          </a:xfrm>
        </p:spPr>
        <p:txBody>
          <a:bodyPr anchor="t">
            <a:normAutofit/>
          </a:bodyPr>
          <a:lstStyle/>
          <a:p>
            <a:r>
              <a:rPr lang="en-US" sz="4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DC740-5CFC-B8E5-440E-86F6148C1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503" y="4729316"/>
            <a:ext cx="2497394" cy="865239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59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8B76A-A217-5D40-42A7-90832416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3" y="117988"/>
            <a:ext cx="5486400" cy="727586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F86E-C2AC-00FC-60EA-D893C853C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3" y="963562"/>
            <a:ext cx="8141110" cy="53457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Project Goal: 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Predicting driver points is crucial in assessing a driver’s performance and their contribution to the overall team standing in a Formula 1 season.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>
                <a:ea typeface="Aptos" panose="020B0004020202020204" pitchFamily="34" charset="0"/>
                <a:cs typeface="Times New Roman" panose="02020603050405020304" pitchFamily="18" charset="0"/>
              </a:rPr>
              <a:t>Motivation:</a:t>
            </a:r>
            <a:r>
              <a:rPr lang="en-US" sz="18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Points directly reflect the consistency, skill, and competitiveness of a driver across races, which are key indicators of their ability to win championships or achieve podium finishes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Target Variable</a:t>
            </a:r>
            <a:r>
              <a:rPr lang="en-US" sz="1800" dirty="0"/>
              <a:t>: Predict the </a:t>
            </a:r>
            <a:r>
              <a:rPr lang="en-US" sz="1800" b="1" dirty="0"/>
              <a:t>driver's points</a:t>
            </a:r>
            <a:r>
              <a:rPr lang="en-US" sz="1800" dirty="0"/>
              <a:t> for each race.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Features</a:t>
            </a:r>
            <a:r>
              <a:rPr lang="en-US" sz="1800" dirty="0"/>
              <a:t>: Factors like race position, lap times, fastest laps, race circuit, and driver demographics etc.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Why Predict Driver Points?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Relation to Performance</a:t>
            </a:r>
            <a:r>
              <a:rPr lang="en-US" sz="1800" dirty="0"/>
              <a:t>: Points are a direct indicator of a driver's performance in a race.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Influence on Rankings</a:t>
            </a:r>
            <a:r>
              <a:rPr lang="en-US" sz="1800" dirty="0"/>
              <a:t>: Consistent performance influences driver rankings and seasonal performance.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 dirty="0"/>
          </a:p>
        </p:txBody>
      </p:sp>
      <p:pic>
        <p:nvPicPr>
          <p:cNvPr id="1029" name="Picture 5" descr="Race Car Powerpoint Tamplate Pictures ...">
            <a:extLst>
              <a:ext uri="{FF2B5EF4-FFF2-40B4-BE49-F238E27FC236}">
                <a16:creationId xmlns:a16="http://schemas.microsoft.com/office/drawing/2014/main" id="{EFAE1EC9-FE29-8AC3-7976-940D389BC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51" y="-1"/>
            <a:ext cx="3726649" cy="24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3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298112-E571-A160-E3B0-4FC5E3D1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52DAB-49A6-925A-FA5D-DA980C85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252010"/>
            <a:ext cx="2694038" cy="4572000"/>
          </a:xfrm>
        </p:spPr>
        <p:txBody>
          <a:bodyPr anchor="t">
            <a:normAutofit/>
          </a:bodyPr>
          <a:lstStyle/>
          <a:p>
            <a:pPr algn="just"/>
            <a:r>
              <a:rPr lang="en-US" dirty="0"/>
              <a:t>MACHINE LEARNING PIPELINE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D5ACB2-5D2C-9639-CC0F-0D649606B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830675"/>
              </p:ext>
            </p:extLst>
          </p:nvPr>
        </p:nvGraphicFramePr>
        <p:xfrm>
          <a:off x="3175819" y="688258"/>
          <a:ext cx="8381867" cy="513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64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D1F22-11B4-BC7F-4B86-A7D83614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27820"/>
            <a:ext cx="6317728" cy="835742"/>
          </a:xfrm>
        </p:spPr>
        <p:txBody>
          <a:bodyPr anchor="b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81207-005E-2E98-0DF2-477BB6FB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1091381"/>
            <a:ext cx="8740877" cy="541757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Source of Data</a:t>
            </a:r>
            <a:r>
              <a:rPr lang="en-US" sz="1800" dirty="0"/>
              <a:t>: The data for this project is sourced from the </a:t>
            </a:r>
            <a:r>
              <a:rPr lang="en-US" sz="1800" b="1" dirty="0" err="1"/>
              <a:t>Ergast</a:t>
            </a:r>
            <a:r>
              <a:rPr lang="en-US" sz="1800" b="1" dirty="0"/>
              <a:t> Motor Racing Data API</a:t>
            </a:r>
            <a:r>
              <a:rPr lang="en-US" sz="1800" dirty="0"/>
              <a:t> (</a:t>
            </a:r>
            <a:r>
              <a:rPr lang="en-US" sz="1800" dirty="0">
                <a:hlinkClick r:id="rId2"/>
              </a:rPr>
              <a:t>https://ergast.com/mrd/db</a:t>
            </a:r>
            <a:r>
              <a:rPr lang="en-US" sz="1800" dirty="0"/>
              <a:t>), which provides detailed historical information about Formula 1 races, drivers, and standings.</a:t>
            </a:r>
            <a:r>
              <a:rPr lang="en-US" sz="1800" b="1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Data Files</a:t>
            </a:r>
            <a:r>
              <a:rPr lang="en-US" sz="1800" dirty="0"/>
              <a:t>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results.csv</a:t>
            </a:r>
            <a:r>
              <a:rPr lang="en-US" sz="1800" dirty="0"/>
              <a:t>: Contains results of each race, including race times and finishing positions.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status.csv</a:t>
            </a:r>
            <a:r>
              <a:rPr lang="en-US" sz="1800" dirty="0"/>
              <a:t>: Includes race statuses (e.g., finished, DNF).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drivers.csv</a:t>
            </a:r>
            <a:r>
              <a:rPr lang="en-US" sz="1800" dirty="0"/>
              <a:t>: Contains driver information (names, nationality, etc.).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races.csv</a:t>
            </a:r>
            <a:r>
              <a:rPr lang="en-US" sz="1800" dirty="0"/>
              <a:t>: Provides details about races (circuit, year, date).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constructors.csv</a:t>
            </a:r>
            <a:r>
              <a:rPr lang="en-US" sz="1800" dirty="0"/>
              <a:t>: Information about the teams.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driver_standings.csv</a:t>
            </a:r>
            <a:r>
              <a:rPr lang="en-US" sz="1800" dirty="0"/>
              <a:t>: Contains driver rankings for each season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A62E5A5-5B35-BD4A-07BA-58F776CF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1716" y="2723534"/>
            <a:ext cx="3500284" cy="326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Top view of cubes connected with black lines">
            <a:extLst>
              <a:ext uri="{FF2B5EF4-FFF2-40B4-BE49-F238E27FC236}">
                <a16:creationId xmlns:a16="http://schemas.microsoft.com/office/drawing/2014/main" id="{2590C051-7A45-44AE-C564-B3E0A0D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61" r="18539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740D87-AF72-508A-A533-D409E037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7DD9-897C-1639-7533-AD94C510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Data Merging: </a:t>
            </a:r>
            <a:r>
              <a:rPr lang="en-US" sz="1500"/>
              <a:t>Merging multiple CSV files with raceId, driverId, constructorId and statusId </a:t>
            </a:r>
            <a:r>
              <a:rPr lang="en-US" sz="1500">
                <a:cs typeface="Times New Roman" panose="02020603050405020304" pitchFamily="18" charset="0"/>
              </a:rPr>
              <a:t>u</a:t>
            </a:r>
            <a:r>
              <a:rPr lang="en-US" sz="15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sing an </a:t>
            </a:r>
            <a:r>
              <a:rPr lang="en-US" sz="1500" b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inner join</a:t>
            </a:r>
            <a:r>
              <a:rPr lang="en-US" sz="15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ensures that the final dataset only contains rows that have matching entries across all tables.</a:t>
            </a:r>
            <a:endParaRPr lang="en-US" sz="1500" b="1"/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Ensuring the Merge Was Correct</a:t>
            </a:r>
            <a:r>
              <a:rPr lang="en-US" sz="1500"/>
              <a:t>: After each merge, it's essential to verify that all the relationships were formed correctly and that no unintended data loss occurred.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Handling Missing Values</a:t>
            </a:r>
            <a:r>
              <a:rPr lang="en-US" sz="1500"/>
              <a:t>: The raw dataset  contains placeholders such as \N to represent missing data. In pandas, np.nan is the standard way to represent missing or undefined values.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 b="1"/>
              <a:t>Renaming Columns</a:t>
            </a:r>
            <a:r>
              <a:rPr lang="en-US" sz="1500"/>
              <a:t>: To ensure the column names are clear, consistent, and follow a standardized format.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DA6C-23B0-DC43-4FAE-EAEBE4C7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E50D72-006E-2C27-5C6D-ADEF22A7A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068580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164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cecar parked on the tracks">
            <a:extLst>
              <a:ext uri="{FF2B5EF4-FFF2-40B4-BE49-F238E27FC236}">
                <a16:creationId xmlns:a16="http://schemas.microsoft.com/office/drawing/2014/main" id="{4E4BD534-936B-AC80-241B-9C3FEE66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90" r="39803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CF30DB-16D9-F731-5D29-92501E9F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26"/>
            <a:ext cx="7148052" cy="103238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EB8F3-4EBF-0714-9D6C-DF280349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4" y="1170039"/>
            <a:ext cx="6951408" cy="545690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1. Distribution of Unique Drivers' Age at Race Time: </a:t>
            </a:r>
            <a:r>
              <a:rPr lang="en-US" sz="1800" dirty="0"/>
              <a:t>Understanding the distribution of drivers' ages can provide insights into the experience and demographics of the drivers.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2. Distribution of Race Times (Milliseconds) for Unique Races: </a:t>
            </a:r>
            <a:r>
              <a:rPr lang="en-US" sz="1800" dirty="0"/>
              <a:t>Analyzing the race times for unique races helps us understand the variation in race times across different races.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3. Top 10 Drivers by Race Wins: </a:t>
            </a:r>
            <a:r>
              <a:rPr lang="en-US" sz="1800" dirty="0"/>
              <a:t>This analysis highlights the top-performing drivers based on the number of race wins.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4. Skewness of Numeric Variables</a:t>
            </a:r>
            <a:r>
              <a:rPr lang="en-US" sz="1800" dirty="0"/>
              <a:t>: Identify skewness in numeric variables to understand the distribution and make decisions on transformation if necessary.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5. Correlation Heatmap of Numeric Variables</a:t>
            </a:r>
            <a:r>
              <a:rPr lang="en-US" sz="1800" dirty="0"/>
              <a:t>: The correlation heatmap allows us to visualize the relationships between numeric variables. This helps in identifying multicollinearity and understanding how features are related.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870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14FB6D90-3779-B2F7-C1FA-714596FD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86" r="33243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05F196-BA16-3123-2B61-86CE3503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8658"/>
            <a:ext cx="6647688" cy="1278193"/>
          </a:xfrm>
        </p:spPr>
        <p:txBody>
          <a:bodyPr anchor="b">
            <a:normAutofit/>
          </a:bodyPr>
          <a:lstStyle/>
          <a:p>
            <a:r>
              <a:rPr lang="en-US" dirty="0"/>
              <a:t>MODEL SELECTION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B141C-CFB3-52F0-EEE5-10977E614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8193"/>
            <a:ext cx="6647688" cy="503116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Model Selection:</a:t>
            </a:r>
            <a:endParaRPr lang="en-US" sz="18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Linear Regression</a:t>
            </a:r>
            <a:r>
              <a:rPr lang="en-US" sz="1800" dirty="0"/>
              <a:t>: Suitable for capturing linear relationships between features and performance.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Random Forest Regressor</a:t>
            </a:r>
            <a:r>
              <a:rPr lang="en-US" sz="1800" dirty="0"/>
              <a:t>: A robust ensemble method that handles non-linear relationships and complex interactions between features.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Decision Tree Regressor</a:t>
            </a:r>
            <a:r>
              <a:rPr lang="en-US" sz="1800" dirty="0"/>
              <a:t>: A simple yet powerful method that splits the data based on decision rules, helping to understand the impact of individual features.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Data Split: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we split the data into training(80%) and testing(20%) sets using </a:t>
            </a:r>
            <a:r>
              <a:rPr lang="en-US" sz="1800" dirty="0" err="1"/>
              <a:t>train_test_split</a:t>
            </a:r>
            <a:r>
              <a:rPr lang="en-US" sz="1800" dirty="0"/>
              <a:t> from </a:t>
            </a:r>
            <a:r>
              <a:rPr lang="en-US" sz="1800" dirty="0" err="1"/>
              <a:t>sklearn</a:t>
            </a:r>
            <a:r>
              <a:rPr lang="en-US" sz="1800" dirty="0"/>
              <a:t> to ensure the model generalizes well to unseen data.</a:t>
            </a:r>
          </a:p>
        </p:txBody>
      </p:sp>
    </p:spTree>
    <p:extLst>
      <p:ext uri="{BB962C8B-B14F-4D97-AF65-F5344CB8AC3E}">
        <p14:creationId xmlns:p14="http://schemas.microsoft.com/office/powerpoint/2010/main" val="287464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10F7A-3EE4-7EF9-82D9-1DED0183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2" y="849085"/>
            <a:ext cx="3602356" cy="5179925"/>
          </a:xfrm>
        </p:spPr>
        <p:txBody>
          <a:bodyPr anchor="ctr"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D6680-142C-79B7-3606-6EE28993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394" y="849085"/>
            <a:ext cx="6144768" cy="517992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the </a:t>
            </a:r>
            <a:r>
              <a:rPr lang="en-US" sz="1800" b="1" dirty="0"/>
              <a:t>Model Evaluation</a:t>
            </a:r>
            <a:r>
              <a:rPr lang="en-US" sz="1800" dirty="0"/>
              <a:t> stage, we assess how well the trained models perform on the test data using appropriate evaluation metrics. In this case, we used </a:t>
            </a:r>
            <a:r>
              <a:rPr lang="en-US" sz="1800" b="1" dirty="0"/>
              <a:t>R-squared (R²)</a:t>
            </a:r>
            <a:r>
              <a:rPr lang="en-US" sz="1800" dirty="0"/>
              <a:t> to evaluate the performance of the following models:</a:t>
            </a:r>
          </a:p>
          <a:p>
            <a:r>
              <a:rPr lang="en-US" sz="1800" b="1" dirty="0"/>
              <a:t>Linear Regression: R²: </a:t>
            </a:r>
            <a:r>
              <a:rPr lang="en-US" sz="1800" dirty="0"/>
              <a:t>0.7128</a:t>
            </a:r>
          </a:p>
          <a:p>
            <a:r>
              <a:rPr lang="en-US" sz="1800" b="1" dirty="0"/>
              <a:t>Random Forest Regressor: R²: </a:t>
            </a:r>
            <a:r>
              <a:rPr lang="en-US" sz="1800" dirty="0"/>
              <a:t>0.9956</a:t>
            </a:r>
          </a:p>
          <a:p>
            <a:r>
              <a:rPr lang="en-US" sz="1800" b="1" dirty="0"/>
              <a:t>Decision Tree Regressor: R²: </a:t>
            </a:r>
            <a:r>
              <a:rPr lang="en-US" sz="1800" dirty="0"/>
              <a:t>0.9877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Random Forest Regressor</a:t>
            </a:r>
            <a:r>
              <a:rPr lang="en-US" sz="1800" dirty="0"/>
              <a:t> performs exceptionally well.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193478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778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Neue Haas Grotesk Text Pro</vt:lpstr>
      <vt:lpstr>Times New Roman</vt:lpstr>
      <vt:lpstr>VanillaVTI</vt:lpstr>
      <vt:lpstr>Predicting Formula 1 Driver Performance: A Data-Driven Approach to Performance Insights</vt:lpstr>
      <vt:lpstr>INTRODUCTION</vt:lpstr>
      <vt:lpstr>MACHINE LEARNING PIPELINE </vt:lpstr>
      <vt:lpstr>DATA COLLECTION</vt:lpstr>
      <vt:lpstr>DATA PREPROCESSING</vt:lpstr>
      <vt:lpstr>FEATURE ENGINEERING</vt:lpstr>
      <vt:lpstr>EXPLORATORY DATA ANALYSIS</vt:lpstr>
      <vt:lpstr>MODEL SELECTION &amp; TRAINING</vt:lpstr>
      <vt:lpstr>MODEL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sai chintoju</dc:creator>
  <cp:lastModifiedBy>krishna sai chintoju</cp:lastModifiedBy>
  <cp:revision>2</cp:revision>
  <dcterms:created xsi:type="dcterms:W3CDTF">2024-12-03T03:02:56Z</dcterms:created>
  <dcterms:modified xsi:type="dcterms:W3CDTF">2024-12-04T13:39:27Z</dcterms:modified>
</cp:coreProperties>
</file>