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705F1-2D84-4047-80FA-0CD8C837B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79368-9A92-4E84-9940-F1547FD6D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9F023-B456-4D4E-8C73-27EEDF5AB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E5FF-71DE-4FFA-A18D-42BD36A51C0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F67E5-517A-42CB-B11E-1B52A14E1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35679-2C66-45E2-8BCD-DF362FF85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A638-6D93-43AC-BB12-0D43665AC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42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57D79-85AD-45F8-A0E0-D9CA89253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4C7D8-278E-4DD2-936B-A0DB09228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ED26E-16D7-4109-BCED-CA5DAD8CF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E5FF-71DE-4FFA-A18D-42BD36A51C0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9F624-204E-4301-9A70-A821619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51554-FEE5-48C6-AD3A-646D498AB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A638-6D93-43AC-BB12-0D43665AC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38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D05F64-A4F4-49C2-AC03-676B95C9A1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765EB-DBCE-4D04-8CDA-1C9ABD798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239BB-AB6F-4F01-A530-49EB8F93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E5FF-71DE-4FFA-A18D-42BD36A51C0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1D8BF-568D-485B-8AA8-434A0EA31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ED2D1-ED7C-4EA1-87FF-957DA04F1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A638-6D93-43AC-BB12-0D43665AC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8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2F1C2-EBEE-4135-AC21-AA1CD5C6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0525-2D58-4D72-A54A-6BFC46C1B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A2181-4AF6-4000-AF9B-35B2794A1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E5FF-71DE-4FFA-A18D-42BD36A51C0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DF94C-D9C2-49F7-9F9B-D49415D23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C63D5-0022-4734-B5FC-69CD8B3F2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A638-6D93-43AC-BB12-0D43665AC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0E875-96AF-4745-BFD4-84F1882E5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1BBE8-6FF5-433E-AF72-980B44CD9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B3BB2-7F07-4507-8B41-D0256A857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E5FF-71DE-4FFA-A18D-42BD36A51C0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D36ED-61B5-4F89-A3B7-45785B86C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5A4D9-AA41-40DF-9A3F-FDC0DCBC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A638-6D93-43AC-BB12-0D43665AC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9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74A4E-25B9-4ECF-9807-5BA8DE12F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3F116-57D9-4C0A-906F-2ABD530D5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61712-558A-4CAE-AC19-B99B86070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B370D-B497-4D87-836D-DA96B3349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E5FF-71DE-4FFA-A18D-42BD36A51C0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8C8BF-5CEA-4579-836E-6B78B4A70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D000D-F806-40E4-9305-864562453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A638-6D93-43AC-BB12-0D43665AC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9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52A34-49A3-4FCD-BA54-372787994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A4F39-2D0D-4EFF-8AE9-61D6D17B0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72E95-389C-49A0-9F47-A4E9C77C2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D44C0A-9320-4BAE-8FD2-684910595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56BAE6-72A1-4186-B9AE-4C2212E037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33FE0A-36F3-4B9C-A2C1-7545CC44F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E5FF-71DE-4FFA-A18D-42BD36A51C0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B98083-BABD-44A9-B9C9-9F2133635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3D9543-68AC-4B05-B78A-5665D5CFE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A638-6D93-43AC-BB12-0D43665AC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1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BF94A-438C-4A5A-94DE-6CD309458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105646-163A-4889-A1C1-0D0EC151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E5FF-71DE-4FFA-A18D-42BD36A51C0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0FEA5-A721-4136-81D3-E7BCD1981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0B9BB-AE1C-4CB4-9FCD-91A8BE534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A638-6D93-43AC-BB12-0D43665AC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3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85BC8-07B9-4619-A073-58B87FD9E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E5FF-71DE-4FFA-A18D-42BD36A51C0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4DAB42-FF8F-4114-80FB-6C0582F2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F02FA-DC39-47A0-85AF-468962DE2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A638-6D93-43AC-BB12-0D43665AC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36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19E1F-F329-4AE8-A647-60D2F2683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E888D-B62A-4C53-8C4E-B698C30AD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346D1-14E0-4306-A107-3F8ED1EAB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84F69-3FD6-4361-9E75-DED3211B8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E5FF-71DE-4FFA-A18D-42BD36A51C0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78DAE-5931-4287-895C-5AAF1488C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8C76C-09E7-4718-B50A-F2DACE2D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A638-6D93-43AC-BB12-0D43665AC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5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D453B-6770-450D-AC43-AAE8F6F0F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52037A-A8B7-4358-9D41-FA684A8DC0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9D4EB-0C7F-4D4D-9AA6-4127CE1D3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AAFCA-0F76-4759-AB24-F056A70A2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E5FF-71DE-4FFA-A18D-42BD36A51C0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2479E-87E3-44B6-B7E2-2E815F5D4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C70C0-6FF6-4389-AB0B-E4F257A02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A638-6D93-43AC-BB12-0D43665AC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1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F26770-C858-4695-BEF1-B4FE97045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8365B-9D06-40DE-BB94-7F7CE7540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B7C42-4D30-4869-A071-ED33FB850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FE5FF-71DE-4FFA-A18D-42BD36A51C0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8F2AA-FAB5-412C-AA3E-94B313C95E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0D211-9D65-4B65-8F2E-862754DD2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AA638-6D93-43AC-BB12-0D43665AC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7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21AFD-5526-49A5-A3A6-A02330D821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MyBookings</a:t>
            </a:r>
          </a:p>
        </p:txBody>
      </p:sp>
    </p:spTree>
    <p:extLst>
      <p:ext uri="{BB962C8B-B14F-4D97-AF65-F5344CB8AC3E}">
        <p14:creationId xmlns:p14="http://schemas.microsoft.com/office/powerpoint/2010/main" val="3151891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F900-4DF6-4E4D-820C-D19034D7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Possible implementation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16E75-2844-4366-942E-9E7BD226E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implementing in Canvas APP approach</a:t>
            </a:r>
          </a:p>
          <a:p>
            <a:r>
              <a:rPr lang="en-US" dirty="0"/>
              <a:t>App implementation with Model and Canvas APP</a:t>
            </a:r>
          </a:p>
          <a:p>
            <a:r>
              <a:rPr lang="en-US" dirty="0"/>
              <a:t>Classic </a:t>
            </a:r>
            <a:r>
              <a:rPr lang="en-US" dirty="0" err="1"/>
              <a:t>.Net</a:t>
            </a:r>
            <a:r>
              <a:rPr lang="en-US" dirty="0"/>
              <a:t> development</a:t>
            </a:r>
          </a:p>
        </p:txBody>
      </p:sp>
    </p:spTree>
    <p:extLst>
      <p:ext uri="{BB962C8B-B14F-4D97-AF65-F5344CB8AC3E}">
        <p14:creationId xmlns:p14="http://schemas.microsoft.com/office/powerpoint/2010/main" val="1767220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477B-D94A-4DAD-9518-EE8815F9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 implementing in Canvas APP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F350-1104-40BA-94E4-C23134D01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Can implement the app with all the required customizations with colorful UI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Can be executed with all the devices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Can’t implement the print, export excel functionalities out of the box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Can’t implement with more than one developer at a time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053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C6EF9-70CF-4CDB-BD84-606839A4A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App implementation with Model and Canvas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68538-F8F9-4334-A82C-950DDEB3C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Can implement all the administration functionalities like managing master data by support team in Model driven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Can implement user driven functionality with more UI friendly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Relatively implementation and maintenance is quicker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Can’t implement a friendly UI in Model driven may confuse the user at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Business logic can’t be implemented in model driven apps</a:t>
            </a:r>
          </a:p>
        </p:txBody>
      </p:sp>
    </p:spTree>
    <p:extLst>
      <p:ext uri="{BB962C8B-B14F-4D97-AF65-F5344CB8AC3E}">
        <p14:creationId xmlns:p14="http://schemas.microsoft.com/office/powerpoint/2010/main" val="270681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7287F-F217-48FA-9BC4-37798F7D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Classic </a:t>
            </a:r>
            <a:r>
              <a:rPr lang="en-US" b="1" dirty="0" err="1"/>
              <a:t>.Net</a:t>
            </a:r>
            <a:r>
              <a:rPr lang="en-US" b="1" dirty="0"/>
              <a:t>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F2CD2-2961-47E9-AEB9-3B7AE47FF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021"/>
            <a:ext cx="11169316" cy="46449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Can implement what ever we want with defined UI and UX by the end user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Client need to maintain the server to deploy &amp; manage the custom code solution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Client need dedicated high configuration servers to serve best performance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Client need to deploy a server maintenance team to manage server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Require skilled resource on the latest technology (most cost involves)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Require to maintain one/more resource at time to support the custom solution</a:t>
            </a:r>
          </a:p>
        </p:txBody>
      </p:sp>
    </p:spTree>
    <p:extLst>
      <p:ext uri="{BB962C8B-B14F-4D97-AF65-F5344CB8AC3E}">
        <p14:creationId xmlns:p14="http://schemas.microsoft.com/office/powerpoint/2010/main" val="2950693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221</Words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MyBookings</vt:lpstr>
      <vt:lpstr>Possible implementation options</vt:lpstr>
      <vt:lpstr>App implementing in Canvas APP approach</vt:lpstr>
      <vt:lpstr>App implementation with Model and Canvas APP</vt:lpstr>
      <vt:lpstr>Classic .Net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2022-04-26T02:20:40Z</dcterms:created>
  <dcterms:modified xsi:type="dcterms:W3CDTF">2022-04-26T02:32:46Z</dcterms:modified>
</cp:coreProperties>
</file>