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4"/>
  </p:notesMasterIdLst>
  <p:sldIdLst>
    <p:sldId id="259" r:id="rId2"/>
    <p:sldId id="257" r:id="rId3"/>
  </p:sldIdLst>
  <p:sldSz cx="9875838" cy="7589838"/>
  <p:notesSz cx="9236075"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D86837D-EE0E-492C-A9FE-AE7D45D020A2}">
          <p14:sldIdLst>
            <p14:sldId id="259"/>
            <p14:sldId id="257"/>
          </p14:sldIdLst>
        </p14:section>
      </p14:sectionLst>
    </p:ext>
    <p:ext uri="{EFAFB233-063F-42B5-8137-9DF3F51BA10A}">
      <p15:sldGuideLst xmlns:p15="http://schemas.microsoft.com/office/powerpoint/2012/main">
        <p15:guide id="1" orient="horz" pos="2391" userDrawn="1">
          <p15:clr>
            <a:srgbClr val="A4A3A4"/>
          </p15:clr>
        </p15:guide>
        <p15:guide id="2" pos="31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02" d="100"/>
          <a:sy n="102" d="100"/>
        </p:scale>
        <p:origin x="1608" y="96"/>
      </p:cViewPr>
      <p:guideLst>
        <p:guide orient="horz" pos="2391"/>
        <p:guide pos="31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173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5231639" y="0"/>
            <a:ext cx="4002299" cy="351738"/>
          </a:xfrm>
          <a:prstGeom prst="rect">
            <a:avLst/>
          </a:prstGeom>
        </p:spPr>
        <p:txBody>
          <a:bodyPr vert="horz" lIns="92830" tIns="46415" rIns="92830" bIns="46415" rtlCol="0"/>
          <a:lstStyle>
            <a:lvl1pPr algn="r">
              <a:defRPr sz="1200"/>
            </a:lvl1pPr>
          </a:lstStyle>
          <a:p>
            <a:fld id="{A710DA6D-E4B4-47D4-9AE6-54EE9A3F2739}" type="datetimeFigureOut">
              <a:rPr lang="en-US" smtClean="0"/>
              <a:t>1/25/2019</a:t>
            </a:fld>
            <a:endParaRPr lang="en-US"/>
          </a:p>
        </p:txBody>
      </p:sp>
      <p:sp>
        <p:nvSpPr>
          <p:cNvPr id="4" name="Slide Image Placeholder 3"/>
          <p:cNvSpPr>
            <a:spLocks noGrp="1" noRot="1" noChangeAspect="1"/>
          </p:cNvSpPr>
          <p:nvPr>
            <p:ph type="sldImg" idx="2"/>
          </p:nvPr>
        </p:nvSpPr>
        <p:spPr>
          <a:xfrm>
            <a:off x="3078163" y="876300"/>
            <a:ext cx="3079750" cy="2366963"/>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923608" y="3373755"/>
            <a:ext cx="7388860" cy="276034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02299" cy="35173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5231639" y="6658664"/>
            <a:ext cx="4002299" cy="351737"/>
          </a:xfrm>
          <a:prstGeom prst="rect">
            <a:avLst/>
          </a:prstGeom>
        </p:spPr>
        <p:txBody>
          <a:bodyPr vert="horz" lIns="92830" tIns="46415" rIns="92830" bIns="46415" rtlCol="0" anchor="b"/>
          <a:lstStyle>
            <a:lvl1pPr algn="r">
              <a:defRPr sz="1200"/>
            </a:lvl1pPr>
          </a:lstStyle>
          <a:p>
            <a:fld id="{11662BB3-8CB3-4D81-9E23-5F8EDBE350B1}" type="slidenum">
              <a:rPr lang="en-US" smtClean="0"/>
              <a:t>‹#›</a:t>
            </a:fld>
            <a:endParaRPr lang="en-US"/>
          </a:p>
        </p:txBody>
      </p:sp>
    </p:spTree>
    <p:extLst>
      <p:ext uri="{BB962C8B-B14F-4D97-AF65-F5344CB8AC3E}">
        <p14:creationId xmlns:p14="http://schemas.microsoft.com/office/powerpoint/2010/main" val="3600965597"/>
      </p:ext>
    </p:extLst>
  </p:cSld>
  <p:clrMap bg1="lt1" tx1="dk1" bg2="lt2" tx2="dk2" accent1="accent1" accent2="accent2" accent3="accent3" accent4="accent4" accent5="accent5" accent6="accent6" hlink="hlink" folHlink="folHlink"/>
  <p:notesStyle>
    <a:lvl1pPr marL="0" algn="l" defTabSz="997938" rtl="0" eaLnBrk="1" latinLnBrk="0" hangingPunct="1">
      <a:defRPr sz="1310" kern="1200">
        <a:solidFill>
          <a:schemeClr val="tx1"/>
        </a:solidFill>
        <a:latin typeface="+mn-lt"/>
        <a:ea typeface="+mn-ea"/>
        <a:cs typeface="+mn-cs"/>
      </a:defRPr>
    </a:lvl1pPr>
    <a:lvl2pPr marL="498969" algn="l" defTabSz="997938" rtl="0" eaLnBrk="1" latinLnBrk="0" hangingPunct="1">
      <a:defRPr sz="1310" kern="1200">
        <a:solidFill>
          <a:schemeClr val="tx1"/>
        </a:solidFill>
        <a:latin typeface="+mn-lt"/>
        <a:ea typeface="+mn-ea"/>
        <a:cs typeface="+mn-cs"/>
      </a:defRPr>
    </a:lvl2pPr>
    <a:lvl3pPr marL="997938" algn="l" defTabSz="997938" rtl="0" eaLnBrk="1" latinLnBrk="0" hangingPunct="1">
      <a:defRPr sz="1310" kern="1200">
        <a:solidFill>
          <a:schemeClr val="tx1"/>
        </a:solidFill>
        <a:latin typeface="+mn-lt"/>
        <a:ea typeface="+mn-ea"/>
        <a:cs typeface="+mn-cs"/>
      </a:defRPr>
    </a:lvl3pPr>
    <a:lvl4pPr marL="1496908" algn="l" defTabSz="997938" rtl="0" eaLnBrk="1" latinLnBrk="0" hangingPunct="1">
      <a:defRPr sz="1310" kern="1200">
        <a:solidFill>
          <a:schemeClr val="tx1"/>
        </a:solidFill>
        <a:latin typeface="+mn-lt"/>
        <a:ea typeface="+mn-ea"/>
        <a:cs typeface="+mn-cs"/>
      </a:defRPr>
    </a:lvl4pPr>
    <a:lvl5pPr marL="1995877" algn="l" defTabSz="997938" rtl="0" eaLnBrk="1" latinLnBrk="0" hangingPunct="1">
      <a:defRPr sz="1310" kern="1200">
        <a:solidFill>
          <a:schemeClr val="tx1"/>
        </a:solidFill>
        <a:latin typeface="+mn-lt"/>
        <a:ea typeface="+mn-ea"/>
        <a:cs typeface="+mn-cs"/>
      </a:defRPr>
    </a:lvl5pPr>
    <a:lvl6pPr marL="2494846" algn="l" defTabSz="997938" rtl="0" eaLnBrk="1" latinLnBrk="0" hangingPunct="1">
      <a:defRPr sz="1310" kern="1200">
        <a:solidFill>
          <a:schemeClr val="tx1"/>
        </a:solidFill>
        <a:latin typeface="+mn-lt"/>
        <a:ea typeface="+mn-ea"/>
        <a:cs typeface="+mn-cs"/>
      </a:defRPr>
    </a:lvl6pPr>
    <a:lvl7pPr marL="2993815" algn="l" defTabSz="997938" rtl="0" eaLnBrk="1" latinLnBrk="0" hangingPunct="1">
      <a:defRPr sz="1310" kern="1200">
        <a:solidFill>
          <a:schemeClr val="tx1"/>
        </a:solidFill>
        <a:latin typeface="+mn-lt"/>
        <a:ea typeface="+mn-ea"/>
        <a:cs typeface="+mn-cs"/>
      </a:defRPr>
    </a:lvl7pPr>
    <a:lvl8pPr marL="3492785" algn="l" defTabSz="997938" rtl="0" eaLnBrk="1" latinLnBrk="0" hangingPunct="1">
      <a:defRPr sz="1310" kern="1200">
        <a:solidFill>
          <a:schemeClr val="tx1"/>
        </a:solidFill>
        <a:latin typeface="+mn-lt"/>
        <a:ea typeface="+mn-ea"/>
        <a:cs typeface="+mn-cs"/>
      </a:defRPr>
    </a:lvl8pPr>
    <a:lvl9pPr marL="3991754" algn="l" defTabSz="997938" rtl="0" eaLnBrk="1" latinLnBrk="0" hangingPunct="1">
      <a:defRPr sz="131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0688" y="1242134"/>
            <a:ext cx="8394462" cy="2642388"/>
          </a:xfrm>
        </p:spPr>
        <p:txBody>
          <a:bodyPr anchor="b"/>
          <a:lstStyle>
            <a:lvl1pPr algn="ctr">
              <a:defRPr sz="6480"/>
            </a:lvl1pPr>
          </a:lstStyle>
          <a:p>
            <a:r>
              <a:rPr lang="en-US"/>
              <a:t>Click to edit Master title style</a:t>
            </a:r>
            <a:endParaRPr lang="en-US" dirty="0"/>
          </a:p>
        </p:txBody>
      </p:sp>
      <p:sp>
        <p:nvSpPr>
          <p:cNvPr id="3" name="Subtitle 2"/>
          <p:cNvSpPr>
            <a:spLocks noGrp="1"/>
          </p:cNvSpPr>
          <p:nvPr>
            <p:ph type="subTitle" idx="1"/>
          </p:nvPr>
        </p:nvSpPr>
        <p:spPr>
          <a:xfrm>
            <a:off x="1234480" y="3986423"/>
            <a:ext cx="7406879" cy="1832453"/>
          </a:xfrm>
        </p:spPr>
        <p:txBody>
          <a:bodyPr/>
          <a:lstStyle>
            <a:lvl1pPr marL="0" indent="0" algn="ctr">
              <a:buNone/>
              <a:defRPr sz="2592"/>
            </a:lvl1pPr>
            <a:lvl2pPr marL="493776" indent="0" algn="ctr">
              <a:buNone/>
              <a:defRPr sz="2160"/>
            </a:lvl2pPr>
            <a:lvl3pPr marL="987552" indent="0" algn="ctr">
              <a:buNone/>
              <a:defRPr sz="1944"/>
            </a:lvl3pPr>
            <a:lvl4pPr marL="1481328" indent="0" algn="ctr">
              <a:buNone/>
              <a:defRPr sz="1728"/>
            </a:lvl4pPr>
            <a:lvl5pPr marL="1975104" indent="0" algn="ctr">
              <a:buNone/>
              <a:defRPr sz="1728"/>
            </a:lvl5pPr>
            <a:lvl6pPr marL="2468880" indent="0" algn="ctr">
              <a:buNone/>
              <a:defRPr sz="1728"/>
            </a:lvl6pPr>
            <a:lvl7pPr marL="2962656" indent="0" algn="ctr">
              <a:buNone/>
              <a:defRPr sz="1728"/>
            </a:lvl7pPr>
            <a:lvl8pPr marL="3456432" indent="0" algn="ctr">
              <a:buNone/>
              <a:defRPr sz="1728"/>
            </a:lvl8pPr>
            <a:lvl9pPr marL="3950208" indent="0" algn="ctr">
              <a:buNone/>
              <a:defRPr sz="17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2B4252-2DF6-4F71-9D60-E4050389ED7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39FB-57C6-4216-A104-2A4FF0D1403D}" type="slidenum">
              <a:rPr lang="en-US" smtClean="0"/>
              <a:t>‹#›</a:t>
            </a:fld>
            <a:endParaRPr lang="en-US"/>
          </a:p>
        </p:txBody>
      </p:sp>
    </p:spTree>
    <p:extLst>
      <p:ext uri="{BB962C8B-B14F-4D97-AF65-F5344CB8AC3E}">
        <p14:creationId xmlns:p14="http://schemas.microsoft.com/office/powerpoint/2010/main" val="119163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B4252-2DF6-4F71-9D60-E4050389ED7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39FB-57C6-4216-A104-2A4FF0D1403D}" type="slidenum">
              <a:rPr lang="en-US" smtClean="0"/>
              <a:t>‹#›</a:t>
            </a:fld>
            <a:endParaRPr lang="en-US"/>
          </a:p>
        </p:txBody>
      </p:sp>
    </p:spTree>
    <p:extLst>
      <p:ext uri="{BB962C8B-B14F-4D97-AF65-F5344CB8AC3E}">
        <p14:creationId xmlns:p14="http://schemas.microsoft.com/office/powerpoint/2010/main" val="317050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397" y="404089"/>
            <a:ext cx="2129478" cy="643203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78964" y="404089"/>
            <a:ext cx="6264985" cy="64320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B4252-2DF6-4F71-9D60-E4050389ED7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39FB-57C6-4216-A104-2A4FF0D1403D}" type="slidenum">
              <a:rPr lang="en-US" smtClean="0"/>
              <a:t>‹#›</a:t>
            </a:fld>
            <a:endParaRPr lang="en-US"/>
          </a:p>
        </p:txBody>
      </p:sp>
    </p:spTree>
    <p:extLst>
      <p:ext uri="{BB962C8B-B14F-4D97-AF65-F5344CB8AC3E}">
        <p14:creationId xmlns:p14="http://schemas.microsoft.com/office/powerpoint/2010/main" val="428498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B4252-2DF6-4F71-9D60-E4050389ED7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39FB-57C6-4216-A104-2A4FF0D1403D}" type="slidenum">
              <a:rPr lang="en-US" smtClean="0"/>
              <a:t>‹#›</a:t>
            </a:fld>
            <a:endParaRPr lang="en-US"/>
          </a:p>
        </p:txBody>
      </p:sp>
    </p:spTree>
    <p:extLst>
      <p:ext uri="{BB962C8B-B14F-4D97-AF65-F5344CB8AC3E}">
        <p14:creationId xmlns:p14="http://schemas.microsoft.com/office/powerpoint/2010/main" val="1518578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3821" y="1892191"/>
            <a:ext cx="8517910" cy="3157161"/>
          </a:xfrm>
        </p:spPr>
        <p:txBody>
          <a:bodyPr anchor="b"/>
          <a:lstStyle>
            <a:lvl1pPr>
              <a:defRPr sz="6480"/>
            </a:lvl1pPr>
          </a:lstStyle>
          <a:p>
            <a:r>
              <a:rPr lang="en-US"/>
              <a:t>Click to edit Master title style</a:t>
            </a:r>
            <a:endParaRPr lang="en-US" dirty="0"/>
          </a:p>
        </p:txBody>
      </p:sp>
      <p:sp>
        <p:nvSpPr>
          <p:cNvPr id="3" name="Text Placeholder 2"/>
          <p:cNvSpPr>
            <a:spLocks noGrp="1"/>
          </p:cNvSpPr>
          <p:nvPr>
            <p:ph type="body" idx="1"/>
          </p:nvPr>
        </p:nvSpPr>
        <p:spPr>
          <a:xfrm>
            <a:off x="673821" y="5079220"/>
            <a:ext cx="8517910" cy="1660277"/>
          </a:xfrm>
        </p:spPr>
        <p:txBody>
          <a:bodyPr/>
          <a:lstStyle>
            <a:lvl1pPr marL="0" indent="0">
              <a:buNone/>
              <a:defRPr sz="2592">
                <a:solidFill>
                  <a:schemeClr val="tx1"/>
                </a:solidFill>
              </a:defRPr>
            </a:lvl1pPr>
            <a:lvl2pPr marL="493776" indent="0">
              <a:buNone/>
              <a:defRPr sz="2160">
                <a:solidFill>
                  <a:schemeClr val="tx1">
                    <a:tint val="75000"/>
                  </a:schemeClr>
                </a:solidFill>
              </a:defRPr>
            </a:lvl2pPr>
            <a:lvl3pPr marL="987552" indent="0">
              <a:buNone/>
              <a:defRPr sz="1944">
                <a:solidFill>
                  <a:schemeClr val="tx1">
                    <a:tint val="75000"/>
                  </a:schemeClr>
                </a:solidFill>
              </a:defRPr>
            </a:lvl3pPr>
            <a:lvl4pPr marL="1481328" indent="0">
              <a:buNone/>
              <a:defRPr sz="1728">
                <a:solidFill>
                  <a:schemeClr val="tx1">
                    <a:tint val="75000"/>
                  </a:schemeClr>
                </a:solidFill>
              </a:defRPr>
            </a:lvl4pPr>
            <a:lvl5pPr marL="1975104" indent="0">
              <a:buNone/>
              <a:defRPr sz="1728">
                <a:solidFill>
                  <a:schemeClr val="tx1">
                    <a:tint val="75000"/>
                  </a:schemeClr>
                </a:solidFill>
              </a:defRPr>
            </a:lvl5pPr>
            <a:lvl6pPr marL="2468880" indent="0">
              <a:buNone/>
              <a:defRPr sz="1728">
                <a:solidFill>
                  <a:schemeClr val="tx1">
                    <a:tint val="75000"/>
                  </a:schemeClr>
                </a:solidFill>
              </a:defRPr>
            </a:lvl6pPr>
            <a:lvl7pPr marL="2962656" indent="0">
              <a:buNone/>
              <a:defRPr sz="1728">
                <a:solidFill>
                  <a:schemeClr val="tx1">
                    <a:tint val="75000"/>
                  </a:schemeClr>
                </a:solidFill>
              </a:defRPr>
            </a:lvl7pPr>
            <a:lvl8pPr marL="3456432" indent="0">
              <a:buNone/>
              <a:defRPr sz="1728">
                <a:solidFill>
                  <a:schemeClr val="tx1">
                    <a:tint val="75000"/>
                  </a:schemeClr>
                </a:solidFill>
              </a:defRPr>
            </a:lvl8pPr>
            <a:lvl9pPr marL="3950208" indent="0">
              <a:buNone/>
              <a:defRPr sz="172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2B4252-2DF6-4F71-9D60-E4050389ED7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539FB-57C6-4216-A104-2A4FF0D1403D}" type="slidenum">
              <a:rPr lang="en-US" smtClean="0"/>
              <a:t>‹#›</a:t>
            </a:fld>
            <a:endParaRPr lang="en-US"/>
          </a:p>
        </p:txBody>
      </p:sp>
    </p:spTree>
    <p:extLst>
      <p:ext uri="{BB962C8B-B14F-4D97-AF65-F5344CB8AC3E}">
        <p14:creationId xmlns:p14="http://schemas.microsoft.com/office/powerpoint/2010/main" val="269386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8964" y="2020443"/>
            <a:ext cx="4197231" cy="4815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99643" y="2020443"/>
            <a:ext cx="4197231" cy="4815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B4252-2DF6-4F71-9D60-E4050389ED7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539FB-57C6-4216-A104-2A4FF0D1403D}" type="slidenum">
              <a:rPr lang="en-US" smtClean="0"/>
              <a:t>‹#›</a:t>
            </a:fld>
            <a:endParaRPr lang="en-US"/>
          </a:p>
        </p:txBody>
      </p:sp>
    </p:spTree>
    <p:extLst>
      <p:ext uri="{BB962C8B-B14F-4D97-AF65-F5344CB8AC3E}">
        <p14:creationId xmlns:p14="http://schemas.microsoft.com/office/powerpoint/2010/main" val="285818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0250" y="404090"/>
            <a:ext cx="8517910" cy="1467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0251" y="1860565"/>
            <a:ext cx="4177942" cy="911834"/>
          </a:xfrm>
        </p:spPr>
        <p:txBody>
          <a:bodyPr anchor="b"/>
          <a:lstStyle>
            <a:lvl1pPr marL="0" indent="0">
              <a:buNone/>
              <a:defRPr sz="2592" b="1"/>
            </a:lvl1pPr>
            <a:lvl2pPr marL="493776" indent="0">
              <a:buNone/>
              <a:defRPr sz="2160" b="1"/>
            </a:lvl2pPr>
            <a:lvl3pPr marL="987552" indent="0">
              <a:buNone/>
              <a:defRPr sz="1944" b="1"/>
            </a:lvl3pPr>
            <a:lvl4pPr marL="1481328" indent="0">
              <a:buNone/>
              <a:defRPr sz="1728" b="1"/>
            </a:lvl4pPr>
            <a:lvl5pPr marL="1975104" indent="0">
              <a:buNone/>
              <a:defRPr sz="1728" b="1"/>
            </a:lvl5pPr>
            <a:lvl6pPr marL="2468880" indent="0">
              <a:buNone/>
              <a:defRPr sz="1728" b="1"/>
            </a:lvl6pPr>
            <a:lvl7pPr marL="2962656" indent="0">
              <a:buNone/>
              <a:defRPr sz="1728" b="1"/>
            </a:lvl7pPr>
            <a:lvl8pPr marL="3456432" indent="0">
              <a:buNone/>
              <a:defRPr sz="1728" b="1"/>
            </a:lvl8pPr>
            <a:lvl9pPr marL="3950208" indent="0">
              <a:buNone/>
              <a:defRPr sz="1728" b="1"/>
            </a:lvl9pPr>
          </a:lstStyle>
          <a:p>
            <a:pPr lvl="0"/>
            <a:r>
              <a:rPr lang="en-US"/>
              <a:t>Edit Master text styles</a:t>
            </a:r>
          </a:p>
        </p:txBody>
      </p:sp>
      <p:sp>
        <p:nvSpPr>
          <p:cNvPr id="4" name="Content Placeholder 3"/>
          <p:cNvSpPr>
            <a:spLocks noGrp="1"/>
          </p:cNvSpPr>
          <p:nvPr>
            <p:ph sz="half" idx="2"/>
          </p:nvPr>
        </p:nvSpPr>
        <p:spPr>
          <a:xfrm>
            <a:off x="680251" y="2772399"/>
            <a:ext cx="4177942" cy="40777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99644" y="1860565"/>
            <a:ext cx="4198517" cy="911834"/>
          </a:xfrm>
        </p:spPr>
        <p:txBody>
          <a:bodyPr anchor="b"/>
          <a:lstStyle>
            <a:lvl1pPr marL="0" indent="0">
              <a:buNone/>
              <a:defRPr sz="2592" b="1"/>
            </a:lvl1pPr>
            <a:lvl2pPr marL="493776" indent="0">
              <a:buNone/>
              <a:defRPr sz="2160" b="1"/>
            </a:lvl2pPr>
            <a:lvl3pPr marL="987552" indent="0">
              <a:buNone/>
              <a:defRPr sz="1944" b="1"/>
            </a:lvl3pPr>
            <a:lvl4pPr marL="1481328" indent="0">
              <a:buNone/>
              <a:defRPr sz="1728" b="1"/>
            </a:lvl4pPr>
            <a:lvl5pPr marL="1975104" indent="0">
              <a:buNone/>
              <a:defRPr sz="1728" b="1"/>
            </a:lvl5pPr>
            <a:lvl6pPr marL="2468880" indent="0">
              <a:buNone/>
              <a:defRPr sz="1728" b="1"/>
            </a:lvl6pPr>
            <a:lvl7pPr marL="2962656" indent="0">
              <a:buNone/>
              <a:defRPr sz="1728" b="1"/>
            </a:lvl7pPr>
            <a:lvl8pPr marL="3456432" indent="0">
              <a:buNone/>
              <a:defRPr sz="1728" b="1"/>
            </a:lvl8pPr>
            <a:lvl9pPr marL="3950208" indent="0">
              <a:buNone/>
              <a:defRPr sz="1728" b="1"/>
            </a:lvl9pPr>
          </a:lstStyle>
          <a:p>
            <a:pPr lvl="0"/>
            <a:r>
              <a:rPr lang="en-US"/>
              <a:t>Edit Master text styles</a:t>
            </a:r>
          </a:p>
        </p:txBody>
      </p:sp>
      <p:sp>
        <p:nvSpPr>
          <p:cNvPr id="6" name="Content Placeholder 5"/>
          <p:cNvSpPr>
            <a:spLocks noGrp="1"/>
          </p:cNvSpPr>
          <p:nvPr>
            <p:ph sz="quarter" idx="4"/>
          </p:nvPr>
        </p:nvSpPr>
        <p:spPr>
          <a:xfrm>
            <a:off x="4999644" y="2772399"/>
            <a:ext cx="4198517" cy="40777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B4252-2DF6-4F71-9D60-E4050389ED7A}"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539FB-57C6-4216-A104-2A4FF0D1403D}" type="slidenum">
              <a:rPr lang="en-US" smtClean="0"/>
              <a:t>‹#›</a:t>
            </a:fld>
            <a:endParaRPr lang="en-US"/>
          </a:p>
        </p:txBody>
      </p:sp>
    </p:spTree>
    <p:extLst>
      <p:ext uri="{BB962C8B-B14F-4D97-AF65-F5344CB8AC3E}">
        <p14:creationId xmlns:p14="http://schemas.microsoft.com/office/powerpoint/2010/main" val="51236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2B4252-2DF6-4F71-9D60-E4050389ED7A}"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539FB-57C6-4216-A104-2A4FF0D1403D}" type="slidenum">
              <a:rPr lang="en-US" smtClean="0"/>
              <a:t>‹#›</a:t>
            </a:fld>
            <a:endParaRPr lang="en-US"/>
          </a:p>
        </p:txBody>
      </p:sp>
    </p:spTree>
    <p:extLst>
      <p:ext uri="{BB962C8B-B14F-4D97-AF65-F5344CB8AC3E}">
        <p14:creationId xmlns:p14="http://schemas.microsoft.com/office/powerpoint/2010/main" val="204288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B4252-2DF6-4F71-9D60-E4050389ED7A}"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9539FB-57C6-4216-A104-2A4FF0D1403D}" type="slidenum">
              <a:rPr lang="en-US" smtClean="0"/>
              <a:t>‹#›</a:t>
            </a:fld>
            <a:endParaRPr lang="en-US"/>
          </a:p>
        </p:txBody>
      </p:sp>
    </p:spTree>
    <p:extLst>
      <p:ext uri="{BB962C8B-B14F-4D97-AF65-F5344CB8AC3E}">
        <p14:creationId xmlns:p14="http://schemas.microsoft.com/office/powerpoint/2010/main" val="302352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0250" y="505989"/>
            <a:ext cx="3185215" cy="1770962"/>
          </a:xfrm>
        </p:spPr>
        <p:txBody>
          <a:bodyPr anchor="b"/>
          <a:lstStyle>
            <a:lvl1pPr>
              <a:defRPr sz="3456"/>
            </a:lvl1pPr>
          </a:lstStyle>
          <a:p>
            <a:r>
              <a:rPr lang="en-US"/>
              <a:t>Click to edit Master title style</a:t>
            </a:r>
            <a:endParaRPr lang="en-US" dirty="0"/>
          </a:p>
        </p:txBody>
      </p:sp>
      <p:sp>
        <p:nvSpPr>
          <p:cNvPr id="3" name="Content Placeholder 2"/>
          <p:cNvSpPr>
            <a:spLocks noGrp="1"/>
          </p:cNvSpPr>
          <p:nvPr>
            <p:ph idx="1"/>
          </p:nvPr>
        </p:nvSpPr>
        <p:spPr>
          <a:xfrm>
            <a:off x="4198517" y="1092798"/>
            <a:ext cx="4999643" cy="5393704"/>
          </a:xfrm>
        </p:spPr>
        <p:txBody>
          <a:bodyPr/>
          <a:lstStyle>
            <a:lvl1pPr>
              <a:defRPr sz="3456"/>
            </a:lvl1pPr>
            <a:lvl2pPr>
              <a:defRPr sz="3024"/>
            </a:lvl2pPr>
            <a:lvl3pPr>
              <a:defRPr sz="2592"/>
            </a:lvl3pPr>
            <a:lvl4pPr>
              <a:defRPr sz="2160"/>
            </a:lvl4pPr>
            <a:lvl5pPr>
              <a:defRPr sz="2160"/>
            </a:lvl5pPr>
            <a:lvl6pPr>
              <a:defRPr sz="2160"/>
            </a:lvl6pPr>
            <a:lvl7pPr>
              <a:defRPr sz="2160"/>
            </a:lvl7pPr>
            <a:lvl8pPr>
              <a:defRPr sz="2160"/>
            </a:lvl8pPr>
            <a:lvl9pPr>
              <a:defRPr sz="21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250" y="2276951"/>
            <a:ext cx="3185215" cy="4218334"/>
          </a:xfrm>
        </p:spPr>
        <p:txBody>
          <a:bodyPr/>
          <a:lstStyle>
            <a:lvl1pPr marL="0" indent="0">
              <a:buNone/>
              <a:defRPr sz="1728"/>
            </a:lvl1pPr>
            <a:lvl2pPr marL="493776" indent="0">
              <a:buNone/>
              <a:defRPr sz="1512"/>
            </a:lvl2pPr>
            <a:lvl3pPr marL="987552" indent="0">
              <a:buNone/>
              <a:defRPr sz="1296"/>
            </a:lvl3pPr>
            <a:lvl4pPr marL="1481328" indent="0">
              <a:buNone/>
              <a:defRPr sz="1080"/>
            </a:lvl4pPr>
            <a:lvl5pPr marL="1975104" indent="0">
              <a:buNone/>
              <a:defRPr sz="1080"/>
            </a:lvl5pPr>
            <a:lvl6pPr marL="2468880" indent="0">
              <a:buNone/>
              <a:defRPr sz="1080"/>
            </a:lvl6pPr>
            <a:lvl7pPr marL="2962656" indent="0">
              <a:buNone/>
              <a:defRPr sz="1080"/>
            </a:lvl7pPr>
            <a:lvl8pPr marL="3456432" indent="0">
              <a:buNone/>
              <a:defRPr sz="1080"/>
            </a:lvl8pPr>
            <a:lvl9pPr marL="3950208" indent="0">
              <a:buNone/>
              <a:defRPr sz="1080"/>
            </a:lvl9pPr>
          </a:lstStyle>
          <a:p>
            <a:pPr lvl="0"/>
            <a:r>
              <a:rPr lang="en-US"/>
              <a:t>Edit Master text styles</a:t>
            </a:r>
          </a:p>
        </p:txBody>
      </p:sp>
      <p:sp>
        <p:nvSpPr>
          <p:cNvPr id="5" name="Date Placeholder 4"/>
          <p:cNvSpPr>
            <a:spLocks noGrp="1"/>
          </p:cNvSpPr>
          <p:nvPr>
            <p:ph type="dt" sz="half" idx="10"/>
          </p:nvPr>
        </p:nvSpPr>
        <p:spPr/>
        <p:txBody>
          <a:bodyPr/>
          <a:lstStyle/>
          <a:p>
            <a:fld id="{BB2B4252-2DF6-4F71-9D60-E4050389ED7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539FB-57C6-4216-A104-2A4FF0D1403D}" type="slidenum">
              <a:rPr lang="en-US" smtClean="0"/>
              <a:t>‹#›</a:t>
            </a:fld>
            <a:endParaRPr lang="en-US"/>
          </a:p>
        </p:txBody>
      </p:sp>
    </p:spTree>
    <p:extLst>
      <p:ext uri="{BB962C8B-B14F-4D97-AF65-F5344CB8AC3E}">
        <p14:creationId xmlns:p14="http://schemas.microsoft.com/office/powerpoint/2010/main" val="354678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0250" y="505989"/>
            <a:ext cx="3185215" cy="1770962"/>
          </a:xfrm>
        </p:spPr>
        <p:txBody>
          <a:bodyPr anchor="b"/>
          <a:lstStyle>
            <a:lvl1pPr>
              <a:defRPr sz="3456"/>
            </a:lvl1pPr>
          </a:lstStyle>
          <a:p>
            <a:r>
              <a:rPr lang="en-US"/>
              <a:t>Click to edit Master title style</a:t>
            </a:r>
            <a:endParaRPr lang="en-US" dirty="0"/>
          </a:p>
        </p:txBody>
      </p:sp>
      <p:sp>
        <p:nvSpPr>
          <p:cNvPr id="3" name="Picture Placeholder 2"/>
          <p:cNvSpPr>
            <a:spLocks noGrp="1" noChangeAspect="1"/>
          </p:cNvSpPr>
          <p:nvPr>
            <p:ph type="pic" idx="1"/>
          </p:nvPr>
        </p:nvSpPr>
        <p:spPr>
          <a:xfrm>
            <a:off x="4198517" y="1092798"/>
            <a:ext cx="4999643" cy="5393704"/>
          </a:xfrm>
        </p:spPr>
        <p:txBody>
          <a:bodyPr anchor="t"/>
          <a:lstStyle>
            <a:lvl1pPr marL="0" indent="0">
              <a:buNone/>
              <a:defRPr sz="3456"/>
            </a:lvl1pPr>
            <a:lvl2pPr marL="493776" indent="0">
              <a:buNone/>
              <a:defRPr sz="3024"/>
            </a:lvl2pPr>
            <a:lvl3pPr marL="987552" indent="0">
              <a:buNone/>
              <a:defRPr sz="2592"/>
            </a:lvl3pPr>
            <a:lvl4pPr marL="1481328" indent="0">
              <a:buNone/>
              <a:defRPr sz="2160"/>
            </a:lvl4pPr>
            <a:lvl5pPr marL="1975104" indent="0">
              <a:buNone/>
              <a:defRPr sz="2160"/>
            </a:lvl5pPr>
            <a:lvl6pPr marL="2468880" indent="0">
              <a:buNone/>
              <a:defRPr sz="2160"/>
            </a:lvl6pPr>
            <a:lvl7pPr marL="2962656" indent="0">
              <a:buNone/>
              <a:defRPr sz="2160"/>
            </a:lvl7pPr>
            <a:lvl8pPr marL="3456432" indent="0">
              <a:buNone/>
              <a:defRPr sz="2160"/>
            </a:lvl8pPr>
            <a:lvl9pPr marL="3950208" indent="0">
              <a:buNone/>
              <a:defRPr sz="2160"/>
            </a:lvl9pPr>
          </a:lstStyle>
          <a:p>
            <a:r>
              <a:rPr lang="en-US"/>
              <a:t>Click icon to add picture</a:t>
            </a:r>
            <a:endParaRPr lang="en-US" dirty="0"/>
          </a:p>
        </p:txBody>
      </p:sp>
      <p:sp>
        <p:nvSpPr>
          <p:cNvPr id="4" name="Text Placeholder 3"/>
          <p:cNvSpPr>
            <a:spLocks noGrp="1"/>
          </p:cNvSpPr>
          <p:nvPr>
            <p:ph type="body" sz="half" idx="2"/>
          </p:nvPr>
        </p:nvSpPr>
        <p:spPr>
          <a:xfrm>
            <a:off x="680250" y="2276951"/>
            <a:ext cx="3185215" cy="4218334"/>
          </a:xfrm>
        </p:spPr>
        <p:txBody>
          <a:bodyPr/>
          <a:lstStyle>
            <a:lvl1pPr marL="0" indent="0">
              <a:buNone/>
              <a:defRPr sz="1728"/>
            </a:lvl1pPr>
            <a:lvl2pPr marL="493776" indent="0">
              <a:buNone/>
              <a:defRPr sz="1512"/>
            </a:lvl2pPr>
            <a:lvl3pPr marL="987552" indent="0">
              <a:buNone/>
              <a:defRPr sz="1296"/>
            </a:lvl3pPr>
            <a:lvl4pPr marL="1481328" indent="0">
              <a:buNone/>
              <a:defRPr sz="1080"/>
            </a:lvl4pPr>
            <a:lvl5pPr marL="1975104" indent="0">
              <a:buNone/>
              <a:defRPr sz="1080"/>
            </a:lvl5pPr>
            <a:lvl6pPr marL="2468880" indent="0">
              <a:buNone/>
              <a:defRPr sz="1080"/>
            </a:lvl6pPr>
            <a:lvl7pPr marL="2962656" indent="0">
              <a:buNone/>
              <a:defRPr sz="1080"/>
            </a:lvl7pPr>
            <a:lvl8pPr marL="3456432" indent="0">
              <a:buNone/>
              <a:defRPr sz="1080"/>
            </a:lvl8pPr>
            <a:lvl9pPr marL="3950208" indent="0">
              <a:buNone/>
              <a:defRPr sz="1080"/>
            </a:lvl9pPr>
          </a:lstStyle>
          <a:p>
            <a:pPr lvl="0"/>
            <a:r>
              <a:rPr lang="en-US"/>
              <a:t>Edit Master text styles</a:t>
            </a:r>
          </a:p>
        </p:txBody>
      </p:sp>
      <p:sp>
        <p:nvSpPr>
          <p:cNvPr id="5" name="Date Placeholder 4"/>
          <p:cNvSpPr>
            <a:spLocks noGrp="1"/>
          </p:cNvSpPr>
          <p:nvPr>
            <p:ph type="dt" sz="half" idx="10"/>
          </p:nvPr>
        </p:nvSpPr>
        <p:spPr/>
        <p:txBody>
          <a:bodyPr/>
          <a:lstStyle/>
          <a:p>
            <a:fld id="{BB2B4252-2DF6-4F71-9D60-E4050389ED7A}"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539FB-57C6-4216-A104-2A4FF0D1403D}" type="slidenum">
              <a:rPr lang="en-US" smtClean="0"/>
              <a:t>‹#›</a:t>
            </a:fld>
            <a:endParaRPr lang="en-US"/>
          </a:p>
        </p:txBody>
      </p:sp>
    </p:spTree>
    <p:extLst>
      <p:ext uri="{BB962C8B-B14F-4D97-AF65-F5344CB8AC3E}">
        <p14:creationId xmlns:p14="http://schemas.microsoft.com/office/powerpoint/2010/main" val="373874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964" y="404090"/>
            <a:ext cx="8517910" cy="1467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8964" y="2020443"/>
            <a:ext cx="8517910" cy="48156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8964" y="7034657"/>
            <a:ext cx="2222064" cy="404089"/>
          </a:xfrm>
          <a:prstGeom prst="rect">
            <a:avLst/>
          </a:prstGeom>
        </p:spPr>
        <p:txBody>
          <a:bodyPr vert="horz" lIns="91440" tIns="45720" rIns="91440" bIns="45720" rtlCol="0" anchor="ctr"/>
          <a:lstStyle>
            <a:lvl1pPr algn="l">
              <a:defRPr sz="1296">
                <a:solidFill>
                  <a:schemeClr val="tx1">
                    <a:tint val="75000"/>
                  </a:schemeClr>
                </a:solidFill>
              </a:defRPr>
            </a:lvl1pPr>
          </a:lstStyle>
          <a:p>
            <a:fld id="{BB2B4252-2DF6-4F71-9D60-E4050389ED7A}" type="datetimeFigureOut">
              <a:rPr lang="en-US" smtClean="0"/>
              <a:t>1/25/2019</a:t>
            </a:fld>
            <a:endParaRPr lang="en-US"/>
          </a:p>
        </p:txBody>
      </p:sp>
      <p:sp>
        <p:nvSpPr>
          <p:cNvPr id="5" name="Footer Placeholder 4"/>
          <p:cNvSpPr>
            <a:spLocks noGrp="1"/>
          </p:cNvSpPr>
          <p:nvPr>
            <p:ph type="ftr" sz="quarter" idx="3"/>
          </p:nvPr>
        </p:nvSpPr>
        <p:spPr>
          <a:xfrm>
            <a:off x="3271372" y="7034657"/>
            <a:ext cx="3333095" cy="404089"/>
          </a:xfrm>
          <a:prstGeom prst="rect">
            <a:avLst/>
          </a:prstGeom>
        </p:spPr>
        <p:txBody>
          <a:bodyPr vert="horz" lIns="91440" tIns="45720" rIns="91440" bIns="45720" rtlCol="0" anchor="ctr"/>
          <a:lstStyle>
            <a:lvl1pPr algn="ctr">
              <a:defRPr sz="12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74810" y="7034657"/>
            <a:ext cx="2222064" cy="404089"/>
          </a:xfrm>
          <a:prstGeom prst="rect">
            <a:avLst/>
          </a:prstGeom>
        </p:spPr>
        <p:txBody>
          <a:bodyPr vert="horz" lIns="91440" tIns="45720" rIns="91440" bIns="45720" rtlCol="0" anchor="ctr"/>
          <a:lstStyle>
            <a:lvl1pPr algn="r">
              <a:defRPr sz="1296">
                <a:solidFill>
                  <a:schemeClr val="tx1">
                    <a:tint val="75000"/>
                  </a:schemeClr>
                </a:solidFill>
              </a:defRPr>
            </a:lvl1pPr>
          </a:lstStyle>
          <a:p>
            <a:fld id="{7E9539FB-57C6-4216-A104-2A4FF0D1403D}" type="slidenum">
              <a:rPr lang="en-US" smtClean="0"/>
              <a:t>‹#›</a:t>
            </a:fld>
            <a:endParaRPr lang="en-US"/>
          </a:p>
        </p:txBody>
      </p:sp>
    </p:spTree>
    <p:extLst>
      <p:ext uri="{BB962C8B-B14F-4D97-AF65-F5344CB8AC3E}">
        <p14:creationId xmlns:p14="http://schemas.microsoft.com/office/powerpoint/2010/main" val="208650422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87552" rtl="0" eaLnBrk="1" latinLnBrk="0" hangingPunct="1">
        <a:lnSpc>
          <a:spcPct val="90000"/>
        </a:lnSpc>
        <a:spcBef>
          <a:spcPct val="0"/>
        </a:spcBef>
        <a:buNone/>
        <a:defRPr sz="4752" kern="1200">
          <a:solidFill>
            <a:schemeClr val="tx1"/>
          </a:solidFill>
          <a:latin typeface="+mj-lt"/>
          <a:ea typeface="+mj-ea"/>
          <a:cs typeface="+mj-cs"/>
        </a:defRPr>
      </a:lvl1pPr>
    </p:titleStyle>
    <p:bodyStyle>
      <a:lvl1pPr marL="246888" indent="-246888" algn="l" defTabSz="987552" rtl="0" eaLnBrk="1" latinLnBrk="0" hangingPunct="1">
        <a:lnSpc>
          <a:spcPct val="90000"/>
        </a:lnSpc>
        <a:spcBef>
          <a:spcPts val="1080"/>
        </a:spcBef>
        <a:buFont typeface="Arial" panose="020B0604020202020204" pitchFamily="34" charset="0"/>
        <a:buChar char="•"/>
        <a:defRPr sz="3024" kern="1200">
          <a:solidFill>
            <a:schemeClr val="tx1"/>
          </a:solidFill>
          <a:latin typeface="+mn-lt"/>
          <a:ea typeface="+mn-ea"/>
          <a:cs typeface="+mn-cs"/>
        </a:defRPr>
      </a:lvl1pPr>
      <a:lvl2pPr marL="740664" indent="-246888" algn="l" defTabSz="987552" rtl="0" eaLnBrk="1" latinLnBrk="0" hangingPunct="1">
        <a:lnSpc>
          <a:spcPct val="90000"/>
        </a:lnSpc>
        <a:spcBef>
          <a:spcPts val="540"/>
        </a:spcBef>
        <a:buFont typeface="Arial" panose="020B0604020202020204" pitchFamily="34" charset="0"/>
        <a:buChar char="•"/>
        <a:defRPr sz="2592" kern="1200">
          <a:solidFill>
            <a:schemeClr val="tx1"/>
          </a:solidFill>
          <a:latin typeface="+mn-lt"/>
          <a:ea typeface="+mn-ea"/>
          <a:cs typeface="+mn-cs"/>
        </a:defRPr>
      </a:lvl2pPr>
      <a:lvl3pPr marL="1234440" indent="-246888" algn="l" defTabSz="987552" rtl="0" eaLnBrk="1" latinLnBrk="0" hangingPunct="1">
        <a:lnSpc>
          <a:spcPct val="90000"/>
        </a:lnSpc>
        <a:spcBef>
          <a:spcPts val="540"/>
        </a:spcBef>
        <a:buFont typeface="Arial" panose="020B0604020202020204" pitchFamily="34" charset="0"/>
        <a:buChar char="•"/>
        <a:defRPr sz="2160" kern="1200">
          <a:solidFill>
            <a:schemeClr val="tx1"/>
          </a:solidFill>
          <a:latin typeface="+mn-lt"/>
          <a:ea typeface="+mn-ea"/>
          <a:cs typeface="+mn-cs"/>
        </a:defRPr>
      </a:lvl3pPr>
      <a:lvl4pPr marL="1728216" indent="-246888" algn="l" defTabSz="987552" rtl="0"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4pPr>
      <a:lvl5pPr marL="2221992" indent="-246888" algn="l" defTabSz="987552" rtl="0"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5pPr>
      <a:lvl6pPr marL="2715768" indent="-246888" algn="l" defTabSz="987552" rtl="0"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6pPr>
      <a:lvl7pPr marL="3209544" indent="-246888" algn="l" defTabSz="987552" rtl="0"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7pPr>
      <a:lvl8pPr marL="3703320" indent="-246888" algn="l" defTabSz="987552" rtl="0"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8pPr>
      <a:lvl9pPr marL="4197096" indent="-246888" algn="l" defTabSz="987552" rtl="0" eaLnBrk="1" latinLnBrk="0" hangingPunct="1">
        <a:lnSpc>
          <a:spcPct val="90000"/>
        </a:lnSpc>
        <a:spcBef>
          <a:spcPts val="540"/>
        </a:spcBef>
        <a:buFont typeface="Arial" panose="020B0604020202020204" pitchFamily="34" charset="0"/>
        <a:buChar char="•"/>
        <a:defRPr sz="1944" kern="1200">
          <a:solidFill>
            <a:schemeClr val="tx1"/>
          </a:solidFill>
          <a:latin typeface="+mn-lt"/>
          <a:ea typeface="+mn-ea"/>
          <a:cs typeface="+mn-cs"/>
        </a:defRPr>
      </a:lvl9pPr>
    </p:bodyStyle>
    <p:otherStyle>
      <a:defPPr>
        <a:defRPr lang="en-US"/>
      </a:defPPr>
      <a:lvl1pPr marL="0" algn="l" defTabSz="987552" rtl="0" eaLnBrk="1" latinLnBrk="0" hangingPunct="1">
        <a:defRPr sz="1944" kern="1200">
          <a:solidFill>
            <a:schemeClr val="tx1"/>
          </a:solidFill>
          <a:latin typeface="+mn-lt"/>
          <a:ea typeface="+mn-ea"/>
          <a:cs typeface="+mn-cs"/>
        </a:defRPr>
      </a:lvl1pPr>
      <a:lvl2pPr marL="493776" algn="l" defTabSz="987552" rtl="0" eaLnBrk="1" latinLnBrk="0" hangingPunct="1">
        <a:defRPr sz="1944" kern="1200">
          <a:solidFill>
            <a:schemeClr val="tx1"/>
          </a:solidFill>
          <a:latin typeface="+mn-lt"/>
          <a:ea typeface="+mn-ea"/>
          <a:cs typeface="+mn-cs"/>
        </a:defRPr>
      </a:lvl2pPr>
      <a:lvl3pPr marL="987552" algn="l" defTabSz="987552" rtl="0" eaLnBrk="1" latinLnBrk="0" hangingPunct="1">
        <a:defRPr sz="1944" kern="1200">
          <a:solidFill>
            <a:schemeClr val="tx1"/>
          </a:solidFill>
          <a:latin typeface="+mn-lt"/>
          <a:ea typeface="+mn-ea"/>
          <a:cs typeface="+mn-cs"/>
        </a:defRPr>
      </a:lvl3pPr>
      <a:lvl4pPr marL="1481328" algn="l" defTabSz="987552" rtl="0" eaLnBrk="1" latinLnBrk="0" hangingPunct="1">
        <a:defRPr sz="1944" kern="1200">
          <a:solidFill>
            <a:schemeClr val="tx1"/>
          </a:solidFill>
          <a:latin typeface="+mn-lt"/>
          <a:ea typeface="+mn-ea"/>
          <a:cs typeface="+mn-cs"/>
        </a:defRPr>
      </a:lvl4pPr>
      <a:lvl5pPr marL="1975104" algn="l" defTabSz="987552" rtl="0" eaLnBrk="1" latinLnBrk="0" hangingPunct="1">
        <a:defRPr sz="1944" kern="1200">
          <a:solidFill>
            <a:schemeClr val="tx1"/>
          </a:solidFill>
          <a:latin typeface="+mn-lt"/>
          <a:ea typeface="+mn-ea"/>
          <a:cs typeface="+mn-cs"/>
        </a:defRPr>
      </a:lvl5pPr>
      <a:lvl6pPr marL="2468880" algn="l" defTabSz="987552" rtl="0" eaLnBrk="1" latinLnBrk="0" hangingPunct="1">
        <a:defRPr sz="1944" kern="1200">
          <a:solidFill>
            <a:schemeClr val="tx1"/>
          </a:solidFill>
          <a:latin typeface="+mn-lt"/>
          <a:ea typeface="+mn-ea"/>
          <a:cs typeface="+mn-cs"/>
        </a:defRPr>
      </a:lvl6pPr>
      <a:lvl7pPr marL="2962656" algn="l" defTabSz="987552" rtl="0" eaLnBrk="1" latinLnBrk="0" hangingPunct="1">
        <a:defRPr sz="1944" kern="1200">
          <a:solidFill>
            <a:schemeClr val="tx1"/>
          </a:solidFill>
          <a:latin typeface="+mn-lt"/>
          <a:ea typeface="+mn-ea"/>
          <a:cs typeface="+mn-cs"/>
        </a:defRPr>
      </a:lvl7pPr>
      <a:lvl8pPr marL="3456432" algn="l" defTabSz="987552" rtl="0" eaLnBrk="1" latinLnBrk="0" hangingPunct="1">
        <a:defRPr sz="1944" kern="1200">
          <a:solidFill>
            <a:schemeClr val="tx1"/>
          </a:solidFill>
          <a:latin typeface="+mn-lt"/>
          <a:ea typeface="+mn-ea"/>
          <a:cs typeface="+mn-cs"/>
        </a:defRPr>
      </a:lvl8pPr>
      <a:lvl9pPr marL="3950208" algn="l" defTabSz="987552" rtl="0" eaLnBrk="1" latinLnBrk="0" hangingPunct="1">
        <a:defRPr sz="1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8A4E7878-126B-4875-ABB4-D37B0852A66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Photocopy trans="51000" detail="0"/>
                    </a14:imgEffect>
                  </a14:imgLayer>
                </a14:imgProps>
              </a:ext>
              <a:ext uri="{28A0092B-C50C-407E-A947-70E740481C1C}">
                <a14:useLocalDpi xmlns:a14="http://schemas.microsoft.com/office/drawing/2010/main" val="0"/>
              </a:ext>
            </a:extLst>
          </a:blip>
          <a:srcRect b="22083"/>
          <a:stretch/>
        </p:blipFill>
        <p:spPr>
          <a:xfrm>
            <a:off x="2153866" y="0"/>
            <a:ext cx="4518156" cy="7604100"/>
          </a:xfrm>
          <a:prstGeom prst="rect">
            <a:avLst/>
          </a:prstGeom>
        </p:spPr>
      </p:pic>
      <p:pic>
        <p:nvPicPr>
          <p:cNvPr id="20" name="Picture 19">
            <a:extLst>
              <a:ext uri="{FF2B5EF4-FFF2-40B4-BE49-F238E27FC236}">
                <a16:creationId xmlns:a16="http://schemas.microsoft.com/office/drawing/2014/main" id="{DE9C3902-0AC5-479B-8AFE-F789CB6297F1}"/>
              </a:ext>
            </a:extLst>
          </p:cNvPr>
          <p:cNvPicPr>
            <a:picLocks noChangeAspect="1"/>
          </p:cNvPicPr>
          <p:nvPr/>
        </p:nvPicPr>
        <p:blipFill>
          <a:blip r:embed="rId4"/>
          <a:stretch>
            <a:fillRect/>
          </a:stretch>
        </p:blipFill>
        <p:spPr>
          <a:xfrm>
            <a:off x="6994791" y="3837687"/>
            <a:ext cx="2652914" cy="1959188"/>
          </a:xfrm>
          <a:prstGeom prst="rect">
            <a:avLst/>
          </a:prstGeom>
        </p:spPr>
      </p:pic>
      <p:sp>
        <p:nvSpPr>
          <p:cNvPr id="13" name="TextBox 12">
            <a:extLst>
              <a:ext uri="{FF2B5EF4-FFF2-40B4-BE49-F238E27FC236}">
                <a16:creationId xmlns:a16="http://schemas.microsoft.com/office/drawing/2014/main" id="{B3D6C837-8E89-459F-9B9F-B39D711F5CA4}"/>
              </a:ext>
            </a:extLst>
          </p:cNvPr>
          <p:cNvSpPr txBox="1"/>
          <p:nvPr/>
        </p:nvSpPr>
        <p:spPr>
          <a:xfrm>
            <a:off x="275355" y="2518695"/>
            <a:ext cx="2607630" cy="2372444"/>
          </a:xfrm>
          <a:prstGeom prst="rect">
            <a:avLst/>
          </a:prstGeom>
          <a:noFill/>
        </p:spPr>
        <p:txBody>
          <a:bodyPr wrap="square" rtlCol="0">
            <a:spAutoFit/>
          </a:bodyPr>
          <a:lstStyle/>
          <a:p>
            <a:pPr>
              <a:spcAft>
                <a:spcPts val="495"/>
              </a:spcAft>
            </a:pPr>
            <a:r>
              <a:rPr lang="en-US" sz="1200" dirty="0"/>
              <a:t>The NIEM model defines agreed-upon terms, definitions, relationships and formats—independent of how the information is stored in individual systems—for data being exchanged. </a:t>
            </a:r>
          </a:p>
          <a:p>
            <a:pPr>
              <a:spcAft>
                <a:spcPts val="495"/>
              </a:spcAft>
            </a:pPr>
            <a:r>
              <a:rPr lang="en-US" sz="1200" dirty="0"/>
              <a:t>NIEM offers two ways to develop information exchanges—XML Schema, and through UML tooling. NIEM also offers the ability to transform XML schema to other data formats, such as JavaScript Object Notation (JSON) and Java objects.</a:t>
            </a:r>
          </a:p>
        </p:txBody>
      </p:sp>
      <p:pic>
        <p:nvPicPr>
          <p:cNvPr id="14" name="Picture 13">
            <a:extLst>
              <a:ext uri="{FF2B5EF4-FFF2-40B4-BE49-F238E27FC236}">
                <a16:creationId xmlns:a16="http://schemas.microsoft.com/office/drawing/2014/main" id="{9C547C2C-E0A9-4395-95DD-BC0270F4FC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917" y="7036431"/>
            <a:ext cx="1490507" cy="374886"/>
          </a:xfrm>
          <a:prstGeom prst="rect">
            <a:avLst/>
          </a:prstGeom>
        </p:spPr>
      </p:pic>
      <p:sp>
        <p:nvSpPr>
          <p:cNvPr id="15" name="TextBox 14">
            <a:extLst>
              <a:ext uri="{FF2B5EF4-FFF2-40B4-BE49-F238E27FC236}">
                <a16:creationId xmlns:a16="http://schemas.microsoft.com/office/drawing/2014/main" id="{A8CDF878-E06E-4997-908E-6D545E2E109D}"/>
              </a:ext>
            </a:extLst>
          </p:cNvPr>
          <p:cNvSpPr txBox="1"/>
          <p:nvPr/>
        </p:nvSpPr>
        <p:spPr>
          <a:xfrm>
            <a:off x="283783" y="6833336"/>
            <a:ext cx="2590774" cy="244682"/>
          </a:xfrm>
          <a:prstGeom prst="rect">
            <a:avLst/>
          </a:prstGeom>
          <a:noFill/>
        </p:spPr>
        <p:txBody>
          <a:bodyPr wrap="none" rtlCol="0">
            <a:spAutoFit/>
          </a:bodyPr>
          <a:lstStyle/>
          <a:p>
            <a:r>
              <a:rPr lang="en-US" sz="990" b="1" dirty="0">
                <a:solidFill>
                  <a:schemeClr val="accent5">
                    <a:lumMod val="50000"/>
                  </a:schemeClr>
                </a:solidFill>
              </a:rPr>
              <a:t>NATIONAL INFORMATION EXCHANGE MODEL</a:t>
            </a:r>
          </a:p>
        </p:txBody>
      </p:sp>
      <p:sp>
        <p:nvSpPr>
          <p:cNvPr id="16" name="TextBox 15">
            <a:extLst>
              <a:ext uri="{FF2B5EF4-FFF2-40B4-BE49-F238E27FC236}">
                <a16:creationId xmlns:a16="http://schemas.microsoft.com/office/drawing/2014/main" id="{DBD065E7-CEB1-4243-9DC6-59D67635EAF0}"/>
              </a:ext>
            </a:extLst>
          </p:cNvPr>
          <p:cNvSpPr txBox="1"/>
          <p:nvPr/>
        </p:nvSpPr>
        <p:spPr>
          <a:xfrm>
            <a:off x="3510131" y="614580"/>
            <a:ext cx="2907653" cy="2926442"/>
          </a:xfrm>
          <a:prstGeom prst="rect">
            <a:avLst/>
          </a:prstGeom>
          <a:noFill/>
        </p:spPr>
        <p:txBody>
          <a:bodyPr wrap="square" rtlCol="0">
            <a:spAutoFit/>
          </a:bodyPr>
          <a:lstStyle/>
          <a:p>
            <a:pPr>
              <a:spcAft>
                <a:spcPts val="495"/>
              </a:spcAft>
            </a:pPr>
            <a:r>
              <a:rPr lang="en-US" sz="1200" dirty="0"/>
              <a:t>The NIEM Biometrics domain was launched in July 2012 under the stewardship of the Office of Biometric Identity Management (OBIM) within the Department of Homeland Security (DHS) National Protection and Programs Directorate (NPPD). </a:t>
            </a:r>
          </a:p>
          <a:p>
            <a:pPr>
              <a:spcAft>
                <a:spcPts val="495"/>
              </a:spcAft>
            </a:pPr>
            <a:r>
              <a:rPr lang="en-US" sz="1200" dirty="0"/>
              <a:t>The Biometrics domain operates under the oversight of its executive committee. The domain leverages current and emerging technology, lessons learned, and successes to enhance internal processes and operational effectiveness; improve external sharing and productivity; and support national information sharing programs.  </a:t>
            </a:r>
          </a:p>
        </p:txBody>
      </p:sp>
      <p:sp>
        <p:nvSpPr>
          <p:cNvPr id="23" name="TextBox 22">
            <a:extLst>
              <a:ext uri="{FF2B5EF4-FFF2-40B4-BE49-F238E27FC236}">
                <a16:creationId xmlns:a16="http://schemas.microsoft.com/office/drawing/2014/main" id="{37F05AA8-3EC4-49CC-92D9-87956849DC42}"/>
              </a:ext>
            </a:extLst>
          </p:cNvPr>
          <p:cNvSpPr txBox="1"/>
          <p:nvPr/>
        </p:nvSpPr>
        <p:spPr>
          <a:xfrm>
            <a:off x="6980116" y="609817"/>
            <a:ext cx="2682264" cy="3544560"/>
          </a:xfrm>
          <a:prstGeom prst="rect">
            <a:avLst/>
          </a:prstGeom>
          <a:noFill/>
        </p:spPr>
        <p:txBody>
          <a:bodyPr wrap="square" rtlCol="0">
            <a:spAutoFit/>
          </a:bodyPr>
          <a:lstStyle/>
          <a:p>
            <a:pPr>
              <a:spcAft>
                <a:spcPts val="495"/>
              </a:spcAft>
            </a:pPr>
            <a:r>
              <a:rPr lang="en-US" sz="1200" dirty="0"/>
              <a:t>Domain members can contribute to efforts in the Biometrics domain including formal training, domain related best practices, working group participation and collaborative review and creation of biometric standards, data exchanges, information models, and code management support.</a:t>
            </a:r>
          </a:p>
          <a:p>
            <a:pPr>
              <a:spcAft>
                <a:spcPts val="495"/>
              </a:spcAft>
            </a:pPr>
            <a:r>
              <a:rPr lang="en-US" sz="1200" dirty="0"/>
              <a:t>Biometrics domain standing working groups drive solutions on technical and business issues and tiger teams attend to pressing needs within the COI. Technical assistance and support includes review of IEPDs); Biometrics-focused NIEM training for organizations and at conferences, and organizational system and policy alignment. </a:t>
            </a:r>
          </a:p>
          <a:p>
            <a:pPr>
              <a:spcAft>
                <a:spcPts val="495"/>
              </a:spcAft>
            </a:pPr>
            <a:endParaRPr lang="en-US" sz="1200" dirty="0"/>
          </a:p>
        </p:txBody>
      </p:sp>
      <p:pic>
        <p:nvPicPr>
          <p:cNvPr id="25" name="Picture 24" descr="Untitled.png">
            <a:extLst>
              <a:ext uri="{FF2B5EF4-FFF2-40B4-BE49-F238E27FC236}">
                <a16:creationId xmlns:a16="http://schemas.microsoft.com/office/drawing/2014/main" id="{B6B6F157-65E4-43E0-94A3-288F6E4030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303" y="591588"/>
            <a:ext cx="2761735" cy="1955685"/>
          </a:xfrm>
          <a:prstGeom prst="rect">
            <a:avLst/>
          </a:prstGeom>
        </p:spPr>
      </p:pic>
      <p:sp>
        <p:nvSpPr>
          <p:cNvPr id="2" name="Rectangle 1">
            <a:extLst>
              <a:ext uri="{FF2B5EF4-FFF2-40B4-BE49-F238E27FC236}">
                <a16:creationId xmlns:a16="http://schemas.microsoft.com/office/drawing/2014/main" id="{0564F004-9C06-407D-A052-BBE60F0E6E06}"/>
              </a:ext>
            </a:extLst>
          </p:cNvPr>
          <p:cNvSpPr/>
          <p:nvPr/>
        </p:nvSpPr>
        <p:spPr>
          <a:xfrm>
            <a:off x="612047" y="254476"/>
            <a:ext cx="1934247" cy="400110"/>
          </a:xfrm>
          <a:prstGeom prst="rect">
            <a:avLst/>
          </a:prstGeom>
        </p:spPr>
        <p:txBody>
          <a:bodyPr wrap="none">
            <a:spAutoFit/>
          </a:bodyPr>
          <a:lstStyle/>
          <a:p>
            <a:r>
              <a:rPr lang="en-US" sz="2000" b="1" cap="all" spc="-88" dirty="0">
                <a:solidFill>
                  <a:srgbClr val="00506F"/>
                </a:solidFill>
                <a:latin typeface="Tw Cen MT"/>
              </a:rPr>
              <a:t>The NIEM MODEL</a:t>
            </a:r>
          </a:p>
        </p:txBody>
      </p:sp>
      <p:sp>
        <p:nvSpPr>
          <p:cNvPr id="26" name="Rectangle 25">
            <a:extLst>
              <a:ext uri="{FF2B5EF4-FFF2-40B4-BE49-F238E27FC236}">
                <a16:creationId xmlns:a16="http://schemas.microsoft.com/office/drawing/2014/main" id="{FC0F055E-7DAB-42DF-B524-B5FB8128B05A}"/>
              </a:ext>
            </a:extLst>
          </p:cNvPr>
          <p:cNvSpPr/>
          <p:nvPr/>
        </p:nvSpPr>
        <p:spPr>
          <a:xfrm>
            <a:off x="3562644" y="254476"/>
            <a:ext cx="2802627" cy="400110"/>
          </a:xfrm>
          <a:prstGeom prst="rect">
            <a:avLst/>
          </a:prstGeom>
        </p:spPr>
        <p:txBody>
          <a:bodyPr wrap="none">
            <a:spAutoFit/>
          </a:bodyPr>
          <a:lstStyle/>
          <a:p>
            <a:r>
              <a:rPr lang="en-US" sz="2000" b="1" cap="all" spc="-88" dirty="0">
                <a:solidFill>
                  <a:srgbClr val="00506F"/>
                </a:solidFill>
                <a:latin typeface="Tw Cen MT"/>
              </a:rPr>
              <a:t>The BIOMETRICS DOMAIN</a:t>
            </a:r>
          </a:p>
        </p:txBody>
      </p:sp>
      <p:pic>
        <p:nvPicPr>
          <p:cNvPr id="5" name="Graphic 4">
            <a:extLst>
              <a:ext uri="{FF2B5EF4-FFF2-40B4-BE49-F238E27FC236}">
                <a16:creationId xmlns:a16="http://schemas.microsoft.com/office/drawing/2014/main" id="{D2824B42-BD83-488A-8E05-4B1D5650EA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5256" y="4934147"/>
            <a:ext cx="1347828" cy="334534"/>
          </a:xfrm>
          <a:prstGeom prst="rect">
            <a:avLst/>
          </a:prstGeom>
        </p:spPr>
      </p:pic>
      <p:sp>
        <p:nvSpPr>
          <p:cNvPr id="6" name="Rectangle 5">
            <a:extLst>
              <a:ext uri="{FF2B5EF4-FFF2-40B4-BE49-F238E27FC236}">
                <a16:creationId xmlns:a16="http://schemas.microsoft.com/office/drawing/2014/main" id="{864CF68B-F611-45ED-8E0D-F73B4C84F8F8}"/>
              </a:ext>
            </a:extLst>
          </p:cNvPr>
          <p:cNvSpPr/>
          <p:nvPr/>
        </p:nvSpPr>
        <p:spPr>
          <a:xfrm>
            <a:off x="275355" y="5258551"/>
            <a:ext cx="2607630" cy="1569660"/>
          </a:xfrm>
          <a:prstGeom prst="rect">
            <a:avLst/>
          </a:prstGeom>
        </p:spPr>
        <p:txBody>
          <a:bodyPr wrap="square">
            <a:spAutoFit/>
          </a:bodyPr>
          <a:lstStyle/>
          <a:p>
            <a:pPr>
              <a:spcAft>
                <a:spcPts val="495"/>
              </a:spcAft>
            </a:pPr>
            <a:r>
              <a:rPr lang="en-US" sz="1200" dirty="0"/>
              <a:t>Created with input from the NIEM community, Movement provides a user friendly interface, smarter search results, and a streamlined way to build JSON Schema in support of exchanges. Movement is also open source so the community who inspired its creation can contribute to it. </a:t>
            </a:r>
          </a:p>
        </p:txBody>
      </p:sp>
      <p:sp>
        <p:nvSpPr>
          <p:cNvPr id="7" name="Rectangle 6">
            <a:extLst>
              <a:ext uri="{FF2B5EF4-FFF2-40B4-BE49-F238E27FC236}">
                <a16:creationId xmlns:a16="http://schemas.microsoft.com/office/drawing/2014/main" id="{50F6FBF1-AA4C-4D98-9F62-3FD9013C4AE8}"/>
              </a:ext>
            </a:extLst>
          </p:cNvPr>
          <p:cNvSpPr/>
          <p:nvPr/>
        </p:nvSpPr>
        <p:spPr>
          <a:xfrm>
            <a:off x="6985658" y="254476"/>
            <a:ext cx="2671180" cy="400110"/>
          </a:xfrm>
          <a:prstGeom prst="rect">
            <a:avLst/>
          </a:prstGeom>
        </p:spPr>
        <p:txBody>
          <a:bodyPr wrap="none">
            <a:spAutoFit/>
          </a:bodyPr>
          <a:lstStyle/>
          <a:p>
            <a:r>
              <a:rPr lang="en-US" sz="2000" b="1" cap="all" spc="-88" dirty="0">
                <a:solidFill>
                  <a:srgbClr val="00506F"/>
                </a:solidFill>
                <a:latin typeface="Tw Cen MT"/>
              </a:rPr>
              <a:t>Membership &amp; Benefits</a:t>
            </a:r>
          </a:p>
        </p:txBody>
      </p:sp>
      <p:sp>
        <p:nvSpPr>
          <p:cNvPr id="29" name="Rectangle 28">
            <a:extLst>
              <a:ext uri="{FF2B5EF4-FFF2-40B4-BE49-F238E27FC236}">
                <a16:creationId xmlns:a16="http://schemas.microsoft.com/office/drawing/2014/main" id="{1A08FC6C-CEAC-4737-B724-A243314925BE}"/>
              </a:ext>
            </a:extLst>
          </p:cNvPr>
          <p:cNvSpPr/>
          <p:nvPr/>
        </p:nvSpPr>
        <p:spPr>
          <a:xfrm>
            <a:off x="7072925" y="5809105"/>
            <a:ext cx="2496646" cy="400110"/>
          </a:xfrm>
          <a:prstGeom prst="rect">
            <a:avLst/>
          </a:prstGeom>
        </p:spPr>
        <p:txBody>
          <a:bodyPr wrap="none">
            <a:spAutoFit/>
          </a:bodyPr>
          <a:lstStyle/>
          <a:p>
            <a:r>
              <a:rPr lang="en-US" sz="2000" b="1" cap="all" spc="-88" dirty="0">
                <a:solidFill>
                  <a:srgbClr val="00506F"/>
                </a:solidFill>
                <a:latin typeface="Tw Cen MT"/>
              </a:rPr>
              <a:t>Join the community</a:t>
            </a:r>
            <a:endParaRPr lang="en-US" sz="2000" b="1" dirty="0"/>
          </a:p>
        </p:txBody>
      </p:sp>
      <p:sp>
        <p:nvSpPr>
          <p:cNvPr id="30" name="Rectangle 29">
            <a:extLst>
              <a:ext uri="{FF2B5EF4-FFF2-40B4-BE49-F238E27FC236}">
                <a16:creationId xmlns:a16="http://schemas.microsoft.com/office/drawing/2014/main" id="{94AEC7C9-70F6-4AF4-B0D5-D9F797FA108C}"/>
              </a:ext>
            </a:extLst>
          </p:cNvPr>
          <p:cNvSpPr/>
          <p:nvPr/>
        </p:nvSpPr>
        <p:spPr>
          <a:xfrm>
            <a:off x="6991458" y="7090334"/>
            <a:ext cx="2677336" cy="269304"/>
          </a:xfrm>
          <a:prstGeom prst="rect">
            <a:avLst/>
          </a:prstGeom>
        </p:spPr>
        <p:txBody>
          <a:bodyPr wrap="none">
            <a:spAutoFit/>
          </a:bodyPr>
          <a:lstStyle/>
          <a:p>
            <a:r>
              <a:rPr lang="en-US" sz="1150" b="1" u="sng" dirty="0">
                <a:solidFill>
                  <a:srgbClr val="00506F"/>
                </a:solidFill>
              </a:rPr>
              <a:t>OBIMFutureIdentitiesNIEM@ice.dhs.gov</a:t>
            </a:r>
          </a:p>
        </p:txBody>
      </p:sp>
      <p:sp>
        <p:nvSpPr>
          <p:cNvPr id="31" name="TextBox 30">
            <a:extLst>
              <a:ext uri="{FF2B5EF4-FFF2-40B4-BE49-F238E27FC236}">
                <a16:creationId xmlns:a16="http://schemas.microsoft.com/office/drawing/2014/main" id="{BEF2909A-8023-4928-99D6-194816E01873}"/>
              </a:ext>
            </a:extLst>
          </p:cNvPr>
          <p:cNvSpPr txBox="1"/>
          <p:nvPr/>
        </p:nvSpPr>
        <p:spPr>
          <a:xfrm>
            <a:off x="6994792" y="6153543"/>
            <a:ext cx="2652913" cy="1015663"/>
          </a:xfrm>
          <a:prstGeom prst="rect">
            <a:avLst/>
          </a:prstGeom>
          <a:noFill/>
        </p:spPr>
        <p:txBody>
          <a:bodyPr wrap="square" rtlCol="0">
            <a:spAutoFit/>
          </a:bodyPr>
          <a:lstStyle/>
          <a:p>
            <a:pPr>
              <a:spcAft>
                <a:spcPts val="495"/>
              </a:spcAft>
            </a:pPr>
            <a:r>
              <a:rPr lang="en-US" sz="1200" dirty="0"/>
              <a:t>Open the doorway to contribution and benefits!  Individuals and organizations within the Biometric Community of Interest are encouraged to join.          For Membership inquiries, email:</a:t>
            </a:r>
          </a:p>
        </p:txBody>
      </p:sp>
      <p:sp>
        <p:nvSpPr>
          <p:cNvPr id="33" name="Rectangle 32">
            <a:extLst>
              <a:ext uri="{FF2B5EF4-FFF2-40B4-BE49-F238E27FC236}">
                <a16:creationId xmlns:a16="http://schemas.microsoft.com/office/drawing/2014/main" id="{33D811EE-11AB-458B-B881-783CE74B72FE}"/>
              </a:ext>
            </a:extLst>
          </p:cNvPr>
          <p:cNvSpPr/>
          <p:nvPr/>
        </p:nvSpPr>
        <p:spPr>
          <a:xfrm>
            <a:off x="3914311" y="3570815"/>
            <a:ext cx="2099293" cy="400110"/>
          </a:xfrm>
          <a:prstGeom prst="rect">
            <a:avLst/>
          </a:prstGeom>
        </p:spPr>
        <p:txBody>
          <a:bodyPr wrap="square">
            <a:spAutoFit/>
          </a:bodyPr>
          <a:lstStyle/>
          <a:p>
            <a:r>
              <a:rPr lang="en-US" sz="2000" b="1" cap="all" spc="-88" dirty="0">
                <a:solidFill>
                  <a:srgbClr val="00506F"/>
                </a:solidFill>
                <a:latin typeface="Tw Cen MT"/>
              </a:rPr>
              <a:t>Support Services</a:t>
            </a:r>
          </a:p>
        </p:txBody>
      </p:sp>
      <p:sp>
        <p:nvSpPr>
          <p:cNvPr id="10" name="Rectangle 9">
            <a:extLst>
              <a:ext uri="{FF2B5EF4-FFF2-40B4-BE49-F238E27FC236}">
                <a16:creationId xmlns:a16="http://schemas.microsoft.com/office/drawing/2014/main" id="{CB1A8F99-D3F2-4F20-9528-0287A1CCDD37}"/>
              </a:ext>
            </a:extLst>
          </p:cNvPr>
          <p:cNvSpPr/>
          <p:nvPr/>
        </p:nvSpPr>
        <p:spPr>
          <a:xfrm>
            <a:off x="3510131" y="3972075"/>
            <a:ext cx="2907652" cy="3416320"/>
          </a:xfrm>
          <a:prstGeom prst="rect">
            <a:avLst/>
          </a:prstGeom>
        </p:spPr>
        <p:txBody>
          <a:bodyPr wrap="square">
            <a:spAutoFit/>
          </a:bodyPr>
          <a:lstStyle/>
          <a:p>
            <a:pPr marL="188595" indent="-188595">
              <a:buFont typeface="Wingdings" panose="05000000000000000000" pitchFamily="2" charset="2"/>
              <a:buChar char="ü"/>
            </a:pPr>
            <a:r>
              <a:rPr lang="en-US" sz="1200" b="1" dirty="0">
                <a:solidFill>
                  <a:srgbClr val="00506F"/>
                </a:solidFill>
              </a:rPr>
              <a:t>Analysis </a:t>
            </a:r>
            <a:r>
              <a:rPr lang="en-US" sz="1200" dirty="0"/>
              <a:t>and assessment of existing IEPs and IEPDs </a:t>
            </a:r>
          </a:p>
          <a:p>
            <a:pPr marL="188595" indent="-188595">
              <a:buFont typeface="Wingdings" panose="05000000000000000000" pitchFamily="2" charset="2"/>
              <a:buChar char="ü"/>
            </a:pPr>
            <a:r>
              <a:rPr lang="en-US" sz="1200" b="1" dirty="0">
                <a:solidFill>
                  <a:srgbClr val="00506F"/>
                </a:solidFill>
              </a:rPr>
              <a:t>Development</a:t>
            </a:r>
            <a:r>
              <a:rPr lang="en-US" sz="1200" dirty="0">
                <a:solidFill>
                  <a:srgbClr val="00506F"/>
                </a:solidFill>
              </a:rPr>
              <a:t> </a:t>
            </a:r>
            <a:r>
              <a:rPr lang="en-US" sz="1200" dirty="0"/>
              <a:t>of new information exchanges and models and adaptation into the NIEM Biometric Domain</a:t>
            </a:r>
          </a:p>
          <a:p>
            <a:pPr marL="188595" indent="-188595">
              <a:buFont typeface="Wingdings" panose="05000000000000000000" pitchFamily="2" charset="2"/>
              <a:buChar char="ü"/>
            </a:pPr>
            <a:r>
              <a:rPr lang="en-US" sz="1200" b="1" dirty="0">
                <a:solidFill>
                  <a:srgbClr val="00506F"/>
                </a:solidFill>
              </a:rPr>
              <a:t>Standardization</a:t>
            </a:r>
            <a:r>
              <a:rPr lang="en-US" sz="1200" dirty="0"/>
              <a:t> of organizations IEPDs </a:t>
            </a:r>
          </a:p>
          <a:p>
            <a:pPr marL="188595" indent="-188595">
              <a:buFont typeface="Wingdings" panose="05000000000000000000" pitchFamily="2" charset="2"/>
              <a:buChar char="ü"/>
            </a:pPr>
            <a:r>
              <a:rPr lang="en-US" sz="1200" b="1" dirty="0">
                <a:solidFill>
                  <a:srgbClr val="00506F"/>
                </a:solidFill>
              </a:rPr>
              <a:t>Gap </a:t>
            </a:r>
            <a:r>
              <a:rPr lang="en-US" sz="1200" dirty="0"/>
              <a:t>analysis</a:t>
            </a:r>
            <a:r>
              <a:rPr lang="en-US" sz="1200" b="1" dirty="0">
                <a:solidFill>
                  <a:srgbClr val="00506F"/>
                </a:solidFill>
              </a:rPr>
              <a:t> </a:t>
            </a:r>
            <a:r>
              <a:rPr lang="en-US" sz="1200" dirty="0"/>
              <a:t>of existing information exchanges vs. national or int’l  standards</a:t>
            </a:r>
          </a:p>
          <a:p>
            <a:pPr marL="188595" indent="-188595">
              <a:buFont typeface="Wingdings" panose="05000000000000000000" pitchFamily="2" charset="2"/>
              <a:buChar char="ü"/>
            </a:pPr>
            <a:r>
              <a:rPr lang="en-US" sz="1200" b="1" dirty="0">
                <a:solidFill>
                  <a:srgbClr val="00506F"/>
                </a:solidFill>
              </a:rPr>
              <a:t>Assessment</a:t>
            </a:r>
            <a:r>
              <a:rPr lang="en-US" sz="1200" dirty="0"/>
              <a:t> of organizations information models for NIEM conformance</a:t>
            </a:r>
          </a:p>
          <a:p>
            <a:pPr marL="188595" indent="-188595">
              <a:buFont typeface="Wingdings" panose="05000000000000000000" pitchFamily="2" charset="2"/>
              <a:buChar char="ü"/>
            </a:pPr>
            <a:r>
              <a:rPr lang="en-US" sz="1200" b="1" dirty="0">
                <a:solidFill>
                  <a:srgbClr val="00506F"/>
                </a:solidFill>
              </a:rPr>
              <a:t>Harmonization </a:t>
            </a:r>
            <a:r>
              <a:rPr lang="en-US" sz="1200" dirty="0"/>
              <a:t>guidance and facilitation</a:t>
            </a:r>
          </a:p>
          <a:p>
            <a:pPr marL="188595" indent="-188595">
              <a:buFont typeface="Wingdings" panose="05000000000000000000" pitchFamily="2" charset="2"/>
              <a:buChar char="ü"/>
            </a:pPr>
            <a:r>
              <a:rPr lang="en-US" sz="1200" b="1" dirty="0">
                <a:solidFill>
                  <a:srgbClr val="00506F"/>
                </a:solidFill>
              </a:rPr>
              <a:t>Information </a:t>
            </a:r>
            <a:r>
              <a:rPr lang="en-US" sz="1200" dirty="0"/>
              <a:t>exchange</a:t>
            </a:r>
            <a:r>
              <a:rPr lang="en-US" sz="1200" b="1" dirty="0">
                <a:solidFill>
                  <a:srgbClr val="00506F"/>
                </a:solidFill>
              </a:rPr>
              <a:t> </a:t>
            </a:r>
            <a:r>
              <a:rPr lang="en-US" sz="1200" dirty="0"/>
              <a:t>technical issue tracking and best practice training </a:t>
            </a:r>
          </a:p>
          <a:p>
            <a:pPr marL="188595" indent="-188595">
              <a:buFont typeface="Wingdings" panose="05000000000000000000" pitchFamily="2" charset="2"/>
              <a:buChar char="ü"/>
            </a:pPr>
            <a:r>
              <a:rPr lang="en-US" sz="1200" b="1" dirty="0">
                <a:solidFill>
                  <a:srgbClr val="00506F"/>
                </a:solidFill>
              </a:rPr>
              <a:t>Assistance</a:t>
            </a:r>
            <a:r>
              <a:rPr lang="en-US" sz="1200" dirty="0"/>
              <a:t> with development of organizations data &amp; information models and data dictionary</a:t>
            </a:r>
          </a:p>
          <a:p>
            <a:pPr marL="188595" indent="-188595">
              <a:buFont typeface="Wingdings" panose="05000000000000000000" pitchFamily="2" charset="2"/>
              <a:buChar char="ü"/>
            </a:pPr>
            <a:r>
              <a:rPr lang="en-US" sz="1200" b="1" dirty="0">
                <a:solidFill>
                  <a:srgbClr val="00506F"/>
                </a:solidFill>
              </a:rPr>
              <a:t>Troubleshoot</a:t>
            </a:r>
            <a:r>
              <a:rPr lang="en-US" sz="1200" dirty="0"/>
              <a:t> existing information exchange models and components</a:t>
            </a:r>
          </a:p>
        </p:txBody>
      </p:sp>
    </p:spTree>
    <p:extLst>
      <p:ext uri="{BB962C8B-B14F-4D97-AF65-F5344CB8AC3E}">
        <p14:creationId xmlns:p14="http://schemas.microsoft.com/office/powerpoint/2010/main" val="106967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0A19AEC-7FDB-41F0-8742-7FC4B614F8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93419" y="1091897"/>
            <a:ext cx="2306158" cy="2766952"/>
          </a:xfrm>
          <a:prstGeom prst="rect">
            <a:avLst/>
          </a:prstGeom>
          <a:noFill/>
          <a:ln>
            <a:noFill/>
          </a:ln>
          <a:effectLst/>
        </p:spPr>
      </p:pic>
      <p:pic>
        <p:nvPicPr>
          <p:cNvPr id="29" name="Picture 28">
            <a:extLst>
              <a:ext uri="{FF2B5EF4-FFF2-40B4-BE49-F238E27FC236}">
                <a16:creationId xmlns:a16="http://schemas.microsoft.com/office/drawing/2014/main" id="{6A8D5439-981B-4CC8-874A-9750E9D7F8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920" y="251976"/>
            <a:ext cx="1607157" cy="404225"/>
          </a:xfrm>
          <a:prstGeom prst="rect">
            <a:avLst/>
          </a:prstGeom>
        </p:spPr>
      </p:pic>
      <p:sp>
        <p:nvSpPr>
          <p:cNvPr id="30" name="TextBox 29">
            <a:extLst>
              <a:ext uri="{FF2B5EF4-FFF2-40B4-BE49-F238E27FC236}">
                <a16:creationId xmlns:a16="http://schemas.microsoft.com/office/drawing/2014/main" id="{C491F26A-8FC5-4CED-8819-CB17485909C0}"/>
              </a:ext>
            </a:extLst>
          </p:cNvPr>
          <p:cNvSpPr txBox="1"/>
          <p:nvPr/>
        </p:nvSpPr>
        <p:spPr>
          <a:xfrm>
            <a:off x="7026956" y="669087"/>
            <a:ext cx="2639085" cy="244682"/>
          </a:xfrm>
          <a:prstGeom prst="rect">
            <a:avLst/>
          </a:prstGeom>
          <a:noFill/>
        </p:spPr>
        <p:txBody>
          <a:bodyPr wrap="square" rtlCol="0">
            <a:spAutoFit/>
          </a:bodyPr>
          <a:lstStyle/>
          <a:p>
            <a:r>
              <a:rPr lang="en-US" sz="990" b="1" dirty="0">
                <a:solidFill>
                  <a:schemeClr val="accent5">
                    <a:lumMod val="50000"/>
                  </a:schemeClr>
                </a:solidFill>
              </a:rPr>
              <a:t>NATIONAL INFORMATION EXCHANGE MODEL</a:t>
            </a:r>
          </a:p>
        </p:txBody>
      </p:sp>
      <p:sp>
        <p:nvSpPr>
          <p:cNvPr id="31" name="TextBox 30">
            <a:extLst>
              <a:ext uri="{FF2B5EF4-FFF2-40B4-BE49-F238E27FC236}">
                <a16:creationId xmlns:a16="http://schemas.microsoft.com/office/drawing/2014/main" id="{F0EE8DDE-E1FC-470D-BF51-D997A183A7BE}"/>
              </a:ext>
            </a:extLst>
          </p:cNvPr>
          <p:cNvSpPr txBox="1"/>
          <p:nvPr/>
        </p:nvSpPr>
        <p:spPr>
          <a:xfrm>
            <a:off x="7152452" y="3897357"/>
            <a:ext cx="2388093" cy="2723823"/>
          </a:xfrm>
          <a:prstGeom prst="rect">
            <a:avLst/>
          </a:prstGeom>
          <a:noFill/>
        </p:spPr>
        <p:txBody>
          <a:bodyPr wrap="square" rtlCol="0">
            <a:spAutoFit/>
          </a:bodyPr>
          <a:lstStyle/>
          <a:p>
            <a:pPr algn="ctr"/>
            <a:r>
              <a:rPr lang="en-US" sz="1300" i="1" dirty="0"/>
              <a:t>The Biometrics domain supports </a:t>
            </a:r>
            <a:r>
              <a:rPr lang="en-US" sz="1400" b="1" i="1" dirty="0"/>
              <a:t>information sharing </a:t>
            </a:r>
            <a:r>
              <a:rPr lang="en-US" sz="1300" i="1" dirty="0"/>
              <a:t>and promotes </a:t>
            </a:r>
            <a:r>
              <a:rPr lang="en-US" sz="1400" b="1" i="1" dirty="0"/>
              <a:t>interoperability</a:t>
            </a:r>
            <a:r>
              <a:rPr lang="en-US" sz="1300" i="1" dirty="0"/>
              <a:t> between mission-based organizations engaged in activities such as homeland security, national defense, border management, immigration benefits and global law enforcement through the joint development and alignment of XML Biometric Standards</a:t>
            </a:r>
            <a:r>
              <a:rPr lang="en-US" sz="1300" dirty="0"/>
              <a:t>.</a:t>
            </a:r>
            <a:endParaRPr lang="en-US" sz="1300" i="1" dirty="0"/>
          </a:p>
        </p:txBody>
      </p:sp>
      <p:pic>
        <p:nvPicPr>
          <p:cNvPr id="32" name="Picture 31">
            <a:extLst>
              <a:ext uri="{FF2B5EF4-FFF2-40B4-BE49-F238E27FC236}">
                <a16:creationId xmlns:a16="http://schemas.microsoft.com/office/drawing/2014/main" id="{CF06BD78-853C-4A5A-AE81-286E21B9ED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8500" y="6754091"/>
            <a:ext cx="655996" cy="612926"/>
          </a:xfrm>
          <a:prstGeom prst="rect">
            <a:avLst/>
          </a:prstGeom>
        </p:spPr>
      </p:pic>
      <p:sp>
        <p:nvSpPr>
          <p:cNvPr id="34" name="TextBox 33">
            <a:extLst>
              <a:ext uri="{FF2B5EF4-FFF2-40B4-BE49-F238E27FC236}">
                <a16:creationId xmlns:a16="http://schemas.microsoft.com/office/drawing/2014/main" id="{6BC72427-0070-4CAF-AE48-1B57998514D5}"/>
              </a:ext>
            </a:extLst>
          </p:cNvPr>
          <p:cNvSpPr txBox="1"/>
          <p:nvPr/>
        </p:nvSpPr>
        <p:spPr>
          <a:xfrm>
            <a:off x="3800473" y="4883298"/>
            <a:ext cx="2211888" cy="2754600"/>
          </a:xfrm>
          <a:prstGeom prst="rect">
            <a:avLst/>
          </a:prstGeom>
          <a:noFill/>
        </p:spPr>
        <p:txBody>
          <a:bodyPr wrap="none" rtlCol="0">
            <a:spAutoFit/>
          </a:bodyPr>
          <a:lstStyle/>
          <a:p>
            <a:pPr algn="ctr"/>
            <a:endParaRPr lang="en-US" sz="1300" b="1" dirty="0"/>
          </a:p>
          <a:p>
            <a:pPr algn="ctr"/>
            <a:r>
              <a:rPr lang="en-US" sz="1300" b="1" dirty="0"/>
              <a:t>John Boyd, DHS OBIM</a:t>
            </a:r>
          </a:p>
          <a:p>
            <a:pPr algn="ctr"/>
            <a:r>
              <a:rPr lang="en-US" sz="1200" dirty="0"/>
              <a:t>Chief of NIEM Biometric Domain</a:t>
            </a:r>
          </a:p>
          <a:p>
            <a:pPr algn="ctr"/>
            <a:r>
              <a:rPr lang="en-US" sz="1200" dirty="0"/>
              <a:t>Email: / phone:</a:t>
            </a:r>
          </a:p>
          <a:p>
            <a:pPr algn="ctr"/>
            <a:r>
              <a:rPr lang="en-US" sz="1300" b="1" dirty="0"/>
              <a:t>Jennifer Stathakis (DOJ/FBI)</a:t>
            </a:r>
          </a:p>
          <a:p>
            <a:pPr algn="ctr"/>
            <a:r>
              <a:rPr lang="en-US" sz="1200" dirty="0"/>
              <a:t>Co-Chair of NIEM BD</a:t>
            </a:r>
          </a:p>
          <a:p>
            <a:pPr algn="ctr"/>
            <a:r>
              <a:rPr lang="en-US" sz="1200" dirty="0"/>
              <a:t>Email: / phone:</a:t>
            </a:r>
          </a:p>
          <a:p>
            <a:pPr algn="ctr"/>
            <a:r>
              <a:rPr lang="en-US" sz="1300" b="1" dirty="0"/>
              <a:t>William Graves (DoD)</a:t>
            </a:r>
          </a:p>
          <a:p>
            <a:pPr algn="ctr"/>
            <a:r>
              <a:rPr lang="en-US" sz="1200" dirty="0"/>
              <a:t>Co-Chair of NIEM BD</a:t>
            </a:r>
          </a:p>
          <a:p>
            <a:pPr algn="ctr"/>
            <a:r>
              <a:rPr lang="en-US" sz="1200" dirty="0"/>
              <a:t>Email: / phone:</a:t>
            </a:r>
          </a:p>
          <a:p>
            <a:pPr algn="ctr"/>
            <a:r>
              <a:rPr lang="en-US" sz="1300" b="1" dirty="0"/>
              <a:t>Diane Stephens (NIST)</a:t>
            </a:r>
          </a:p>
          <a:p>
            <a:pPr algn="ctr"/>
            <a:r>
              <a:rPr lang="en-US" sz="1200" dirty="0"/>
              <a:t>NIST Ombudsman</a:t>
            </a:r>
          </a:p>
          <a:p>
            <a:pPr algn="ctr"/>
            <a:r>
              <a:rPr lang="en-US" sz="1200" dirty="0"/>
              <a:t>Email: / phone:</a:t>
            </a:r>
          </a:p>
          <a:p>
            <a:pPr algn="ctr"/>
            <a:endParaRPr lang="en-US" sz="1200" dirty="0"/>
          </a:p>
        </p:txBody>
      </p:sp>
      <p:sp>
        <p:nvSpPr>
          <p:cNvPr id="35" name="TextBox 34">
            <a:extLst>
              <a:ext uri="{FF2B5EF4-FFF2-40B4-BE49-F238E27FC236}">
                <a16:creationId xmlns:a16="http://schemas.microsoft.com/office/drawing/2014/main" id="{56D9A457-BEF1-4001-B155-ED2CDCDBD293}"/>
              </a:ext>
            </a:extLst>
          </p:cNvPr>
          <p:cNvSpPr txBox="1"/>
          <p:nvPr/>
        </p:nvSpPr>
        <p:spPr>
          <a:xfrm>
            <a:off x="3534829" y="632743"/>
            <a:ext cx="2743176" cy="3970318"/>
          </a:xfrm>
          <a:prstGeom prst="rect">
            <a:avLst/>
          </a:prstGeom>
          <a:noFill/>
        </p:spPr>
        <p:txBody>
          <a:bodyPr wrap="square" rtlCol="0">
            <a:spAutoFit/>
          </a:bodyPr>
          <a:lstStyle/>
          <a:p>
            <a:pPr marL="314325" indent="-228600">
              <a:buClr>
                <a:srgbClr val="00506F"/>
              </a:buClr>
              <a:buFont typeface="Wingdings" panose="05000000000000000000" pitchFamily="2" charset="2"/>
              <a:buChar char="§"/>
            </a:pPr>
            <a:r>
              <a:rPr lang="en-US" sz="1400" spc="-55" dirty="0">
                <a:cs typeface="Arial"/>
              </a:rPr>
              <a:t>Charter and Governance</a:t>
            </a:r>
          </a:p>
          <a:p>
            <a:pPr marL="314325" indent="-228600">
              <a:buClr>
                <a:srgbClr val="00506F"/>
              </a:buClr>
              <a:buFont typeface="Wingdings" panose="05000000000000000000" pitchFamily="2" charset="2"/>
              <a:buChar char="§"/>
            </a:pPr>
            <a:r>
              <a:rPr lang="en-US" sz="1400" spc="-55" dirty="0">
                <a:cs typeface="Arial"/>
              </a:rPr>
              <a:t>Common Data Dictionary</a:t>
            </a:r>
          </a:p>
          <a:p>
            <a:pPr marL="314325" indent="-228600">
              <a:buClr>
                <a:srgbClr val="00506F"/>
              </a:buClr>
              <a:buFont typeface="Wingdings" panose="05000000000000000000" pitchFamily="2" charset="2"/>
              <a:buChar char="§"/>
            </a:pPr>
            <a:r>
              <a:rPr lang="en-US" sz="1400" spc="-55" dirty="0">
                <a:cs typeface="Arial"/>
              </a:rPr>
              <a:t>Component Mapping Template</a:t>
            </a:r>
          </a:p>
          <a:p>
            <a:pPr marL="314325" indent="-228600">
              <a:buClr>
                <a:srgbClr val="00506F"/>
              </a:buClr>
              <a:buFont typeface="Wingdings" panose="05000000000000000000" pitchFamily="2" charset="2"/>
              <a:buChar char="§"/>
            </a:pPr>
            <a:r>
              <a:rPr lang="en-US" sz="1400" spc="-55" dirty="0">
                <a:cs typeface="Arial"/>
              </a:rPr>
              <a:t>Harmonization &amp; Reconciliation</a:t>
            </a:r>
          </a:p>
          <a:p>
            <a:pPr marL="314325" indent="-228600">
              <a:buClr>
                <a:srgbClr val="00506F"/>
              </a:buClr>
              <a:buFont typeface="Wingdings" panose="05000000000000000000" pitchFamily="2" charset="2"/>
              <a:buChar char="§"/>
            </a:pPr>
            <a:r>
              <a:rPr lang="en-US" sz="1400" spc="-55" dirty="0">
                <a:cs typeface="Arial"/>
              </a:rPr>
              <a:t>Collaboration Support</a:t>
            </a:r>
          </a:p>
          <a:p>
            <a:pPr marL="314325" indent="-228600">
              <a:buClr>
                <a:srgbClr val="00506F"/>
              </a:buClr>
              <a:buFont typeface="Wingdings" panose="05000000000000000000" pitchFamily="2" charset="2"/>
              <a:buChar char="§"/>
            </a:pPr>
            <a:r>
              <a:rPr lang="en-US" sz="1400" spc="-55" dirty="0">
                <a:cs typeface="Arial"/>
              </a:rPr>
              <a:t>Implementation Guidance</a:t>
            </a:r>
          </a:p>
          <a:p>
            <a:pPr marL="314325" indent="-228600">
              <a:buClr>
                <a:srgbClr val="00506F"/>
              </a:buClr>
              <a:buFont typeface="Wingdings" panose="05000000000000000000" pitchFamily="2" charset="2"/>
              <a:buChar char="§"/>
            </a:pPr>
            <a:r>
              <a:rPr lang="en-US" sz="1400" spc="-55" dirty="0">
                <a:cs typeface="Arial"/>
              </a:rPr>
              <a:t>Domain Vetting Process &amp; Team Building</a:t>
            </a:r>
          </a:p>
          <a:p>
            <a:pPr marL="314325" indent="-228600">
              <a:buClr>
                <a:srgbClr val="00506F"/>
              </a:buClr>
              <a:buFont typeface="Wingdings" panose="05000000000000000000" pitchFamily="2" charset="2"/>
              <a:buChar char="§"/>
            </a:pPr>
            <a:r>
              <a:rPr lang="en-US" sz="1400" spc="-55" dirty="0">
                <a:cs typeface="Arial"/>
              </a:rPr>
              <a:t>Outreach &amp; Communication</a:t>
            </a:r>
          </a:p>
          <a:p>
            <a:pPr marL="314325" indent="-228600">
              <a:buClr>
                <a:srgbClr val="00506F"/>
              </a:buClr>
              <a:buFont typeface="Wingdings" panose="05000000000000000000" pitchFamily="2" charset="2"/>
              <a:buChar char="§"/>
            </a:pPr>
            <a:r>
              <a:rPr lang="en-US" sz="1400" spc="-55" dirty="0">
                <a:cs typeface="Arial"/>
              </a:rPr>
              <a:t>Quality Assurance &amp; Domain Stability</a:t>
            </a:r>
          </a:p>
          <a:p>
            <a:pPr marL="314325" indent="-228600">
              <a:buClr>
                <a:srgbClr val="00506F"/>
              </a:buClr>
              <a:buFont typeface="Wingdings" panose="05000000000000000000" pitchFamily="2" charset="2"/>
              <a:buChar char="§"/>
            </a:pPr>
            <a:r>
              <a:rPr lang="en-US" sz="1400" spc="-55" dirty="0">
                <a:cs typeface="Arial"/>
              </a:rPr>
              <a:t>Requirements Management Process &amp; Change Requests</a:t>
            </a:r>
          </a:p>
          <a:p>
            <a:pPr marL="314325" indent="-228600">
              <a:buClr>
                <a:srgbClr val="00506F"/>
              </a:buClr>
              <a:buFont typeface="Wingdings" panose="05000000000000000000" pitchFamily="2" charset="2"/>
              <a:buChar char="§"/>
            </a:pPr>
            <a:r>
              <a:rPr lang="en-US" sz="1400" spc="-55" dirty="0">
                <a:cs typeface="Arial"/>
              </a:rPr>
              <a:t>IEPD Management</a:t>
            </a:r>
          </a:p>
          <a:p>
            <a:pPr marL="314325" indent="-228600">
              <a:buClr>
                <a:srgbClr val="00506F"/>
              </a:buClr>
              <a:buFont typeface="Wingdings" panose="05000000000000000000" pitchFamily="2" charset="2"/>
              <a:buChar char="§"/>
            </a:pPr>
            <a:r>
              <a:rPr lang="en-US" sz="1400" spc="-55" dirty="0">
                <a:cs typeface="Arial"/>
              </a:rPr>
              <a:t>Data Standardization</a:t>
            </a:r>
          </a:p>
          <a:p>
            <a:pPr marL="314325" indent="-228600">
              <a:buClr>
                <a:srgbClr val="00506F"/>
              </a:buClr>
              <a:buFont typeface="Wingdings" panose="05000000000000000000" pitchFamily="2" charset="2"/>
              <a:buChar char="§"/>
            </a:pPr>
            <a:r>
              <a:rPr lang="en-US" sz="1400" spc="-55" dirty="0">
                <a:cs typeface="Arial"/>
              </a:rPr>
              <a:t>Maintaining Synchronicity with related international data standardization initiatives</a:t>
            </a:r>
          </a:p>
        </p:txBody>
      </p:sp>
      <p:sp>
        <p:nvSpPr>
          <p:cNvPr id="36" name="TextBox 35">
            <a:extLst>
              <a:ext uri="{FF2B5EF4-FFF2-40B4-BE49-F238E27FC236}">
                <a16:creationId xmlns:a16="http://schemas.microsoft.com/office/drawing/2014/main" id="{A27362A4-23D0-4E71-8FDE-C0429A919DC1}"/>
              </a:ext>
            </a:extLst>
          </p:cNvPr>
          <p:cNvSpPr txBox="1"/>
          <p:nvPr/>
        </p:nvSpPr>
        <p:spPr>
          <a:xfrm>
            <a:off x="76328" y="566195"/>
            <a:ext cx="2906110" cy="1384995"/>
          </a:xfrm>
          <a:prstGeom prst="rect">
            <a:avLst/>
          </a:prstGeom>
          <a:noFill/>
        </p:spPr>
        <p:txBody>
          <a:bodyPr wrap="square" rtlCol="0">
            <a:spAutoFit/>
          </a:bodyPr>
          <a:lstStyle/>
          <a:p>
            <a:pPr>
              <a:spcAft>
                <a:spcPts val="660"/>
              </a:spcAft>
            </a:pPr>
            <a:r>
              <a:rPr lang="en-US" sz="1200" dirty="0"/>
              <a:t>NIEM is a common vocabulary enabling efficient information exchange across diverse public and private organizations. NIEM can save time and money by providing repeatable processes and consistent, reusable data terms and definitions.</a:t>
            </a:r>
          </a:p>
        </p:txBody>
      </p:sp>
      <p:sp>
        <p:nvSpPr>
          <p:cNvPr id="2" name="Rectangle 1">
            <a:extLst>
              <a:ext uri="{FF2B5EF4-FFF2-40B4-BE49-F238E27FC236}">
                <a16:creationId xmlns:a16="http://schemas.microsoft.com/office/drawing/2014/main" id="{C10465CD-EB2B-452B-B43C-4C4A8A5FC603}"/>
              </a:ext>
            </a:extLst>
          </p:cNvPr>
          <p:cNvSpPr/>
          <p:nvPr/>
        </p:nvSpPr>
        <p:spPr>
          <a:xfrm>
            <a:off x="76327" y="4907005"/>
            <a:ext cx="2906112" cy="2492990"/>
          </a:xfrm>
          <a:prstGeom prst="rect">
            <a:avLst/>
          </a:prstGeom>
        </p:spPr>
        <p:txBody>
          <a:bodyPr wrap="square">
            <a:spAutoFit/>
          </a:bodyPr>
          <a:lstStyle/>
          <a:p>
            <a:pPr marL="188595" indent="-188595">
              <a:buFont typeface="Wingdings" panose="05000000000000000000" pitchFamily="2" charset="2"/>
              <a:buChar char="ü"/>
            </a:pPr>
            <a:r>
              <a:rPr lang="en-US" sz="1200" b="1" dirty="0">
                <a:solidFill>
                  <a:srgbClr val="00506F"/>
                </a:solidFill>
              </a:rPr>
              <a:t>Collaboration</a:t>
            </a:r>
            <a:r>
              <a:rPr lang="en-US" sz="1200" dirty="0"/>
              <a:t> – Brings stakeholders together through reuse and strong  community engagement</a:t>
            </a:r>
          </a:p>
          <a:p>
            <a:pPr marL="188595" indent="-188595">
              <a:buFont typeface="Wingdings" panose="05000000000000000000" pitchFamily="2" charset="2"/>
              <a:buChar char="ü"/>
            </a:pPr>
            <a:r>
              <a:rPr lang="en-US" sz="1200" b="1" dirty="0">
                <a:solidFill>
                  <a:srgbClr val="00506F"/>
                </a:solidFill>
              </a:rPr>
              <a:t>Consistency</a:t>
            </a:r>
            <a:r>
              <a:rPr lang="en-US" sz="1200" dirty="0">
                <a:solidFill>
                  <a:srgbClr val="00506F"/>
                </a:solidFill>
              </a:rPr>
              <a:t> </a:t>
            </a:r>
            <a:r>
              <a:rPr lang="en-US" sz="1200" dirty="0"/>
              <a:t>–</a:t>
            </a:r>
            <a:r>
              <a:rPr lang="en-US" sz="1200" dirty="0">
                <a:solidFill>
                  <a:srgbClr val="00506F"/>
                </a:solidFill>
              </a:rPr>
              <a:t> </a:t>
            </a:r>
            <a:r>
              <a:rPr lang="en-US" sz="1200" dirty="0"/>
              <a:t>Provides consistency through reusable schema, allowing many implementation options</a:t>
            </a:r>
          </a:p>
          <a:p>
            <a:pPr marL="188595" indent="-188595">
              <a:buFont typeface="Wingdings" panose="05000000000000000000" pitchFamily="2" charset="2"/>
              <a:buChar char="ü"/>
            </a:pPr>
            <a:r>
              <a:rPr lang="en-US" sz="1200" b="1" dirty="0">
                <a:solidFill>
                  <a:srgbClr val="00506F"/>
                </a:solidFill>
              </a:rPr>
              <a:t>Development</a:t>
            </a:r>
            <a:r>
              <a:rPr lang="en-US" sz="1200" dirty="0"/>
              <a:t> – NIEM is flexible and extendable saving development time through agreed upon elements, relationships, and formats</a:t>
            </a:r>
          </a:p>
          <a:p>
            <a:pPr marL="188595" indent="-188595">
              <a:buFont typeface="Wingdings" panose="05000000000000000000" pitchFamily="2" charset="2"/>
              <a:buChar char="ü"/>
            </a:pPr>
            <a:r>
              <a:rPr lang="en-US" sz="1200" b="1" dirty="0">
                <a:solidFill>
                  <a:srgbClr val="00506F"/>
                </a:solidFill>
              </a:rPr>
              <a:t>Support</a:t>
            </a:r>
            <a:r>
              <a:rPr lang="en-US" sz="1200" dirty="0"/>
              <a:t> – New users can leverage what already exists and engage with other NIEM members for assistance</a:t>
            </a:r>
          </a:p>
        </p:txBody>
      </p:sp>
      <p:pic>
        <p:nvPicPr>
          <p:cNvPr id="5" name="Picture 4">
            <a:extLst>
              <a:ext uri="{FF2B5EF4-FFF2-40B4-BE49-F238E27FC236}">
                <a16:creationId xmlns:a16="http://schemas.microsoft.com/office/drawing/2014/main" id="{E30E7971-B201-4FCD-99E6-5E55D3F0CF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029" y="1984248"/>
            <a:ext cx="2238709" cy="2621005"/>
          </a:xfrm>
          <a:prstGeom prst="rect">
            <a:avLst/>
          </a:prstGeom>
        </p:spPr>
      </p:pic>
      <p:pic>
        <p:nvPicPr>
          <p:cNvPr id="19" name="Picture 18">
            <a:extLst>
              <a:ext uri="{FF2B5EF4-FFF2-40B4-BE49-F238E27FC236}">
                <a16:creationId xmlns:a16="http://schemas.microsoft.com/office/drawing/2014/main" id="{893F5283-51A2-4834-87D3-CD2225BF0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164" y="4646365"/>
            <a:ext cx="1490507" cy="374886"/>
          </a:xfrm>
          <a:prstGeom prst="rect">
            <a:avLst/>
          </a:prstGeom>
        </p:spPr>
      </p:pic>
      <p:sp>
        <p:nvSpPr>
          <p:cNvPr id="8" name="Rectangle 7">
            <a:extLst>
              <a:ext uri="{FF2B5EF4-FFF2-40B4-BE49-F238E27FC236}">
                <a16:creationId xmlns:a16="http://schemas.microsoft.com/office/drawing/2014/main" id="{F372645B-3780-4594-B5FB-8F6F1F6B2AD0}"/>
              </a:ext>
            </a:extLst>
          </p:cNvPr>
          <p:cNvSpPr/>
          <p:nvPr/>
        </p:nvSpPr>
        <p:spPr>
          <a:xfrm>
            <a:off x="536740" y="4597011"/>
            <a:ext cx="1985287" cy="369332"/>
          </a:xfrm>
          <a:prstGeom prst="rect">
            <a:avLst/>
          </a:prstGeom>
        </p:spPr>
        <p:txBody>
          <a:bodyPr wrap="none">
            <a:spAutoFit/>
          </a:bodyPr>
          <a:lstStyle/>
          <a:p>
            <a:r>
              <a:rPr lang="en-US" dirty="0"/>
              <a:t> </a:t>
            </a:r>
            <a:r>
              <a:rPr lang="en-US" b="1" cap="all" spc="-88" dirty="0">
                <a:solidFill>
                  <a:srgbClr val="00506F"/>
                </a:solidFill>
                <a:latin typeface="Tw Cen MT"/>
              </a:rPr>
              <a:t>NIEM promotes…</a:t>
            </a:r>
          </a:p>
        </p:txBody>
      </p:sp>
      <p:sp>
        <p:nvSpPr>
          <p:cNvPr id="10" name="Rectangle 9">
            <a:extLst>
              <a:ext uri="{FF2B5EF4-FFF2-40B4-BE49-F238E27FC236}">
                <a16:creationId xmlns:a16="http://schemas.microsoft.com/office/drawing/2014/main" id="{7B7AC576-0A76-4ED5-8547-A5E113FC1236}"/>
              </a:ext>
            </a:extLst>
          </p:cNvPr>
          <p:cNvSpPr/>
          <p:nvPr/>
        </p:nvSpPr>
        <p:spPr>
          <a:xfrm>
            <a:off x="3489876" y="277066"/>
            <a:ext cx="2833083" cy="369332"/>
          </a:xfrm>
          <a:prstGeom prst="rect">
            <a:avLst/>
          </a:prstGeom>
        </p:spPr>
        <p:txBody>
          <a:bodyPr wrap="none">
            <a:spAutoFit/>
          </a:bodyPr>
          <a:lstStyle/>
          <a:p>
            <a:pPr>
              <a:spcBef>
                <a:spcPts val="413"/>
              </a:spcBef>
              <a:spcAft>
                <a:spcPts val="660"/>
              </a:spcAft>
            </a:pPr>
            <a:r>
              <a:rPr lang="en-US" b="1" cap="all" spc="-88" dirty="0">
                <a:solidFill>
                  <a:srgbClr val="00506F"/>
                </a:solidFill>
                <a:latin typeface="Tw Cen MT"/>
              </a:rPr>
              <a:t>Domain steward support:</a:t>
            </a:r>
          </a:p>
        </p:txBody>
      </p:sp>
      <p:sp>
        <p:nvSpPr>
          <p:cNvPr id="25" name="Rectangle 24">
            <a:extLst>
              <a:ext uri="{FF2B5EF4-FFF2-40B4-BE49-F238E27FC236}">
                <a16:creationId xmlns:a16="http://schemas.microsoft.com/office/drawing/2014/main" id="{83B90F8F-E27F-481D-9F62-9B15AD131470}"/>
              </a:ext>
            </a:extLst>
          </p:cNvPr>
          <p:cNvSpPr/>
          <p:nvPr/>
        </p:nvSpPr>
        <p:spPr>
          <a:xfrm>
            <a:off x="674117" y="253291"/>
            <a:ext cx="1710533" cy="400110"/>
          </a:xfrm>
          <a:prstGeom prst="rect">
            <a:avLst/>
          </a:prstGeom>
        </p:spPr>
        <p:txBody>
          <a:bodyPr wrap="none">
            <a:spAutoFit/>
          </a:bodyPr>
          <a:lstStyle/>
          <a:p>
            <a:r>
              <a:rPr lang="en-US" sz="2000" b="1" cap="all" spc="-88" dirty="0">
                <a:solidFill>
                  <a:srgbClr val="00506F"/>
                </a:solidFill>
                <a:latin typeface="Tw Cen MT"/>
              </a:rPr>
              <a:t>What is NIEM?</a:t>
            </a:r>
          </a:p>
        </p:txBody>
      </p:sp>
    </p:spTree>
    <p:extLst>
      <p:ext uri="{BB962C8B-B14F-4D97-AF65-F5344CB8AC3E}">
        <p14:creationId xmlns:p14="http://schemas.microsoft.com/office/powerpoint/2010/main" val="32208406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4961</TotalTime>
  <Words>681</Words>
  <Application>Microsoft Office PowerPoint</Application>
  <PresentationFormat>Custom</PresentationFormat>
  <Paragraphs>60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Tw Cen MT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Amster</dc:creator>
  <cp:lastModifiedBy>Kim Amster</cp:lastModifiedBy>
  <cp:revision>52</cp:revision>
  <cp:lastPrinted>2018-03-05T22:03:09Z</cp:lastPrinted>
  <dcterms:created xsi:type="dcterms:W3CDTF">2018-02-22T15:38:51Z</dcterms:created>
  <dcterms:modified xsi:type="dcterms:W3CDTF">2019-01-25T22:38:47Z</dcterms:modified>
</cp:coreProperties>
</file>