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2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1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3DF21F-7764-4E1B-9002-E91A7640589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847BB8-B2C6-48E6-B94B-B821848C8D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Hipstr.go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Flight Reservation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By :- KRISHNA </a:t>
            </a:r>
            <a:r>
              <a:rPr lang="en-US" dirty="0" smtClean="0"/>
              <a:t>AGARWAL</a:t>
            </a:r>
          </a:p>
          <a:p>
            <a:r>
              <a:rPr lang="en-US" dirty="0" smtClean="0"/>
              <a:t>Employee Id :- 46022692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9090"/>
          </a:xfrm>
        </p:spPr>
        <p:txBody>
          <a:bodyPr/>
          <a:lstStyle/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170" y="1845735"/>
            <a:ext cx="459251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cs typeface="Times New Roman" panose="02020603050405020304" pitchFamily="18" charset="0"/>
              </a:rPr>
              <a:t>Hipstr.go</a:t>
            </a:r>
            <a:r>
              <a:rPr lang="en-IN" sz="2800" dirty="0" smtClean="0">
                <a:cs typeface="Times New Roman" panose="02020603050405020304" pitchFamily="18" charset="0"/>
              </a:rPr>
              <a:t> is created to meet the needs of online flight reservation system, with 1 actor:</a:t>
            </a:r>
          </a:p>
          <a:p>
            <a:pPr marL="0" indent="0">
              <a:buNone/>
            </a:pPr>
            <a:r>
              <a:rPr lang="en-IN" sz="2800" dirty="0" smtClean="0">
                <a:cs typeface="Times New Roman" panose="02020603050405020304" pitchFamily="18" charset="0"/>
              </a:rPr>
              <a:t> Customer: Login, register, Make a booking, Search flights Via source, destination and date, Cancel Booking, Show existing bookings.</a:t>
            </a:r>
          </a:p>
        </p:txBody>
      </p:sp>
      <p:pic>
        <p:nvPicPr>
          <p:cNvPr id="1026" name="Picture 2" descr="An airport just broke the record for most flights handled in a ...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02" y="1845735"/>
            <a:ext cx="4922378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3274"/>
          </a:xfrm>
        </p:spPr>
        <p:txBody>
          <a:bodyPr/>
          <a:lstStyle/>
          <a:p>
            <a:pPr algn="ctr"/>
            <a:r>
              <a:rPr lang="en-US" b="1" dirty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1. Presentation Layer :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cs typeface="Times New Roman" panose="02020603050405020304" pitchFamily="18" charset="0"/>
              </a:rPr>
              <a:t>NodeJS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v12.16.0 (</a:t>
            </a:r>
            <a:r>
              <a:rPr lang="en-US" sz="1800" dirty="0" err="1"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cs typeface="Times New Roman" panose="02020603050405020304" pitchFamily="18" charset="0"/>
              </a:rPr>
              <a:t> Runtime </a:t>
            </a:r>
            <a:r>
              <a:rPr lang="en-US" sz="1800" dirty="0" smtClean="0">
                <a:cs typeface="Times New Roman" panose="02020603050405020304" pitchFamily="18" charset="0"/>
              </a:rPr>
              <a:t>             	Environment)</a:t>
            </a:r>
          </a:p>
          <a:p>
            <a:pPr lvl="4"/>
            <a:r>
              <a:rPr lang="en-US" sz="1800" dirty="0" smtClean="0">
                <a:cs typeface="Times New Roman" panose="02020603050405020304" pitchFamily="18" charset="0"/>
              </a:rPr>
              <a:t>Angular 8 </a:t>
            </a:r>
            <a:r>
              <a:rPr lang="en-US" sz="1800" dirty="0">
                <a:cs typeface="Times New Roman" panose="02020603050405020304" pitchFamily="18" charset="0"/>
              </a:rPr>
              <a:t>(framework to develop web </a:t>
            </a:r>
            <a:r>
              <a:rPr lang="en-US" sz="1800" dirty="0" smtClean="0">
                <a:cs typeface="Times New Roman" panose="02020603050405020304" pitchFamily="18" charset="0"/>
              </a:rPr>
              <a:t>apps)</a:t>
            </a:r>
          </a:p>
          <a:p>
            <a:pPr lvl="4"/>
            <a:r>
              <a:rPr lang="en-US" sz="1800" dirty="0" err="1" smtClean="0">
                <a:cs typeface="Times New Roman" panose="02020603050405020304" pitchFamily="18" charset="0"/>
              </a:rPr>
              <a:t>VSCode</a:t>
            </a:r>
            <a:r>
              <a:rPr lang="en-US" sz="1800" dirty="0" smtClean="0">
                <a:cs typeface="Times New Roman" panose="02020603050405020304" pitchFamily="18" charset="0"/>
              </a:rPr>
              <a:t> 1.44 </a:t>
            </a:r>
            <a:r>
              <a:rPr lang="en-US" sz="1800" dirty="0">
                <a:cs typeface="Times New Roman" panose="02020603050405020304" pitchFamily="18" charset="0"/>
              </a:rPr>
              <a:t>(to develop front </a:t>
            </a:r>
            <a:r>
              <a:rPr lang="en-US" sz="1800" dirty="0" smtClean="0">
                <a:cs typeface="Times New Roman" panose="02020603050405020304" pitchFamily="18" charset="0"/>
              </a:rPr>
              <a:t>end)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b="1" dirty="0">
                <a:cs typeface="Times New Roman" panose="02020603050405020304" pitchFamily="18" charset="0"/>
              </a:rPr>
              <a:t>2. Business Layer</a:t>
            </a:r>
            <a:r>
              <a:rPr lang="en-US" b="1" dirty="0" smtClean="0">
                <a:cs typeface="Times New Roman" panose="02020603050405020304" pitchFamily="18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cs typeface="Times New Roman" panose="02020603050405020304" pitchFamily="18" charset="0"/>
              </a:rPr>
              <a:t>Java 8</a:t>
            </a:r>
            <a:r>
              <a:rPr lang="en-US" dirty="0">
                <a:cs typeface="Times New Roman" panose="02020603050405020304" pitchFamily="18" charset="0"/>
                <a:sym typeface="Arial"/>
              </a:rPr>
              <a:t> (base programming language)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cs typeface="Times New Roman" panose="02020603050405020304" pitchFamily="18" charset="0"/>
              </a:rPr>
              <a:t>Postman </a:t>
            </a:r>
            <a:r>
              <a:rPr lang="en-US" dirty="0" smtClean="0">
                <a:cs typeface="Times New Roman" panose="02020603050405020304" pitchFamily="18" charset="0"/>
              </a:rPr>
              <a:t>5.5.5 </a:t>
            </a:r>
            <a:r>
              <a:rPr lang="en-US" dirty="0">
                <a:cs typeface="Times New Roman" panose="02020603050405020304" pitchFamily="18" charset="0"/>
                <a:sym typeface="Arial"/>
              </a:rPr>
              <a:t>(for running </a:t>
            </a:r>
            <a:r>
              <a:rPr lang="en-US" dirty="0" err="1">
                <a:cs typeface="Times New Roman" panose="02020603050405020304" pitchFamily="18" charset="0"/>
                <a:sym typeface="Arial"/>
              </a:rPr>
              <a:t>RESTful</a:t>
            </a:r>
            <a:r>
              <a:rPr lang="en-US" dirty="0">
                <a:cs typeface="Times New Roman" panose="02020603050405020304" pitchFamily="18" charset="0"/>
                <a:sym typeface="Arial"/>
              </a:rPr>
              <a:t> service)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cs typeface="Times New Roman" panose="02020603050405020304" pitchFamily="18" charset="0"/>
              </a:rPr>
              <a:t>Spring framework </a:t>
            </a:r>
            <a:r>
              <a:rPr lang="en-US" dirty="0">
                <a:cs typeface="Times New Roman" panose="02020603050405020304" pitchFamily="18" charset="0"/>
                <a:sym typeface="Arial"/>
              </a:rPr>
              <a:t>(for creating </a:t>
            </a:r>
            <a:r>
              <a:rPr lang="en-US" dirty="0" err="1">
                <a:cs typeface="Times New Roman" panose="02020603050405020304" pitchFamily="18" charset="0"/>
                <a:sym typeface="Arial"/>
              </a:rPr>
              <a:t>webservices</a:t>
            </a:r>
            <a:r>
              <a:rPr lang="en-US" dirty="0">
                <a:cs typeface="Times New Roman" panose="02020603050405020304" pitchFamily="18" charset="0"/>
                <a:sym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cs typeface="Times New Roman" panose="02020603050405020304" pitchFamily="18" charset="0"/>
              </a:rPr>
              <a:t>Spring Boot </a:t>
            </a:r>
            <a:r>
              <a:rPr lang="en-US" dirty="0" smtClean="0">
                <a:cs typeface="Times New Roman" panose="02020603050405020304" pitchFamily="18" charset="0"/>
              </a:rPr>
              <a:t>2.2.6 </a:t>
            </a:r>
            <a:r>
              <a:rPr lang="en-US" dirty="0">
                <a:cs typeface="Times New Roman" panose="02020603050405020304" pitchFamily="18" charset="0"/>
              </a:rPr>
              <a:t>(auto configuring)</a:t>
            </a:r>
          </a:p>
          <a:p>
            <a:pPr lvl="4"/>
            <a:endParaRPr lang="en-US" sz="2000" dirty="0">
              <a:cs typeface="Times New Roman" panose="02020603050405020304" pitchFamily="18" charset="0"/>
            </a:endParaRPr>
          </a:p>
          <a:p>
            <a:pPr lvl="4"/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b="1" dirty="0">
                <a:cs typeface="Times New Roman" panose="02020603050405020304" pitchFamily="18" charset="0"/>
              </a:rPr>
              <a:t>3. Persistence Layer</a:t>
            </a:r>
            <a:r>
              <a:rPr lang="en-US" b="1" dirty="0" smtClean="0">
                <a:cs typeface="Times New Roman" panose="02020603050405020304" pitchFamily="18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cs typeface="Times New Roman" panose="02020603050405020304" pitchFamily="18" charset="0"/>
              </a:rPr>
              <a:t>Hibernate 2.1 </a:t>
            </a:r>
            <a:r>
              <a:rPr lang="en-US" dirty="0">
                <a:cs typeface="Times New Roman" panose="02020603050405020304" pitchFamily="18" charset="0"/>
                <a:sym typeface="Arial"/>
              </a:rPr>
              <a:t>(JPA implementation)</a:t>
            </a:r>
            <a:endParaRPr lang="en-US" dirty="0"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dirty="0">
                <a:cs typeface="Times New Roman" panose="02020603050405020304" pitchFamily="18" charset="0"/>
              </a:rPr>
              <a:t>Spring Data </a:t>
            </a:r>
            <a:r>
              <a:rPr lang="en-IN" dirty="0" smtClean="0">
                <a:cs typeface="Times New Roman" panose="02020603050405020304" pitchFamily="18" charset="0"/>
              </a:rPr>
              <a:t>2.2.6</a:t>
            </a:r>
            <a:r>
              <a:rPr lang="en-IN" dirty="0" smtClean="0">
                <a:cs typeface="Times New Roman" panose="02020603050405020304" pitchFamily="18" charset="0"/>
                <a:sym typeface="Arial"/>
              </a:rPr>
              <a:t> </a:t>
            </a:r>
            <a:r>
              <a:rPr lang="en-IN" dirty="0">
                <a:cs typeface="Times New Roman" panose="02020603050405020304" pitchFamily="18" charset="0"/>
                <a:sym typeface="Arial"/>
              </a:rPr>
              <a:t>(</a:t>
            </a:r>
            <a:r>
              <a:rPr lang="en-IN" dirty="0">
                <a:cs typeface="Times New Roman" panose="02020603050405020304" pitchFamily="18" charset="0"/>
              </a:rPr>
              <a:t>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smtClean="0">
                <a:cs typeface="Times New Roman" panose="02020603050405020304" pitchFamily="18" charset="0"/>
              </a:rPr>
              <a:t>Oracle Database 11g </a:t>
            </a:r>
            <a:r>
              <a:rPr lang="en-US" dirty="0" smtClean="0">
                <a:cs typeface="Times New Roman" panose="02020603050405020304" pitchFamily="18" charset="0"/>
                <a:sym typeface="Arial"/>
              </a:rPr>
              <a:t>(database </a:t>
            </a:r>
            <a:r>
              <a:rPr lang="en-US" dirty="0">
                <a:cs typeface="Times New Roman" panose="02020603050405020304" pitchFamily="18" charset="0"/>
                <a:sym typeface="Arial"/>
              </a:rPr>
              <a:t>storage</a:t>
            </a:r>
            <a:r>
              <a:rPr lang="en-US" dirty="0" smtClean="0"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cs typeface="Times New Roman" panose="02020603050405020304" pitchFamily="18" charset="0"/>
              </a:rPr>
              <a:t>. </a:t>
            </a:r>
            <a:r>
              <a:rPr lang="en-US" b="1" dirty="0">
                <a:cs typeface="Times New Roman" panose="02020603050405020304" pitchFamily="18" charset="0"/>
              </a:rPr>
              <a:t>Hardware and Software Requirements</a:t>
            </a:r>
            <a:r>
              <a:rPr lang="en-US" b="1" dirty="0" smtClean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cs typeface="Times New Roman" panose="02020603050405020304" pitchFamily="18" charset="0"/>
              </a:rPr>
              <a:t>Windows 10, RAM 2GB, I.E 7+ or Google Chrome, Memory Space: 500MB</a:t>
            </a:r>
            <a:r>
              <a:rPr lang="en-US" dirty="0"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cs typeface="Times New Roman" panose="02020603050405020304" pitchFamily="18" charset="0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3453"/>
          </a:xfrm>
        </p:spPr>
        <p:txBody>
          <a:bodyPr/>
          <a:lstStyle/>
          <a:p>
            <a:pPr algn="ctr"/>
            <a:r>
              <a:rPr lang="en-US" b="1" dirty="0" smtClean="0"/>
              <a:t>MAJOR FUNCTIONALITIES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Login :- User can login with there credentials made by him at the time of register.</a:t>
            </a:r>
          </a:p>
          <a:p>
            <a:r>
              <a:rPr lang="en-US" dirty="0" smtClean="0"/>
              <a:t>2. Register :- If new user wants to use our services he/she can register themselves by entering 		         few details.</a:t>
            </a:r>
          </a:p>
          <a:p>
            <a:r>
              <a:rPr lang="en-US" dirty="0" smtClean="0"/>
              <a:t>3. Search Flight :- Logged in user can search flights by just entering source, destination &amp; date   	 	                  </a:t>
            </a:r>
            <a:r>
              <a:rPr lang="en-US" sz="2000" dirty="0" smtClean="0"/>
              <a:t>then they see all the available flights according to there search.</a:t>
            </a:r>
          </a:p>
          <a:p>
            <a:r>
              <a:rPr lang="en-US" dirty="0" smtClean="0"/>
              <a:t>4. Book Flight :- According to there choice user can book that flight. In this user simply type 	    	               passenger details to book n number of tickets.</a:t>
            </a:r>
          </a:p>
          <a:p>
            <a:r>
              <a:rPr lang="en-US" sz="2000" dirty="0" smtClean="0"/>
              <a:t>5. Show Bookings :- User can view there bookings in show booking option.</a:t>
            </a:r>
          </a:p>
          <a:p>
            <a:r>
              <a:rPr lang="en-US" dirty="0" smtClean="0"/>
              <a:t>6. Cancel Booking :- User can simply cancel there booking.</a:t>
            </a:r>
            <a:r>
              <a:rPr lang="en-US" sz="2000" dirty="0" smtClean="0"/>
              <a:t> </a:t>
            </a:r>
          </a:p>
          <a:p>
            <a:pPr marL="1471400" lvl="8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9090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SCOPE OF THE PROJECT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 Design </a:t>
            </a:r>
            <a:r>
              <a:rPr lang="en-IN" sz="2400" dirty="0">
                <a:cs typeface="Times New Roman" panose="02020603050405020304" pitchFamily="18" charset="0"/>
              </a:rPr>
              <a:t>and implementation of online </a:t>
            </a:r>
            <a:r>
              <a:rPr lang="en-IN" sz="2400" dirty="0" smtClean="0">
                <a:cs typeface="Times New Roman" panose="02020603050405020304" pitchFamily="18" charset="0"/>
              </a:rPr>
              <a:t>flight </a:t>
            </a:r>
            <a:r>
              <a:rPr lang="en-IN" sz="2400" dirty="0">
                <a:cs typeface="Times New Roman" panose="02020603050405020304" pitchFamily="18" charset="0"/>
              </a:rPr>
              <a:t>reservation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 A </a:t>
            </a:r>
            <a:r>
              <a:rPr lang="en-IN" sz="2400" dirty="0">
                <a:cs typeface="Times New Roman" panose="02020603050405020304" pitchFamily="18" charset="0"/>
              </a:rPr>
              <a:t>customer can </a:t>
            </a:r>
            <a:r>
              <a:rPr lang="en-IN" sz="2400" dirty="0" smtClean="0">
                <a:cs typeface="Times New Roman" panose="02020603050405020304" pitchFamily="18" charset="0"/>
              </a:rPr>
              <a:t>search different flights </a:t>
            </a:r>
            <a:r>
              <a:rPr lang="en-IN" sz="2400" dirty="0">
                <a:cs typeface="Times New Roman" panose="02020603050405020304" pitchFamily="18" charset="0"/>
              </a:rPr>
              <a:t>after entering the </a:t>
            </a:r>
            <a:r>
              <a:rPr lang="en-IN" sz="2400" dirty="0" smtClean="0">
                <a:cs typeface="Times New Roman" panose="02020603050405020304" pitchFamily="18" charset="0"/>
              </a:rPr>
              <a:t>boarding, </a:t>
            </a:r>
            <a:r>
              <a:rPr lang="en-IN" sz="2400" dirty="0">
                <a:cs typeface="Times New Roman" panose="02020603050405020304" pitchFamily="18" charset="0"/>
              </a:rPr>
              <a:t>arrival </a:t>
            </a:r>
            <a:r>
              <a:rPr lang="en-IN" sz="2400" dirty="0" smtClean="0">
                <a:cs typeface="Times New Roman" panose="02020603050405020304" pitchFamily="18" charset="0"/>
              </a:rPr>
              <a:t>    locations and date.</a:t>
            </a:r>
            <a:endParaRPr lang="en-IN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 All </a:t>
            </a:r>
            <a:r>
              <a:rPr lang="en-IN" sz="2400" dirty="0">
                <a:cs typeface="Times New Roman" panose="02020603050405020304" pitchFamily="18" charset="0"/>
              </a:rPr>
              <a:t>the mentioned </a:t>
            </a:r>
            <a:r>
              <a:rPr lang="en-IN" sz="2400" dirty="0" smtClean="0">
                <a:cs typeface="Times New Roman" panose="02020603050405020304" pitchFamily="18" charset="0"/>
              </a:rPr>
              <a:t>functionalities </a:t>
            </a:r>
            <a:r>
              <a:rPr lang="en-IN" sz="2400" dirty="0">
                <a:cs typeface="Times New Roman" panose="02020603050405020304" pitchFamily="18" charset="0"/>
              </a:rPr>
              <a:t>will be integrated together with the help of </a:t>
            </a:r>
            <a:r>
              <a:rPr lang="en-IN" sz="2400" dirty="0" smtClean="0">
                <a:cs typeface="Times New Roman" panose="02020603050405020304" pitchFamily="18" charset="0"/>
              </a:rPr>
              <a:t>a Spring Boot &amp; Angular.</a:t>
            </a:r>
            <a:endParaRPr lang="en-IN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 There </a:t>
            </a:r>
            <a:r>
              <a:rPr lang="en-IN" sz="2400" dirty="0">
                <a:cs typeface="Times New Roman" panose="02020603050405020304" pitchFamily="18" charset="0"/>
              </a:rPr>
              <a:t>will be a page dedicated to </a:t>
            </a:r>
            <a:r>
              <a:rPr lang="en-IN" sz="2400" dirty="0" smtClean="0">
                <a:cs typeface="Times New Roman" panose="02020603050405020304" pitchFamily="18" charset="0"/>
              </a:rPr>
              <a:t>each functionality.</a:t>
            </a:r>
            <a:endParaRPr lang="en-IN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327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+mn-lt"/>
                <a:cs typeface="Times New Roman" panose="02020603050405020304" pitchFamily="18" charset="0"/>
              </a:rPr>
              <a:t>OUTSIDE THE SCOPE OF THE PROJECT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 Providing </a:t>
            </a:r>
            <a:r>
              <a:rPr lang="en-IN" sz="2400" dirty="0">
                <a:cs typeface="Times New Roman" panose="02020603050405020304" pitchFamily="18" charset="0"/>
              </a:rPr>
              <a:t>the facility to link bank account to initiate and refund transaction in booking and cancelling of tickets.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 Sending </a:t>
            </a:r>
            <a:r>
              <a:rPr lang="en-IN" sz="2400" dirty="0">
                <a:cs typeface="Times New Roman" panose="02020603050405020304" pitchFamily="18" charset="0"/>
              </a:rPr>
              <a:t>message or OTP regarding the details of the booking done to the customer's phone number.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 Actual </a:t>
            </a:r>
            <a:r>
              <a:rPr lang="en-IN" sz="2400" dirty="0">
                <a:cs typeface="Times New Roman" panose="02020603050405020304" pitchFamily="18" charset="0"/>
              </a:rPr>
              <a:t>transaction of money to and from the user’s bank account.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48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17457"/>
          </a:xfrm>
        </p:spPr>
        <p:txBody>
          <a:bodyPr/>
          <a:lstStyle/>
          <a:p>
            <a:pPr algn="ctr"/>
            <a:r>
              <a:rPr lang="en-IN" b="1" dirty="0" smtClean="0">
                <a:latin typeface="+mn-lt"/>
                <a:cs typeface="Times New Roman" panose="02020603050405020304" pitchFamily="18" charset="0"/>
              </a:rPr>
              <a:t>FUTURE WORKS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Social Media Integration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Cloud Services with 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Using </a:t>
            </a:r>
            <a:r>
              <a:rPr lang="en-IN" sz="3200" dirty="0" err="1">
                <a:cs typeface="Times New Roman" panose="02020603050405020304" pitchFamily="18" charset="0"/>
              </a:rPr>
              <a:t>Docker</a:t>
            </a:r>
            <a:r>
              <a:rPr lang="en-IN" sz="3200" dirty="0">
                <a:cs typeface="Times New Roman" panose="02020603050405020304" pitchFamily="18" charset="0"/>
              </a:rPr>
              <a:t> to containerize the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– KRISHNA AGARWAL</a:t>
            </a:r>
            <a:endParaRPr lang="en-US" dirty="0"/>
          </a:p>
        </p:txBody>
      </p:sp>
      <p:pic>
        <p:nvPicPr>
          <p:cNvPr id="2050" name="Picture 2" descr="Airplane on blue background with text on flag, Thank you. Motion ...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41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0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244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Retrospect</vt:lpstr>
      <vt:lpstr>Hipstr.go Flight Reservation System</vt:lpstr>
      <vt:lpstr>OBJECTIVE</vt:lpstr>
      <vt:lpstr>TECHNOLOGY STACK</vt:lpstr>
      <vt:lpstr>MAJOR FUNCTIONALITIES</vt:lpstr>
      <vt:lpstr>SCOPE OF THE PROJECT</vt:lpstr>
      <vt:lpstr>OUTSIDE THE SCOPE OF THE PROJECT</vt:lpstr>
      <vt:lpstr>FUTURE WORKS</vt:lpstr>
      <vt:lpstr>By – KRISHNA AGARWAL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Hipstr.go Flight Reservation System</dc:title>
  <dc:creator>krishna agarwal</dc:creator>
  <cp:lastModifiedBy>krishna agarwal</cp:lastModifiedBy>
  <cp:revision>11</cp:revision>
  <dcterms:created xsi:type="dcterms:W3CDTF">2020-05-02T05:14:24Z</dcterms:created>
  <dcterms:modified xsi:type="dcterms:W3CDTF">2020-05-04T05:10:16Z</dcterms:modified>
</cp:coreProperties>
</file>