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8"/>
  </p:notesMasterIdLst>
  <p:sldIdLst>
    <p:sldId id="272" r:id="rId2"/>
    <p:sldId id="306" r:id="rId3"/>
    <p:sldId id="316" r:id="rId4"/>
    <p:sldId id="328" r:id="rId5"/>
    <p:sldId id="314" r:id="rId6"/>
    <p:sldId id="294" r:id="rId7"/>
    <p:sldId id="329" r:id="rId8"/>
    <p:sldId id="317" r:id="rId9"/>
    <p:sldId id="332" r:id="rId10"/>
    <p:sldId id="331" r:id="rId11"/>
    <p:sldId id="333" r:id="rId12"/>
    <p:sldId id="334" r:id="rId13"/>
    <p:sldId id="335" r:id="rId14"/>
    <p:sldId id="336" r:id="rId15"/>
    <p:sldId id="337" r:id="rId16"/>
    <p:sldId id="303" r:id="rId17"/>
  </p:sldIdLst>
  <p:sldSz cx="9144000" cy="5143500" type="screen16x9"/>
  <p:notesSz cx="6858000" cy="9144000"/>
  <p:embeddedFontLst>
    <p:embeddedFont>
      <p:font typeface="Dosis ExtraLight" charset="0"/>
      <p:regular r:id="rId19"/>
      <p:bold r:id="rId20"/>
    </p:embeddedFont>
    <p:embeddedFont>
      <p:font typeface="Josefin Sans" charset="0"/>
      <p:regular r:id="rId21"/>
      <p:bold r:id="rId22"/>
      <p:italic r:id="rId23"/>
      <p:boldItalic r:id="rId24"/>
    </p:embeddedFont>
    <p:embeddedFont>
      <p:font typeface="Staatliches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>
        <p:scale>
          <a:sx n="100" d="100"/>
          <a:sy n="100" d="100"/>
        </p:scale>
        <p:origin x="-902" y="-744"/>
      </p:cViewPr>
      <p:guideLst>
        <p:guide orient="horz" pos="336"/>
        <p:guide orient="horz" pos="2904"/>
        <p:guide orient="horz" pos="261"/>
        <p:guide pos="454"/>
        <p:guide pos="2880"/>
        <p:guide pos="70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38127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" name="Google Shape;5223;g571f33f51b_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4" name="Google Shape;5224;g571f33f51b_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rgbClr val="EFEFE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 dirty="0"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26_1">
    <p:bg>
      <p:bgPr>
        <a:solidFill>
          <a:srgbClr val="EFEFE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rgbClr val="EFEFE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9" r:id="rId3"/>
    <p:sldLayoutId id="2147483663" r:id="rId4"/>
    <p:sldLayoutId id="214748366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" name="Google Shape;5226;p39"/>
          <p:cNvSpPr txBox="1"/>
          <p:nvPr/>
        </p:nvSpPr>
        <p:spPr>
          <a:xfrm>
            <a:off x="4902133" y="1984589"/>
            <a:ext cx="424186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KOTA SRICHANDAN (2018kucp1115)</a:t>
            </a:r>
            <a:endParaRPr sz="1800" dirty="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228" name="Google Shape;5228;p39"/>
          <p:cNvSpPr txBox="1"/>
          <p:nvPr/>
        </p:nvSpPr>
        <p:spPr>
          <a:xfrm>
            <a:off x="1054575" y="2421075"/>
            <a:ext cx="1422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230" name="Google Shape;5230;p39"/>
          <p:cNvSpPr txBox="1">
            <a:spLocks noGrp="1"/>
          </p:cNvSpPr>
          <p:nvPr>
            <p:ph type="ctrTitle"/>
          </p:nvPr>
        </p:nvSpPr>
        <p:spPr>
          <a:xfrm>
            <a:off x="1469431" y="360862"/>
            <a:ext cx="6850223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/>
              <a:t>Real time Vehicle classification and counting</a:t>
            </a:r>
            <a:endParaRPr sz="2400" dirty="0"/>
          </a:p>
        </p:txBody>
      </p:sp>
      <p:grpSp>
        <p:nvGrpSpPr>
          <p:cNvPr id="5231" name="Google Shape;5231;p39"/>
          <p:cNvGrpSpPr/>
          <p:nvPr/>
        </p:nvGrpSpPr>
        <p:grpSpPr>
          <a:xfrm>
            <a:off x="554778" y="1327820"/>
            <a:ext cx="4030406" cy="3027493"/>
            <a:chOff x="2477163" y="1156239"/>
            <a:chExt cx="4030406" cy="3027493"/>
          </a:xfrm>
        </p:grpSpPr>
        <p:sp>
          <p:nvSpPr>
            <p:cNvPr id="5232" name="Google Shape;5232;p39"/>
            <p:cNvSpPr/>
            <p:nvPr/>
          </p:nvSpPr>
          <p:spPr>
            <a:xfrm>
              <a:off x="3250799" y="1647095"/>
              <a:ext cx="453900" cy="67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3" name="Google Shape;5233;p39"/>
            <p:cNvSpPr/>
            <p:nvPr/>
          </p:nvSpPr>
          <p:spPr>
            <a:xfrm>
              <a:off x="5300321" y="3064784"/>
              <a:ext cx="911209" cy="479306"/>
            </a:xfrm>
            <a:custGeom>
              <a:avLst/>
              <a:gdLst/>
              <a:ahLst/>
              <a:cxnLst/>
              <a:rect l="l" t="t" r="r" b="b"/>
              <a:pathLst>
                <a:path w="16070" h="8453" extrusionOk="0">
                  <a:moveTo>
                    <a:pt x="8035" y="1"/>
                  </a:moveTo>
                  <a:cubicBezTo>
                    <a:pt x="6162" y="1"/>
                    <a:pt x="4289" y="413"/>
                    <a:pt x="2861" y="1237"/>
                  </a:cubicBezTo>
                  <a:cubicBezTo>
                    <a:pt x="1" y="2889"/>
                    <a:pt x="1" y="5565"/>
                    <a:pt x="2861" y="7214"/>
                  </a:cubicBezTo>
                  <a:cubicBezTo>
                    <a:pt x="4289" y="8039"/>
                    <a:pt x="6162" y="8452"/>
                    <a:pt x="8035" y="8452"/>
                  </a:cubicBezTo>
                  <a:cubicBezTo>
                    <a:pt x="9908" y="8452"/>
                    <a:pt x="11781" y="8039"/>
                    <a:pt x="13209" y="7214"/>
                  </a:cubicBezTo>
                  <a:cubicBezTo>
                    <a:pt x="16066" y="5565"/>
                    <a:pt x="16069" y="2889"/>
                    <a:pt x="13209" y="1237"/>
                  </a:cubicBezTo>
                  <a:cubicBezTo>
                    <a:pt x="11781" y="413"/>
                    <a:pt x="9908" y="1"/>
                    <a:pt x="8035" y="1"/>
                  </a:cubicBez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4" name="Google Shape;5234;p39"/>
            <p:cNvSpPr/>
            <p:nvPr/>
          </p:nvSpPr>
          <p:spPr>
            <a:xfrm>
              <a:off x="5074305" y="1544537"/>
              <a:ext cx="677992" cy="325813"/>
            </a:xfrm>
            <a:custGeom>
              <a:avLst/>
              <a:gdLst/>
              <a:ahLst/>
              <a:cxnLst/>
              <a:rect l="l" t="t" r="r" b="b"/>
              <a:pathLst>
                <a:path w="11957" h="5746" extrusionOk="0">
                  <a:moveTo>
                    <a:pt x="11510" y="1"/>
                  </a:moveTo>
                  <a:cubicBezTo>
                    <a:pt x="11164" y="1"/>
                    <a:pt x="10676" y="82"/>
                    <a:pt x="10273" y="457"/>
                  </a:cubicBezTo>
                  <a:cubicBezTo>
                    <a:pt x="9605" y="1082"/>
                    <a:pt x="8219" y="2676"/>
                    <a:pt x="7598" y="3205"/>
                  </a:cubicBezTo>
                  <a:cubicBezTo>
                    <a:pt x="7069" y="3659"/>
                    <a:pt x="6540" y="3864"/>
                    <a:pt x="5311" y="4061"/>
                  </a:cubicBezTo>
                  <a:cubicBezTo>
                    <a:pt x="4725" y="4155"/>
                    <a:pt x="4365" y="4209"/>
                    <a:pt x="4095" y="4209"/>
                  </a:cubicBezTo>
                  <a:cubicBezTo>
                    <a:pt x="3900" y="4209"/>
                    <a:pt x="3753" y="4181"/>
                    <a:pt x="3602" y="4120"/>
                  </a:cubicBezTo>
                  <a:cubicBezTo>
                    <a:pt x="3267" y="3990"/>
                    <a:pt x="3151" y="3884"/>
                    <a:pt x="2871" y="3615"/>
                  </a:cubicBezTo>
                  <a:cubicBezTo>
                    <a:pt x="2557" y="3311"/>
                    <a:pt x="2284" y="3209"/>
                    <a:pt x="2045" y="3010"/>
                  </a:cubicBezTo>
                  <a:cubicBezTo>
                    <a:pt x="1898" y="2888"/>
                    <a:pt x="1850" y="2834"/>
                    <a:pt x="1804" y="2834"/>
                  </a:cubicBezTo>
                  <a:cubicBezTo>
                    <a:pt x="1776" y="2834"/>
                    <a:pt x="1748" y="2855"/>
                    <a:pt x="1697" y="2894"/>
                  </a:cubicBezTo>
                  <a:cubicBezTo>
                    <a:pt x="1564" y="2993"/>
                    <a:pt x="1625" y="3332"/>
                    <a:pt x="1823" y="3554"/>
                  </a:cubicBezTo>
                  <a:cubicBezTo>
                    <a:pt x="2028" y="3785"/>
                    <a:pt x="2230" y="3847"/>
                    <a:pt x="2257" y="3915"/>
                  </a:cubicBezTo>
                  <a:cubicBezTo>
                    <a:pt x="2264" y="3936"/>
                    <a:pt x="2244" y="3947"/>
                    <a:pt x="2203" y="3947"/>
                  </a:cubicBezTo>
                  <a:cubicBezTo>
                    <a:pt x="2113" y="3947"/>
                    <a:pt x="1922" y="3898"/>
                    <a:pt x="1693" y="3809"/>
                  </a:cubicBezTo>
                  <a:cubicBezTo>
                    <a:pt x="1297" y="3659"/>
                    <a:pt x="919" y="3393"/>
                    <a:pt x="540" y="3198"/>
                  </a:cubicBezTo>
                  <a:cubicBezTo>
                    <a:pt x="488" y="3171"/>
                    <a:pt x="429" y="3144"/>
                    <a:pt x="370" y="3144"/>
                  </a:cubicBezTo>
                  <a:cubicBezTo>
                    <a:pt x="355" y="3144"/>
                    <a:pt x="340" y="3146"/>
                    <a:pt x="325" y="3151"/>
                  </a:cubicBezTo>
                  <a:cubicBezTo>
                    <a:pt x="284" y="3164"/>
                    <a:pt x="253" y="3195"/>
                    <a:pt x="223" y="3226"/>
                  </a:cubicBezTo>
                  <a:cubicBezTo>
                    <a:pt x="83" y="3379"/>
                    <a:pt x="14" y="3587"/>
                    <a:pt x="7" y="3795"/>
                  </a:cubicBezTo>
                  <a:cubicBezTo>
                    <a:pt x="1" y="4004"/>
                    <a:pt x="55" y="4209"/>
                    <a:pt x="144" y="4396"/>
                  </a:cubicBezTo>
                  <a:cubicBezTo>
                    <a:pt x="308" y="4737"/>
                    <a:pt x="574" y="5021"/>
                    <a:pt x="888" y="5233"/>
                  </a:cubicBezTo>
                  <a:cubicBezTo>
                    <a:pt x="1137" y="5400"/>
                    <a:pt x="1386" y="5454"/>
                    <a:pt x="1669" y="5543"/>
                  </a:cubicBezTo>
                  <a:cubicBezTo>
                    <a:pt x="1894" y="5611"/>
                    <a:pt x="2130" y="5649"/>
                    <a:pt x="2420" y="5673"/>
                  </a:cubicBezTo>
                  <a:cubicBezTo>
                    <a:pt x="3000" y="5720"/>
                    <a:pt x="3222" y="5724"/>
                    <a:pt x="3581" y="5734"/>
                  </a:cubicBezTo>
                  <a:cubicBezTo>
                    <a:pt x="3829" y="5742"/>
                    <a:pt x="4025" y="5746"/>
                    <a:pt x="4198" y="5746"/>
                  </a:cubicBezTo>
                  <a:cubicBezTo>
                    <a:pt x="4711" y="5746"/>
                    <a:pt x="5028" y="5712"/>
                    <a:pt x="5929" y="5646"/>
                  </a:cubicBezTo>
                  <a:cubicBezTo>
                    <a:pt x="7523" y="5526"/>
                    <a:pt x="7908" y="5287"/>
                    <a:pt x="8635" y="4683"/>
                  </a:cubicBezTo>
                  <a:cubicBezTo>
                    <a:pt x="9090" y="4304"/>
                    <a:pt x="10089" y="3574"/>
                    <a:pt x="10629" y="2809"/>
                  </a:cubicBezTo>
                  <a:cubicBezTo>
                    <a:pt x="11557" y="1489"/>
                    <a:pt x="11957" y="48"/>
                    <a:pt x="11957" y="48"/>
                  </a:cubicBezTo>
                  <a:cubicBezTo>
                    <a:pt x="11957" y="48"/>
                    <a:pt x="11774" y="1"/>
                    <a:pt x="115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5" name="Google Shape;5235;p39"/>
            <p:cNvSpPr/>
            <p:nvPr/>
          </p:nvSpPr>
          <p:spPr>
            <a:xfrm>
              <a:off x="5512276" y="1536372"/>
              <a:ext cx="256295" cy="262136"/>
            </a:xfrm>
            <a:custGeom>
              <a:avLst/>
              <a:gdLst/>
              <a:ahLst/>
              <a:cxnLst/>
              <a:rect l="l" t="t" r="r" b="b"/>
              <a:pathLst>
                <a:path w="4520" h="4623" extrusionOk="0">
                  <a:moveTo>
                    <a:pt x="3705" y="1"/>
                  </a:moveTo>
                  <a:cubicBezTo>
                    <a:pt x="3576" y="1"/>
                    <a:pt x="3439" y="16"/>
                    <a:pt x="3300" y="56"/>
                  </a:cubicBezTo>
                  <a:cubicBezTo>
                    <a:pt x="2679" y="233"/>
                    <a:pt x="2185" y="639"/>
                    <a:pt x="1591" y="1274"/>
                  </a:cubicBezTo>
                  <a:cubicBezTo>
                    <a:pt x="1000" y="1909"/>
                    <a:pt x="0" y="2936"/>
                    <a:pt x="0" y="2936"/>
                  </a:cubicBezTo>
                  <a:cubicBezTo>
                    <a:pt x="0" y="2936"/>
                    <a:pt x="492" y="4182"/>
                    <a:pt x="1597" y="4622"/>
                  </a:cubicBezTo>
                  <a:lnTo>
                    <a:pt x="3911" y="2479"/>
                  </a:lnTo>
                  <a:lnTo>
                    <a:pt x="4519" y="188"/>
                  </a:lnTo>
                  <a:cubicBezTo>
                    <a:pt x="4519" y="188"/>
                    <a:pt x="4158" y="1"/>
                    <a:pt x="3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6" name="Google Shape;5236;p39"/>
            <p:cNvSpPr/>
            <p:nvPr/>
          </p:nvSpPr>
          <p:spPr>
            <a:xfrm>
              <a:off x="5881863" y="3159136"/>
              <a:ext cx="79610" cy="136256"/>
            </a:xfrm>
            <a:custGeom>
              <a:avLst/>
              <a:gdLst/>
              <a:ahLst/>
              <a:cxnLst/>
              <a:rect l="l" t="t" r="r" b="b"/>
              <a:pathLst>
                <a:path w="1404" h="2403" extrusionOk="0">
                  <a:moveTo>
                    <a:pt x="1" y="0"/>
                  </a:moveTo>
                  <a:lnTo>
                    <a:pt x="1" y="2403"/>
                  </a:lnTo>
                  <a:lnTo>
                    <a:pt x="1404" y="240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7" name="Google Shape;5237;p39"/>
            <p:cNvSpPr/>
            <p:nvPr/>
          </p:nvSpPr>
          <p:spPr>
            <a:xfrm>
              <a:off x="5657604" y="3049191"/>
              <a:ext cx="83636" cy="146916"/>
            </a:xfrm>
            <a:custGeom>
              <a:avLst/>
              <a:gdLst/>
              <a:ahLst/>
              <a:cxnLst/>
              <a:rect l="l" t="t" r="r" b="b"/>
              <a:pathLst>
                <a:path w="1475" h="2591" extrusionOk="0">
                  <a:moveTo>
                    <a:pt x="1475" y="0"/>
                  </a:moveTo>
                  <a:lnTo>
                    <a:pt x="0" y="48"/>
                  </a:lnTo>
                  <a:lnTo>
                    <a:pt x="72" y="2590"/>
                  </a:lnTo>
                  <a:lnTo>
                    <a:pt x="1475" y="254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8" name="Google Shape;5238;p39"/>
            <p:cNvSpPr/>
            <p:nvPr/>
          </p:nvSpPr>
          <p:spPr>
            <a:xfrm>
              <a:off x="5596252" y="2032801"/>
              <a:ext cx="412681" cy="1205098"/>
            </a:xfrm>
            <a:custGeom>
              <a:avLst/>
              <a:gdLst/>
              <a:ahLst/>
              <a:cxnLst/>
              <a:rect l="l" t="t" r="r" b="b"/>
              <a:pathLst>
                <a:path w="7278" h="21253" extrusionOk="0">
                  <a:moveTo>
                    <a:pt x="386" y="1"/>
                  </a:moveTo>
                  <a:cubicBezTo>
                    <a:pt x="386" y="1"/>
                    <a:pt x="0" y="9850"/>
                    <a:pt x="17" y="10816"/>
                  </a:cubicBezTo>
                  <a:cubicBezTo>
                    <a:pt x="35" y="11662"/>
                    <a:pt x="1024" y="19806"/>
                    <a:pt x="1024" y="19806"/>
                  </a:cubicBezTo>
                  <a:cubicBezTo>
                    <a:pt x="1278" y="19892"/>
                    <a:pt x="1511" y="19923"/>
                    <a:pt x="1716" y="19923"/>
                  </a:cubicBezTo>
                  <a:cubicBezTo>
                    <a:pt x="2287" y="19923"/>
                    <a:pt x="2645" y="19680"/>
                    <a:pt x="2645" y="19680"/>
                  </a:cubicBezTo>
                  <a:cubicBezTo>
                    <a:pt x="2645" y="19680"/>
                    <a:pt x="2905" y="13970"/>
                    <a:pt x="2969" y="13045"/>
                  </a:cubicBezTo>
                  <a:cubicBezTo>
                    <a:pt x="3055" y="11853"/>
                    <a:pt x="2796" y="10816"/>
                    <a:pt x="2796" y="10816"/>
                  </a:cubicBezTo>
                  <a:lnTo>
                    <a:pt x="3458" y="5133"/>
                  </a:lnTo>
                  <a:cubicBezTo>
                    <a:pt x="3458" y="5133"/>
                    <a:pt x="3829" y="9860"/>
                    <a:pt x="4048" y="11601"/>
                  </a:cubicBezTo>
                  <a:cubicBezTo>
                    <a:pt x="4300" y="13598"/>
                    <a:pt x="4939" y="21096"/>
                    <a:pt x="4939" y="21096"/>
                  </a:cubicBezTo>
                  <a:cubicBezTo>
                    <a:pt x="5216" y="21212"/>
                    <a:pt x="5475" y="21252"/>
                    <a:pt x="5698" y="21252"/>
                  </a:cubicBezTo>
                  <a:cubicBezTo>
                    <a:pt x="6182" y="21252"/>
                    <a:pt x="6502" y="21065"/>
                    <a:pt x="6502" y="21065"/>
                  </a:cubicBezTo>
                  <a:cubicBezTo>
                    <a:pt x="6502" y="21065"/>
                    <a:pt x="7277" y="15533"/>
                    <a:pt x="7236" y="13519"/>
                  </a:cubicBezTo>
                  <a:cubicBezTo>
                    <a:pt x="7205" y="12127"/>
                    <a:pt x="6833" y="11444"/>
                    <a:pt x="6802" y="11059"/>
                  </a:cubicBezTo>
                  <a:cubicBezTo>
                    <a:pt x="6802" y="11059"/>
                    <a:pt x="7038" y="3260"/>
                    <a:pt x="7038" y="1918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9" name="Google Shape;5239;p39"/>
            <p:cNvSpPr/>
            <p:nvPr/>
          </p:nvSpPr>
          <p:spPr>
            <a:xfrm>
              <a:off x="5613830" y="1535351"/>
              <a:ext cx="381494" cy="650094"/>
            </a:xfrm>
            <a:custGeom>
              <a:avLst/>
              <a:gdLst/>
              <a:ahLst/>
              <a:cxnLst/>
              <a:rect l="l" t="t" r="r" b="b"/>
              <a:pathLst>
                <a:path w="6728" h="11465" extrusionOk="0">
                  <a:moveTo>
                    <a:pt x="2624" y="0"/>
                  </a:moveTo>
                  <a:cubicBezTo>
                    <a:pt x="1341" y="0"/>
                    <a:pt x="194" y="981"/>
                    <a:pt x="128" y="2326"/>
                  </a:cubicBezTo>
                  <a:cubicBezTo>
                    <a:pt x="123" y="2377"/>
                    <a:pt x="123" y="2425"/>
                    <a:pt x="123" y="2476"/>
                  </a:cubicBezTo>
                  <a:cubicBezTo>
                    <a:pt x="123" y="3568"/>
                    <a:pt x="1" y="10255"/>
                    <a:pt x="1" y="10255"/>
                  </a:cubicBezTo>
                  <a:cubicBezTo>
                    <a:pt x="1151" y="11095"/>
                    <a:pt x="2419" y="11465"/>
                    <a:pt x="3659" y="11465"/>
                  </a:cubicBezTo>
                  <a:cubicBezTo>
                    <a:pt x="4736" y="11465"/>
                    <a:pt x="5792" y="11185"/>
                    <a:pt x="6728" y="10691"/>
                  </a:cubicBezTo>
                  <a:lnTo>
                    <a:pt x="6687" y="5497"/>
                  </a:lnTo>
                  <a:lnTo>
                    <a:pt x="6687" y="2746"/>
                  </a:lnTo>
                  <a:cubicBezTo>
                    <a:pt x="6687" y="2210"/>
                    <a:pt x="6594" y="1814"/>
                    <a:pt x="6482" y="1534"/>
                  </a:cubicBezTo>
                  <a:cubicBezTo>
                    <a:pt x="6359" y="1221"/>
                    <a:pt x="6114" y="967"/>
                    <a:pt x="5806" y="831"/>
                  </a:cubicBezTo>
                  <a:lnTo>
                    <a:pt x="4530" y="408"/>
                  </a:lnTo>
                  <a:lnTo>
                    <a:pt x="3257" y="80"/>
                  </a:lnTo>
                  <a:cubicBezTo>
                    <a:pt x="3045" y="26"/>
                    <a:pt x="2833" y="0"/>
                    <a:pt x="262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0" name="Google Shape;5240;p39"/>
            <p:cNvSpPr/>
            <p:nvPr/>
          </p:nvSpPr>
          <p:spPr>
            <a:xfrm>
              <a:off x="5629366" y="1182832"/>
              <a:ext cx="218702" cy="218928"/>
            </a:xfrm>
            <a:custGeom>
              <a:avLst/>
              <a:gdLst/>
              <a:ahLst/>
              <a:cxnLst/>
              <a:rect l="l" t="t" r="r" b="b"/>
              <a:pathLst>
                <a:path w="3857" h="3861" extrusionOk="0">
                  <a:moveTo>
                    <a:pt x="1928" y="1"/>
                  </a:moveTo>
                  <a:cubicBezTo>
                    <a:pt x="863" y="1"/>
                    <a:pt x="0" y="864"/>
                    <a:pt x="0" y="1932"/>
                  </a:cubicBezTo>
                  <a:cubicBezTo>
                    <a:pt x="0" y="2997"/>
                    <a:pt x="863" y="3860"/>
                    <a:pt x="1928" y="3860"/>
                  </a:cubicBezTo>
                  <a:cubicBezTo>
                    <a:pt x="2993" y="3860"/>
                    <a:pt x="3857" y="2997"/>
                    <a:pt x="3857" y="1932"/>
                  </a:cubicBezTo>
                  <a:cubicBezTo>
                    <a:pt x="3857" y="864"/>
                    <a:pt x="2993" y="1"/>
                    <a:pt x="1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1" name="Google Shape;5241;p39"/>
            <p:cNvSpPr/>
            <p:nvPr/>
          </p:nvSpPr>
          <p:spPr>
            <a:xfrm>
              <a:off x="5881126" y="1369950"/>
              <a:ext cx="46666" cy="114596"/>
            </a:xfrm>
            <a:custGeom>
              <a:avLst/>
              <a:gdLst/>
              <a:ahLst/>
              <a:cxnLst/>
              <a:rect l="l" t="t" r="r" b="b"/>
              <a:pathLst>
                <a:path w="823" h="2021" extrusionOk="0">
                  <a:moveTo>
                    <a:pt x="823" y="1"/>
                  </a:moveTo>
                  <a:lnTo>
                    <a:pt x="21" y="990"/>
                  </a:lnTo>
                  <a:lnTo>
                    <a:pt x="1" y="2021"/>
                  </a:lnTo>
                  <a:cubicBezTo>
                    <a:pt x="1" y="2021"/>
                    <a:pt x="259" y="1953"/>
                    <a:pt x="386" y="1714"/>
                  </a:cubicBezTo>
                  <a:cubicBezTo>
                    <a:pt x="508" y="1472"/>
                    <a:pt x="823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2" name="Google Shape;5242;p39"/>
            <p:cNvSpPr/>
            <p:nvPr/>
          </p:nvSpPr>
          <p:spPr>
            <a:xfrm>
              <a:off x="5894281" y="1250478"/>
              <a:ext cx="59821" cy="123385"/>
            </a:xfrm>
            <a:custGeom>
              <a:avLst/>
              <a:gdLst/>
              <a:ahLst/>
              <a:cxnLst/>
              <a:rect l="l" t="t" r="r" b="b"/>
              <a:pathLst>
                <a:path w="1055" h="2176" extrusionOk="0">
                  <a:moveTo>
                    <a:pt x="279" y="0"/>
                  </a:moveTo>
                  <a:cubicBezTo>
                    <a:pt x="229" y="0"/>
                    <a:pt x="199" y="5"/>
                    <a:pt x="199" y="5"/>
                  </a:cubicBezTo>
                  <a:lnTo>
                    <a:pt x="0" y="2176"/>
                  </a:lnTo>
                  <a:lnTo>
                    <a:pt x="591" y="2108"/>
                  </a:lnTo>
                  <a:cubicBezTo>
                    <a:pt x="911" y="1302"/>
                    <a:pt x="1055" y="480"/>
                    <a:pt x="799" y="217"/>
                  </a:cubicBezTo>
                  <a:cubicBezTo>
                    <a:pt x="615" y="28"/>
                    <a:pt x="395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3" name="Google Shape;5243;p39"/>
            <p:cNvSpPr/>
            <p:nvPr/>
          </p:nvSpPr>
          <p:spPr>
            <a:xfrm>
              <a:off x="3509186" y="2015480"/>
              <a:ext cx="592598" cy="347473"/>
            </a:xfrm>
            <a:custGeom>
              <a:avLst/>
              <a:gdLst/>
              <a:ahLst/>
              <a:cxnLst/>
              <a:rect l="l" t="t" r="r" b="b"/>
              <a:pathLst>
                <a:path w="10451" h="6128" extrusionOk="0">
                  <a:moveTo>
                    <a:pt x="699" y="1"/>
                  </a:moveTo>
                  <a:cubicBezTo>
                    <a:pt x="597" y="1"/>
                    <a:pt x="536" y="9"/>
                    <a:pt x="536" y="9"/>
                  </a:cubicBezTo>
                  <a:cubicBezTo>
                    <a:pt x="536" y="9"/>
                    <a:pt x="0" y="825"/>
                    <a:pt x="867" y="2259"/>
                  </a:cubicBezTo>
                  <a:cubicBezTo>
                    <a:pt x="867" y="2259"/>
                    <a:pt x="3085" y="5743"/>
                    <a:pt x="3666" y="6064"/>
                  </a:cubicBezTo>
                  <a:cubicBezTo>
                    <a:pt x="3745" y="6108"/>
                    <a:pt x="3886" y="6128"/>
                    <a:pt x="4072" y="6128"/>
                  </a:cubicBezTo>
                  <a:cubicBezTo>
                    <a:pt x="5239" y="6128"/>
                    <a:pt x="8159" y="5366"/>
                    <a:pt x="8430" y="5242"/>
                  </a:cubicBezTo>
                  <a:cubicBezTo>
                    <a:pt x="8747" y="5102"/>
                    <a:pt x="9031" y="5037"/>
                    <a:pt x="9304" y="4883"/>
                  </a:cubicBezTo>
                  <a:cubicBezTo>
                    <a:pt x="9635" y="4703"/>
                    <a:pt x="9979" y="4587"/>
                    <a:pt x="10232" y="4286"/>
                  </a:cubicBezTo>
                  <a:cubicBezTo>
                    <a:pt x="10304" y="4201"/>
                    <a:pt x="10365" y="4095"/>
                    <a:pt x="10348" y="3986"/>
                  </a:cubicBezTo>
                  <a:cubicBezTo>
                    <a:pt x="10337" y="3931"/>
                    <a:pt x="10307" y="3880"/>
                    <a:pt x="10296" y="3826"/>
                  </a:cubicBezTo>
                  <a:cubicBezTo>
                    <a:pt x="10280" y="3736"/>
                    <a:pt x="10310" y="3645"/>
                    <a:pt x="10283" y="3563"/>
                  </a:cubicBezTo>
                  <a:cubicBezTo>
                    <a:pt x="10242" y="3447"/>
                    <a:pt x="10096" y="3392"/>
                    <a:pt x="10061" y="3276"/>
                  </a:cubicBezTo>
                  <a:cubicBezTo>
                    <a:pt x="10047" y="3225"/>
                    <a:pt x="10058" y="3170"/>
                    <a:pt x="10051" y="3116"/>
                  </a:cubicBezTo>
                  <a:cubicBezTo>
                    <a:pt x="10044" y="3020"/>
                    <a:pt x="9921" y="2917"/>
                    <a:pt x="9850" y="2856"/>
                  </a:cubicBezTo>
                  <a:cubicBezTo>
                    <a:pt x="9812" y="2822"/>
                    <a:pt x="9720" y="2771"/>
                    <a:pt x="9751" y="2709"/>
                  </a:cubicBezTo>
                  <a:cubicBezTo>
                    <a:pt x="9784" y="2631"/>
                    <a:pt x="9822" y="2594"/>
                    <a:pt x="10082" y="2242"/>
                  </a:cubicBezTo>
                  <a:cubicBezTo>
                    <a:pt x="10337" y="1890"/>
                    <a:pt x="10450" y="1648"/>
                    <a:pt x="10276" y="1525"/>
                  </a:cubicBezTo>
                  <a:cubicBezTo>
                    <a:pt x="10229" y="1492"/>
                    <a:pt x="10184" y="1476"/>
                    <a:pt x="10140" y="1476"/>
                  </a:cubicBezTo>
                  <a:cubicBezTo>
                    <a:pt x="9962" y="1476"/>
                    <a:pt x="9795" y="1726"/>
                    <a:pt x="9508" y="2054"/>
                  </a:cubicBezTo>
                  <a:cubicBezTo>
                    <a:pt x="9164" y="2447"/>
                    <a:pt x="8471" y="3246"/>
                    <a:pt x="8329" y="3246"/>
                  </a:cubicBezTo>
                  <a:cubicBezTo>
                    <a:pt x="8323" y="3246"/>
                    <a:pt x="8318" y="3245"/>
                    <a:pt x="8314" y="3242"/>
                  </a:cubicBezTo>
                  <a:cubicBezTo>
                    <a:pt x="8218" y="3174"/>
                    <a:pt x="8136" y="2771"/>
                    <a:pt x="7935" y="2556"/>
                  </a:cubicBezTo>
                  <a:cubicBezTo>
                    <a:pt x="7826" y="2440"/>
                    <a:pt x="7674" y="2369"/>
                    <a:pt x="7576" y="2369"/>
                  </a:cubicBezTo>
                  <a:cubicBezTo>
                    <a:pt x="7499" y="2369"/>
                    <a:pt x="7455" y="2413"/>
                    <a:pt x="7491" y="2512"/>
                  </a:cubicBezTo>
                  <a:cubicBezTo>
                    <a:pt x="7536" y="2638"/>
                    <a:pt x="7607" y="3095"/>
                    <a:pt x="7648" y="3300"/>
                  </a:cubicBezTo>
                  <a:cubicBezTo>
                    <a:pt x="7689" y="3505"/>
                    <a:pt x="7774" y="3877"/>
                    <a:pt x="7624" y="4061"/>
                  </a:cubicBezTo>
                  <a:cubicBezTo>
                    <a:pt x="7470" y="4245"/>
                    <a:pt x="4287" y="4457"/>
                    <a:pt x="4287" y="4457"/>
                  </a:cubicBezTo>
                  <a:cubicBezTo>
                    <a:pt x="4287" y="4457"/>
                    <a:pt x="2836" y="1515"/>
                    <a:pt x="2286" y="795"/>
                  </a:cubicBezTo>
                  <a:cubicBezTo>
                    <a:pt x="1744" y="87"/>
                    <a:pt x="1019" y="1"/>
                    <a:pt x="69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4" name="Google Shape;5244;p39"/>
            <p:cNvSpPr/>
            <p:nvPr/>
          </p:nvSpPr>
          <p:spPr>
            <a:xfrm>
              <a:off x="5641331" y="1199333"/>
              <a:ext cx="330009" cy="403722"/>
            </a:xfrm>
            <a:custGeom>
              <a:avLst/>
              <a:gdLst/>
              <a:ahLst/>
              <a:cxnLst/>
              <a:rect l="l" t="t" r="r" b="b"/>
              <a:pathLst>
                <a:path w="5820" h="7120" extrusionOk="0">
                  <a:moveTo>
                    <a:pt x="2053" y="1"/>
                  </a:moveTo>
                  <a:cubicBezTo>
                    <a:pt x="1167" y="1"/>
                    <a:pt x="328" y="427"/>
                    <a:pt x="195" y="1525"/>
                  </a:cubicBezTo>
                  <a:cubicBezTo>
                    <a:pt x="0" y="3150"/>
                    <a:pt x="89" y="3815"/>
                    <a:pt x="318" y="4638"/>
                  </a:cubicBezTo>
                  <a:cubicBezTo>
                    <a:pt x="462" y="5153"/>
                    <a:pt x="761" y="5525"/>
                    <a:pt x="1236" y="5600"/>
                  </a:cubicBezTo>
                  <a:cubicBezTo>
                    <a:pt x="1292" y="5609"/>
                    <a:pt x="1361" y="5612"/>
                    <a:pt x="1435" y="5612"/>
                  </a:cubicBezTo>
                  <a:cubicBezTo>
                    <a:pt x="1731" y="5612"/>
                    <a:pt x="2106" y="5556"/>
                    <a:pt x="2106" y="5556"/>
                  </a:cubicBezTo>
                  <a:lnTo>
                    <a:pt x="2106" y="5556"/>
                  </a:lnTo>
                  <a:lnTo>
                    <a:pt x="2103" y="6263"/>
                  </a:lnTo>
                  <a:cubicBezTo>
                    <a:pt x="1615" y="6828"/>
                    <a:pt x="1999" y="7119"/>
                    <a:pt x="2589" y="7119"/>
                  </a:cubicBezTo>
                  <a:cubicBezTo>
                    <a:pt x="3121" y="7119"/>
                    <a:pt x="3822" y="6882"/>
                    <a:pt x="4202" y="6395"/>
                  </a:cubicBezTo>
                  <a:lnTo>
                    <a:pt x="4250" y="3999"/>
                  </a:lnTo>
                  <a:cubicBezTo>
                    <a:pt x="4250" y="3999"/>
                    <a:pt x="4313" y="4265"/>
                    <a:pt x="4670" y="4265"/>
                  </a:cubicBezTo>
                  <a:cubicBezTo>
                    <a:pt x="4759" y="4265"/>
                    <a:pt x="4866" y="4248"/>
                    <a:pt x="4994" y="4208"/>
                  </a:cubicBezTo>
                  <a:cubicBezTo>
                    <a:pt x="5366" y="4092"/>
                    <a:pt x="5819" y="3420"/>
                    <a:pt x="5577" y="2911"/>
                  </a:cubicBezTo>
                  <a:cubicBezTo>
                    <a:pt x="5464" y="2673"/>
                    <a:pt x="5298" y="2594"/>
                    <a:pt x="5138" y="2594"/>
                  </a:cubicBezTo>
                  <a:cubicBezTo>
                    <a:pt x="4962" y="2594"/>
                    <a:pt x="4794" y="2690"/>
                    <a:pt x="4717" y="2771"/>
                  </a:cubicBezTo>
                  <a:cubicBezTo>
                    <a:pt x="4593" y="2904"/>
                    <a:pt x="4448" y="3092"/>
                    <a:pt x="4336" y="3092"/>
                  </a:cubicBezTo>
                  <a:cubicBezTo>
                    <a:pt x="4319" y="3092"/>
                    <a:pt x="4302" y="3087"/>
                    <a:pt x="4287" y="3078"/>
                  </a:cubicBezTo>
                  <a:cubicBezTo>
                    <a:pt x="4287" y="3078"/>
                    <a:pt x="4710" y="1136"/>
                    <a:pt x="3595" y="433"/>
                  </a:cubicBezTo>
                  <a:cubicBezTo>
                    <a:pt x="3168" y="164"/>
                    <a:pt x="2601" y="1"/>
                    <a:pt x="20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5" name="Google Shape;5245;p39"/>
            <p:cNvSpPr/>
            <p:nvPr/>
          </p:nvSpPr>
          <p:spPr>
            <a:xfrm>
              <a:off x="5629877" y="1156239"/>
              <a:ext cx="290544" cy="229078"/>
            </a:xfrm>
            <a:custGeom>
              <a:avLst/>
              <a:gdLst/>
              <a:ahLst/>
              <a:cxnLst/>
              <a:rect l="l" t="t" r="r" b="b"/>
              <a:pathLst>
                <a:path w="5124" h="4040" extrusionOk="0">
                  <a:moveTo>
                    <a:pt x="987" y="0"/>
                  </a:moveTo>
                  <a:cubicBezTo>
                    <a:pt x="771" y="0"/>
                    <a:pt x="574" y="51"/>
                    <a:pt x="393" y="207"/>
                  </a:cubicBezTo>
                  <a:cubicBezTo>
                    <a:pt x="121" y="445"/>
                    <a:pt x="1" y="865"/>
                    <a:pt x="148" y="1196"/>
                  </a:cubicBezTo>
                  <a:cubicBezTo>
                    <a:pt x="182" y="1275"/>
                    <a:pt x="234" y="1343"/>
                    <a:pt x="291" y="1408"/>
                  </a:cubicBezTo>
                  <a:cubicBezTo>
                    <a:pt x="390" y="1521"/>
                    <a:pt x="506" y="1609"/>
                    <a:pt x="650" y="1653"/>
                  </a:cubicBezTo>
                  <a:cubicBezTo>
                    <a:pt x="650" y="1653"/>
                    <a:pt x="864" y="1848"/>
                    <a:pt x="1622" y="1940"/>
                  </a:cubicBezTo>
                  <a:cubicBezTo>
                    <a:pt x="1836" y="1966"/>
                    <a:pt x="2083" y="1976"/>
                    <a:pt x="2332" y="1976"/>
                  </a:cubicBezTo>
                  <a:cubicBezTo>
                    <a:pt x="2962" y="1976"/>
                    <a:pt x="3600" y="1914"/>
                    <a:pt x="3715" y="1899"/>
                  </a:cubicBezTo>
                  <a:cubicBezTo>
                    <a:pt x="3728" y="1897"/>
                    <a:pt x="3741" y="1896"/>
                    <a:pt x="3753" y="1896"/>
                  </a:cubicBezTo>
                  <a:cubicBezTo>
                    <a:pt x="3939" y="1896"/>
                    <a:pt x="3988" y="2116"/>
                    <a:pt x="4100" y="2661"/>
                  </a:cubicBezTo>
                  <a:cubicBezTo>
                    <a:pt x="4202" y="3173"/>
                    <a:pt x="4288" y="4033"/>
                    <a:pt x="4489" y="4039"/>
                  </a:cubicBezTo>
                  <a:cubicBezTo>
                    <a:pt x="4547" y="4039"/>
                    <a:pt x="4772" y="3664"/>
                    <a:pt x="4919" y="3531"/>
                  </a:cubicBezTo>
                  <a:cubicBezTo>
                    <a:pt x="5124" y="3346"/>
                    <a:pt x="4862" y="1667"/>
                    <a:pt x="4862" y="1667"/>
                  </a:cubicBezTo>
                  <a:cubicBezTo>
                    <a:pt x="4862" y="1667"/>
                    <a:pt x="5056" y="1251"/>
                    <a:pt x="4663" y="818"/>
                  </a:cubicBezTo>
                  <a:cubicBezTo>
                    <a:pt x="4387" y="511"/>
                    <a:pt x="3920" y="476"/>
                    <a:pt x="3124" y="353"/>
                  </a:cubicBezTo>
                  <a:cubicBezTo>
                    <a:pt x="2704" y="285"/>
                    <a:pt x="2073" y="169"/>
                    <a:pt x="1656" y="90"/>
                  </a:cubicBezTo>
                  <a:cubicBezTo>
                    <a:pt x="1414" y="46"/>
                    <a:pt x="1192" y="0"/>
                    <a:pt x="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6" name="Google Shape;5246;p39"/>
            <p:cNvSpPr/>
            <p:nvPr/>
          </p:nvSpPr>
          <p:spPr>
            <a:xfrm>
              <a:off x="5899724" y="1223545"/>
              <a:ext cx="46269" cy="34589"/>
            </a:xfrm>
            <a:custGeom>
              <a:avLst/>
              <a:gdLst/>
              <a:ahLst/>
              <a:cxnLst/>
              <a:rect l="l" t="t" r="r" b="b"/>
              <a:pathLst>
                <a:path w="816" h="610" extrusionOk="0">
                  <a:moveTo>
                    <a:pt x="456" y="1"/>
                  </a:moveTo>
                  <a:cubicBezTo>
                    <a:pt x="394" y="1"/>
                    <a:pt x="332" y="16"/>
                    <a:pt x="273" y="47"/>
                  </a:cubicBezTo>
                  <a:cubicBezTo>
                    <a:pt x="78" y="153"/>
                    <a:pt x="0" y="405"/>
                    <a:pt x="103" y="610"/>
                  </a:cubicBezTo>
                  <a:lnTo>
                    <a:pt x="815" y="228"/>
                  </a:lnTo>
                  <a:cubicBezTo>
                    <a:pt x="743" y="84"/>
                    <a:pt x="602" y="1"/>
                    <a:pt x="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7" name="Google Shape;5247;p39"/>
            <p:cNvSpPr/>
            <p:nvPr/>
          </p:nvSpPr>
          <p:spPr>
            <a:xfrm>
              <a:off x="5760746" y="1462262"/>
              <a:ext cx="110003" cy="67986"/>
            </a:xfrm>
            <a:custGeom>
              <a:avLst/>
              <a:gdLst/>
              <a:ahLst/>
              <a:cxnLst/>
              <a:rect l="l" t="t" r="r" b="b"/>
              <a:pathLst>
                <a:path w="1940" h="1199" extrusionOk="0">
                  <a:moveTo>
                    <a:pt x="1939" y="1"/>
                  </a:moveTo>
                  <a:lnTo>
                    <a:pt x="1939" y="1"/>
                  </a:lnTo>
                  <a:cubicBezTo>
                    <a:pt x="1881" y="147"/>
                    <a:pt x="1676" y="377"/>
                    <a:pt x="1427" y="509"/>
                  </a:cubicBezTo>
                  <a:cubicBezTo>
                    <a:pt x="1059" y="704"/>
                    <a:pt x="0" y="919"/>
                    <a:pt x="0" y="919"/>
                  </a:cubicBezTo>
                  <a:lnTo>
                    <a:pt x="0" y="1199"/>
                  </a:lnTo>
                  <a:cubicBezTo>
                    <a:pt x="0" y="1199"/>
                    <a:pt x="1379" y="946"/>
                    <a:pt x="1648" y="598"/>
                  </a:cubicBezTo>
                  <a:cubicBezTo>
                    <a:pt x="1870" y="315"/>
                    <a:pt x="1939" y="1"/>
                    <a:pt x="193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8" name="Google Shape;5248;p39"/>
            <p:cNvSpPr/>
            <p:nvPr/>
          </p:nvSpPr>
          <p:spPr>
            <a:xfrm>
              <a:off x="5763638" y="1346362"/>
              <a:ext cx="24042" cy="25006"/>
            </a:xfrm>
            <a:custGeom>
              <a:avLst/>
              <a:gdLst/>
              <a:ahLst/>
              <a:cxnLst/>
              <a:rect l="l" t="t" r="r" b="b"/>
              <a:pathLst>
                <a:path w="424" h="441" extrusionOk="0">
                  <a:moveTo>
                    <a:pt x="212" y="0"/>
                  </a:moveTo>
                  <a:cubicBezTo>
                    <a:pt x="96" y="0"/>
                    <a:pt x="0" y="99"/>
                    <a:pt x="0" y="222"/>
                  </a:cubicBezTo>
                  <a:cubicBezTo>
                    <a:pt x="0" y="345"/>
                    <a:pt x="96" y="441"/>
                    <a:pt x="212" y="441"/>
                  </a:cubicBezTo>
                  <a:cubicBezTo>
                    <a:pt x="328" y="441"/>
                    <a:pt x="424" y="342"/>
                    <a:pt x="424" y="219"/>
                  </a:cubicBezTo>
                  <a:cubicBezTo>
                    <a:pt x="424" y="99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9" name="Google Shape;5249;p39"/>
            <p:cNvSpPr/>
            <p:nvPr/>
          </p:nvSpPr>
          <p:spPr>
            <a:xfrm>
              <a:off x="5776396" y="1305423"/>
              <a:ext cx="29485" cy="22397"/>
            </a:xfrm>
            <a:custGeom>
              <a:avLst/>
              <a:gdLst/>
              <a:ahLst/>
              <a:cxnLst/>
              <a:rect l="l" t="t" r="r" b="b"/>
              <a:pathLst>
                <a:path w="520" h="395" extrusionOk="0">
                  <a:moveTo>
                    <a:pt x="226" y="0"/>
                  </a:moveTo>
                  <a:cubicBezTo>
                    <a:pt x="134" y="0"/>
                    <a:pt x="46" y="53"/>
                    <a:pt x="0" y="142"/>
                  </a:cubicBezTo>
                  <a:lnTo>
                    <a:pt x="455" y="394"/>
                  </a:lnTo>
                  <a:cubicBezTo>
                    <a:pt x="520" y="262"/>
                    <a:pt x="471" y="101"/>
                    <a:pt x="349" y="33"/>
                  </a:cubicBezTo>
                  <a:cubicBezTo>
                    <a:pt x="310" y="11"/>
                    <a:pt x="26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0" name="Google Shape;5250;p39"/>
            <p:cNvSpPr/>
            <p:nvPr/>
          </p:nvSpPr>
          <p:spPr>
            <a:xfrm>
              <a:off x="5738689" y="1441962"/>
              <a:ext cx="30222" cy="20470"/>
            </a:xfrm>
            <a:custGeom>
              <a:avLst/>
              <a:gdLst/>
              <a:ahLst/>
              <a:cxnLst/>
              <a:rect l="l" t="t" r="r" b="b"/>
              <a:pathLst>
                <a:path w="533" h="361" extrusionOk="0">
                  <a:moveTo>
                    <a:pt x="485" y="1"/>
                  </a:moveTo>
                  <a:lnTo>
                    <a:pt x="0" y="185"/>
                  </a:lnTo>
                  <a:cubicBezTo>
                    <a:pt x="38" y="292"/>
                    <a:pt x="138" y="360"/>
                    <a:pt x="244" y="360"/>
                  </a:cubicBezTo>
                  <a:cubicBezTo>
                    <a:pt x="272" y="360"/>
                    <a:pt x="300" y="355"/>
                    <a:pt x="328" y="345"/>
                  </a:cubicBezTo>
                  <a:cubicBezTo>
                    <a:pt x="461" y="294"/>
                    <a:pt x="533" y="141"/>
                    <a:pt x="48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1" name="Google Shape;5251;p39"/>
            <p:cNvSpPr/>
            <p:nvPr/>
          </p:nvSpPr>
          <p:spPr>
            <a:xfrm>
              <a:off x="5655053" y="1299242"/>
              <a:ext cx="28295" cy="24325"/>
            </a:xfrm>
            <a:custGeom>
              <a:avLst/>
              <a:gdLst/>
              <a:ahLst/>
              <a:cxnLst/>
              <a:rect l="l" t="t" r="r" b="b"/>
              <a:pathLst>
                <a:path w="499" h="429" extrusionOk="0">
                  <a:moveTo>
                    <a:pt x="291" y="0"/>
                  </a:moveTo>
                  <a:cubicBezTo>
                    <a:pt x="238" y="0"/>
                    <a:pt x="184" y="17"/>
                    <a:pt x="138" y="53"/>
                  </a:cubicBezTo>
                  <a:cubicBezTo>
                    <a:pt x="25" y="142"/>
                    <a:pt x="1" y="309"/>
                    <a:pt x="83" y="429"/>
                  </a:cubicBezTo>
                  <a:lnTo>
                    <a:pt x="499" y="108"/>
                  </a:lnTo>
                  <a:cubicBezTo>
                    <a:pt x="448" y="38"/>
                    <a:pt x="370" y="0"/>
                    <a:pt x="2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2" name="Google Shape;5252;p39"/>
            <p:cNvSpPr/>
            <p:nvPr/>
          </p:nvSpPr>
          <p:spPr>
            <a:xfrm>
              <a:off x="5667073" y="1342846"/>
              <a:ext cx="24042" cy="25233"/>
            </a:xfrm>
            <a:custGeom>
              <a:avLst/>
              <a:gdLst/>
              <a:ahLst/>
              <a:cxnLst/>
              <a:rect l="l" t="t" r="r" b="b"/>
              <a:pathLst>
                <a:path w="424" h="445" extrusionOk="0">
                  <a:moveTo>
                    <a:pt x="212" y="1"/>
                  </a:moveTo>
                  <a:cubicBezTo>
                    <a:pt x="96" y="1"/>
                    <a:pt x="0" y="100"/>
                    <a:pt x="0" y="223"/>
                  </a:cubicBezTo>
                  <a:cubicBezTo>
                    <a:pt x="0" y="345"/>
                    <a:pt x="96" y="445"/>
                    <a:pt x="212" y="445"/>
                  </a:cubicBezTo>
                  <a:cubicBezTo>
                    <a:pt x="328" y="441"/>
                    <a:pt x="424" y="342"/>
                    <a:pt x="424" y="223"/>
                  </a:cubicBezTo>
                  <a:cubicBezTo>
                    <a:pt x="424" y="100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3" name="Google Shape;5253;p39"/>
            <p:cNvSpPr/>
            <p:nvPr/>
          </p:nvSpPr>
          <p:spPr>
            <a:xfrm>
              <a:off x="5686636" y="1344037"/>
              <a:ext cx="41846" cy="72466"/>
            </a:xfrm>
            <a:custGeom>
              <a:avLst/>
              <a:gdLst/>
              <a:ahLst/>
              <a:cxnLst/>
              <a:rect l="l" t="t" r="r" b="b"/>
              <a:pathLst>
                <a:path w="738" h="1278" extrusionOk="0">
                  <a:moveTo>
                    <a:pt x="737" y="0"/>
                  </a:moveTo>
                  <a:lnTo>
                    <a:pt x="0" y="1052"/>
                  </a:lnTo>
                  <a:lnTo>
                    <a:pt x="666" y="127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4" name="Google Shape;5254;p39"/>
            <p:cNvSpPr/>
            <p:nvPr/>
          </p:nvSpPr>
          <p:spPr>
            <a:xfrm>
              <a:off x="5748782" y="3244530"/>
              <a:ext cx="232650" cy="212578"/>
            </a:xfrm>
            <a:custGeom>
              <a:avLst/>
              <a:gdLst/>
              <a:ahLst/>
              <a:cxnLst/>
              <a:rect l="l" t="t" r="r" b="b"/>
              <a:pathLst>
                <a:path w="4103" h="3749" extrusionOk="0">
                  <a:moveTo>
                    <a:pt x="3761" y="1"/>
                  </a:moveTo>
                  <a:cubicBezTo>
                    <a:pt x="3758" y="1"/>
                    <a:pt x="3754" y="1"/>
                    <a:pt x="3751" y="2"/>
                  </a:cubicBezTo>
                  <a:lnTo>
                    <a:pt x="3751" y="156"/>
                  </a:lnTo>
                  <a:cubicBezTo>
                    <a:pt x="3648" y="268"/>
                    <a:pt x="3368" y="381"/>
                    <a:pt x="3047" y="395"/>
                  </a:cubicBezTo>
                  <a:cubicBezTo>
                    <a:pt x="3032" y="395"/>
                    <a:pt x="3016" y="395"/>
                    <a:pt x="2998" y="395"/>
                  </a:cubicBezTo>
                  <a:cubicBezTo>
                    <a:pt x="2773" y="395"/>
                    <a:pt x="2345" y="350"/>
                    <a:pt x="2348" y="204"/>
                  </a:cubicBezTo>
                  <a:lnTo>
                    <a:pt x="2348" y="2"/>
                  </a:lnTo>
                  <a:cubicBezTo>
                    <a:pt x="2212" y="60"/>
                    <a:pt x="1900" y="1251"/>
                    <a:pt x="1344" y="1760"/>
                  </a:cubicBezTo>
                  <a:cubicBezTo>
                    <a:pt x="901" y="2163"/>
                    <a:pt x="297" y="2631"/>
                    <a:pt x="143" y="3081"/>
                  </a:cubicBezTo>
                  <a:cubicBezTo>
                    <a:pt x="1" y="3497"/>
                    <a:pt x="777" y="3748"/>
                    <a:pt x="1243" y="3748"/>
                  </a:cubicBezTo>
                  <a:cubicBezTo>
                    <a:pt x="1301" y="3748"/>
                    <a:pt x="1353" y="3744"/>
                    <a:pt x="1399" y="3737"/>
                  </a:cubicBezTo>
                  <a:cubicBezTo>
                    <a:pt x="1877" y="3651"/>
                    <a:pt x="2713" y="3310"/>
                    <a:pt x="2921" y="2999"/>
                  </a:cubicBezTo>
                  <a:cubicBezTo>
                    <a:pt x="3129" y="2685"/>
                    <a:pt x="3228" y="2221"/>
                    <a:pt x="3399" y="1992"/>
                  </a:cubicBezTo>
                  <a:cubicBezTo>
                    <a:pt x="3567" y="1760"/>
                    <a:pt x="3959" y="1504"/>
                    <a:pt x="4051" y="1238"/>
                  </a:cubicBezTo>
                  <a:cubicBezTo>
                    <a:pt x="4102" y="1091"/>
                    <a:pt x="4041" y="771"/>
                    <a:pt x="3973" y="501"/>
                  </a:cubicBezTo>
                  <a:cubicBezTo>
                    <a:pt x="3907" y="261"/>
                    <a:pt x="3842" y="1"/>
                    <a:pt x="3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5" name="Google Shape;5255;p39"/>
            <p:cNvSpPr/>
            <p:nvPr/>
          </p:nvSpPr>
          <p:spPr>
            <a:xfrm>
              <a:off x="5466970" y="3166394"/>
              <a:ext cx="304096" cy="156499"/>
            </a:xfrm>
            <a:custGeom>
              <a:avLst/>
              <a:gdLst/>
              <a:ahLst/>
              <a:cxnLst/>
              <a:rect l="l" t="t" r="r" b="b"/>
              <a:pathLst>
                <a:path w="5363" h="2760" extrusionOk="0">
                  <a:moveTo>
                    <a:pt x="4845" y="1"/>
                  </a:moveTo>
                  <a:cubicBezTo>
                    <a:pt x="4842" y="1"/>
                    <a:pt x="4839" y="1"/>
                    <a:pt x="4837" y="2"/>
                  </a:cubicBezTo>
                  <a:lnTo>
                    <a:pt x="4837" y="138"/>
                  </a:lnTo>
                  <a:cubicBezTo>
                    <a:pt x="4726" y="304"/>
                    <a:pt x="4323" y="405"/>
                    <a:pt x="3952" y="405"/>
                  </a:cubicBezTo>
                  <a:cubicBezTo>
                    <a:pt x="3749" y="405"/>
                    <a:pt x="3557" y="375"/>
                    <a:pt x="3427" y="309"/>
                  </a:cubicBezTo>
                  <a:lnTo>
                    <a:pt x="3417" y="93"/>
                  </a:lnTo>
                  <a:cubicBezTo>
                    <a:pt x="3345" y="93"/>
                    <a:pt x="3287" y="196"/>
                    <a:pt x="3123" y="370"/>
                  </a:cubicBezTo>
                  <a:cubicBezTo>
                    <a:pt x="2932" y="582"/>
                    <a:pt x="2611" y="810"/>
                    <a:pt x="2301" y="967"/>
                  </a:cubicBezTo>
                  <a:cubicBezTo>
                    <a:pt x="1771" y="1230"/>
                    <a:pt x="752" y="1633"/>
                    <a:pt x="290" y="1841"/>
                  </a:cubicBezTo>
                  <a:cubicBezTo>
                    <a:pt x="1" y="1971"/>
                    <a:pt x="14" y="2322"/>
                    <a:pt x="311" y="2520"/>
                  </a:cubicBezTo>
                  <a:cubicBezTo>
                    <a:pt x="511" y="2652"/>
                    <a:pt x="896" y="2760"/>
                    <a:pt x="1386" y="2760"/>
                  </a:cubicBezTo>
                  <a:cubicBezTo>
                    <a:pt x="1634" y="2760"/>
                    <a:pt x="1908" y="2732"/>
                    <a:pt x="2198" y="2667"/>
                  </a:cubicBezTo>
                  <a:cubicBezTo>
                    <a:pt x="2657" y="2564"/>
                    <a:pt x="3251" y="2151"/>
                    <a:pt x="3641" y="2151"/>
                  </a:cubicBezTo>
                  <a:cubicBezTo>
                    <a:pt x="3652" y="2151"/>
                    <a:pt x="3662" y="2151"/>
                    <a:pt x="3673" y="2152"/>
                  </a:cubicBezTo>
                  <a:cubicBezTo>
                    <a:pt x="3764" y="2157"/>
                    <a:pt x="3873" y="2160"/>
                    <a:pt x="3991" y="2160"/>
                  </a:cubicBezTo>
                  <a:cubicBezTo>
                    <a:pt x="4378" y="2160"/>
                    <a:pt x="4856" y="2123"/>
                    <a:pt x="5076" y="1971"/>
                  </a:cubicBezTo>
                  <a:cubicBezTo>
                    <a:pt x="5362" y="1773"/>
                    <a:pt x="5246" y="1350"/>
                    <a:pt x="5167" y="988"/>
                  </a:cubicBezTo>
                  <a:cubicBezTo>
                    <a:pt x="5081" y="601"/>
                    <a:pt x="4971" y="1"/>
                    <a:pt x="4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6" name="Google Shape;5256;p39"/>
            <p:cNvSpPr/>
            <p:nvPr/>
          </p:nvSpPr>
          <p:spPr>
            <a:xfrm>
              <a:off x="5681419" y="2260177"/>
              <a:ext cx="110910" cy="358813"/>
            </a:xfrm>
            <a:custGeom>
              <a:avLst/>
              <a:gdLst/>
              <a:ahLst/>
              <a:cxnLst/>
              <a:rect l="l" t="t" r="r" b="b"/>
              <a:pathLst>
                <a:path w="1956" h="6328" extrusionOk="0">
                  <a:moveTo>
                    <a:pt x="0" y="0"/>
                  </a:moveTo>
                  <a:cubicBezTo>
                    <a:pt x="0" y="0"/>
                    <a:pt x="379" y="707"/>
                    <a:pt x="1499" y="1366"/>
                  </a:cubicBezTo>
                  <a:lnTo>
                    <a:pt x="1348" y="6328"/>
                  </a:lnTo>
                  <a:lnTo>
                    <a:pt x="1956" y="1123"/>
                  </a:lnTo>
                  <a:cubicBezTo>
                    <a:pt x="1956" y="1123"/>
                    <a:pt x="833" y="80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57" name="Google Shape;5257;p39"/>
            <p:cNvGrpSpPr/>
            <p:nvPr/>
          </p:nvGrpSpPr>
          <p:grpSpPr>
            <a:xfrm>
              <a:off x="3912170" y="1556213"/>
              <a:ext cx="1492099" cy="2525555"/>
              <a:chOff x="3912170" y="1556213"/>
              <a:chExt cx="1492099" cy="2525555"/>
            </a:xfrm>
          </p:grpSpPr>
          <p:sp>
            <p:nvSpPr>
              <p:cNvPr id="5258" name="Google Shape;5258;p39"/>
              <p:cNvSpPr/>
              <p:nvPr/>
            </p:nvSpPr>
            <p:spPr>
              <a:xfrm>
                <a:off x="4881300" y="2663550"/>
                <a:ext cx="239400" cy="419700"/>
              </a:xfrm>
              <a:prstGeom prst="ellipse">
                <a:avLst/>
              </a:pr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59" name="Google Shape;5259;p39"/>
              <p:cNvSpPr/>
              <p:nvPr/>
            </p:nvSpPr>
            <p:spPr>
              <a:xfrm>
                <a:off x="4589045" y="3377116"/>
                <a:ext cx="188068" cy="356912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0" name="Google Shape;5260;p39"/>
              <p:cNvSpPr/>
              <p:nvPr/>
            </p:nvSpPr>
            <p:spPr>
              <a:xfrm>
                <a:off x="4418925" y="3392052"/>
                <a:ext cx="284253" cy="224268"/>
              </a:xfrm>
              <a:custGeom>
                <a:avLst/>
                <a:gdLst/>
                <a:ahLst/>
                <a:cxnLst/>
                <a:rect l="l" t="t" r="r" b="b"/>
                <a:pathLst>
                  <a:path w="18806" h="14835" extrusionOk="0">
                    <a:moveTo>
                      <a:pt x="4230" y="1"/>
                    </a:moveTo>
                    <a:cubicBezTo>
                      <a:pt x="4052" y="124"/>
                      <a:pt x="3883" y="255"/>
                      <a:pt x="3709" y="394"/>
                    </a:cubicBezTo>
                    <a:cubicBezTo>
                      <a:pt x="3582" y="490"/>
                      <a:pt x="3458" y="595"/>
                      <a:pt x="3335" y="702"/>
                    </a:cubicBezTo>
                    <a:cubicBezTo>
                      <a:pt x="2676" y="1273"/>
                      <a:pt x="2097" y="1882"/>
                      <a:pt x="1415" y="2622"/>
                    </a:cubicBezTo>
                    <a:cubicBezTo>
                      <a:pt x="1211" y="2838"/>
                      <a:pt x="1003" y="3061"/>
                      <a:pt x="791" y="3285"/>
                    </a:cubicBezTo>
                    <a:cubicBezTo>
                      <a:pt x="282" y="4938"/>
                      <a:pt x="1" y="6612"/>
                      <a:pt x="1" y="8181"/>
                    </a:cubicBezTo>
                    <a:cubicBezTo>
                      <a:pt x="1" y="12340"/>
                      <a:pt x="1889" y="14835"/>
                      <a:pt x="4584" y="14835"/>
                    </a:cubicBezTo>
                    <a:cubicBezTo>
                      <a:pt x="5510" y="14835"/>
                      <a:pt x="6527" y="14542"/>
                      <a:pt x="7595" y="13925"/>
                    </a:cubicBezTo>
                    <a:cubicBezTo>
                      <a:pt x="7842" y="13779"/>
                      <a:pt x="8108" y="13609"/>
                      <a:pt x="8335" y="13447"/>
                    </a:cubicBezTo>
                    <a:cubicBezTo>
                      <a:pt x="10355" y="12144"/>
                      <a:pt x="11682" y="10710"/>
                      <a:pt x="12853" y="9442"/>
                    </a:cubicBezTo>
                    <a:cubicBezTo>
                      <a:pt x="13536" y="8701"/>
                      <a:pt x="14114" y="8093"/>
                      <a:pt x="14778" y="7525"/>
                    </a:cubicBezTo>
                    <a:cubicBezTo>
                      <a:pt x="15367" y="7017"/>
                      <a:pt x="15942" y="6608"/>
                      <a:pt x="16589" y="6234"/>
                    </a:cubicBezTo>
                    <a:cubicBezTo>
                      <a:pt x="17287" y="5833"/>
                      <a:pt x="17881" y="5490"/>
                      <a:pt x="18363" y="5490"/>
                    </a:cubicBezTo>
                    <a:cubicBezTo>
                      <a:pt x="18520" y="5490"/>
                      <a:pt x="18667" y="5529"/>
                      <a:pt x="18802" y="5614"/>
                    </a:cubicBezTo>
                    <a:lnTo>
                      <a:pt x="18806" y="5606"/>
                    </a:lnTo>
                    <a:lnTo>
                      <a:pt x="14018" y="2749"/>
                    </a:lnTo>
                    <a:cubicBezTo>
                      <a:pt x="13767" y="2965"/>
                      <a:pt x="13520" y="3189"/>
                      <a:pt x="13269" y="3424"/>
                    </a:cubicBezTo>
                    <a:cubicBezTo>
                      <a:pt x="13262" y="3431"/>
                      <a:pt x="13255" y="3435"/>
                      <a:pt x="13251" y="3443"/>
                    </a:cubicBezTo>
                    <a:lnTo>
                      <a:pt x="13177" y="3509"/>
                    </a:lnTo>
                    <a:cubicBezTo>
                      <a:pt x="13127" y="3555"/>
                      <a:pt x="13077" y="3602"/>
                      <a:pt x="13027" y="3651"/>
                    </a:cubicBezTo>
                    <a:lnTo>
                      <a:pt x="12965" y="3713"/>
                    </a:lnTo>
                    <a:lnTo>
                      <a:pt x="12942" y="3736"/>
                    </a:lnTo>
                    <a:cubicBezTo>
                      <a:pt x="12429" y="4233"/>
                      <a:pt x="11967" y="4730"/>
                      <a:pt x="11458" y="5278"/>
                    </a:cubicBezTo>
                    <a:cubicBezTo>
                      <a:pt x="10845" y="5938"/>
                      <a:pt x="10282" y="6543"/>
                      <a:pt x="9627" y="7121"/>
                    </a:cubicBezTo>
                    <a:cubicBezTo>
                      <a:pt x="9168" y="7529"/>
                      <a:pt x="8663" y="7919"/>
                      <a:pt x="8061" y="8308"/>
                    </a:cubicBezTo>
                    <a:lnTo>
                      <a:pt x="8035" y="8324"/>
                    </a:lnTo>
                    <a:lnTo>
                      <a:pt x="8011" y="8343"/>
                    </a:lnTo>
                    <a:cubicBezTo>
                      <a:pt x="7876" y="8436"/>
                      <a:pt x="7750" y="8528"/>
                      <a:pt x="7638" y="8598"/>
                    </a:cubicBezTo>
                    <a:cubicBezTo>
                      <a:pt x="7626" y="8601"/>
                      <a:pt x="7611" y="8609"/>
                      <a:pt x="7599" y="8616"/>
                    </a:cubicBezTo>
                    <a:cubicBezTo>
                      <a:pt x="7209" y="8836"/>
                      <a:pt x="6835" y="8979"/>
                      <a:pt x="6488" y="9018"/>
                    </a:cubicBezTo>
                    <a:cubicBezTo>
                      <a:pt x="6369" y="9033"/>
                      <a:pt x="6250" y="9045"/>
                      <a:pt x="6130" y="9045"/>
                    </a:cubicBezTo>
                    <a:lnTo>
                      <a:pt x="6111" y="9045"/>
                    </a:lnTo>
                    <a:cubicBezTo>
                      <a:pt x="5988" y="9045"/>
                      <a:pt x="5864" y="9025"/>
                      <a:pt x="5757" y="9002"/>
                    </a:cubicBezTo>
                    <a:cubicBezTo>
                      <a:pt x="5548" y="8952"/>
                      <a:pt x="5355" y="8871"/>
                      <a:pt x="5178" y="8760"/>
                    </a:cubicBezTo>
                    <a:lnTo>
                      <a:pt x="5174" y="8767"/>
                    </a:lnTo>
                    <a:lnTo>
                      <a:pt x="5093" y="8721"/>
                    </a:lnTo>
                    <a:cubicBezTo>
                      <a:pt x="4410" y="8242"/>
                      <a:pt x="3983" y="7244"/>
                      <a:pt x="3987" y="5879"/>
                    </a:cubicBezTo>
                    <a:cubicBezTo>
                      <a:pt x="3983" y="4280"/>
                      <a:pt x="4577" y="2437"/>
                      <a:pt x="5579" y="956"/>
                    </a:cubicBezTo>
                    <a:cubicBezTo>
                      <a:pt x="5610" y="914"/>
                      <a:pt x="5633" y="872"/>
                      <a:pt x="5668" y="830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1" name="Google Shape;5261;p39"/>
              <p:cNvSpPr/>
              <p:nvPr/>
            </p:nvSpPr>
            <p:spPr>
              <a:xfrm>
                <a:off x="4398840" y="3428209"/>
                <a:ext cx="179680" cy="340938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2" name="Google Shape;5262;p39"/>
              <p:cNvSpPr/>
              <p:nvPr/>
            </p:nvSpPr>
            <p:spPr>
              <a:xfrm>
                <a:off x="4554931" y="2793864"/>
                <a:ext cx="225272" cy="498827"/>
              </a:xfrm>
              <a:custGeom>
                <a:avLst/>
                <a:gdLst/>
                <a:ahLst/>
                <a:cxnLst/>
                <a:rect l="l" t="t" r="r" b="b"/>
                <a:pathLst>
                  <a:path w="15579" h="34497" extrusionOk="0">
                    <a:moveTo>
                      <a:pt x="3332" y="0"/>
                    </a:moveTo>
                    <a:lnTo>
                      <a:pt x="3332" y="13239"/>
                    </a:lnTo>
                    <a:lnTo>
                      <a:pt x="3332" y="13378"/>
                    </a:lnTo>
                    <a:lnTo>
                      <a:pt x="3328" y="13459"/>
                    </a:lnTo>
                    <a:lnTo>
                      <a:pt x="3332" y="13478"/>
                    </a:lnTo>
                    <a:lnTo>
                      <a:pt x="3328" y="13501"/>
                    </a:lnTo>
                    <a:lnTo>
                      <a:pt x="3266" y="16334"/>
                    </a:lnTo>
                    <a:lnTo>
                      <a:pt x="3262" y="16354"/>
                    </a:lnTo>
                    <a:lnTo>
                      <a:pt x="3262" y="16380"/>
                    </a:lnTo>
                    <a:lnTo>
                      <a:pt x="3258" y="16400"/>
                    </a:lnTo>
                    <a:lnTo>
                      <a:pt x="3262" y="16446"/>
                    </a:lnTo>
                    <a:cubicBezTo>
                      <a:pt x="3200" y="17503"/>
                      <a:pt x="3123" y="18467"/>
                      <a:pt x="2999" y="19392"/>
                    </a:cubicBezTo>
                    <a:lnTo>
                      <a:pt x="2985" y="19508"/>
                    </a:lnTo>
                    <a:cubicBezTo>
                      <a:pt x="2969" y="19615"/>
                      <a:pt x="2949" y="19727"/>
                      <a:pt x="2938" y="19827"/>
                    </a:cubicBezTo>
                    <a:cubicBezTo>
                      <a:pt x="2911" y="20012"/>
                      <a:pt x="2880" y="20197"/>
                      <a:pt x="2849" y="20371"/>
                    </a:cubicBezTo>
                    <a:lnTo>
                      <a:pt x="2834" y="20451"/>
                    </a:lnTo>
                    <a:cubicBezTo>
                      <a:pt x="2803" y="20636"/>
                      <a:pt x="2768" y="20818"/>
                      <a:pt x="2734" y="20999"/>
                    </a:cubicBezTo>
                    <a:cubicBezTo>
                      <a:pt x="2695" y="21184"/>
                      <a:pt x="2657" y="21377"/>
                      <a:pt x="2618" y="21562"/>
                    </a:cubicBezTo>
                    <a:cubicBezTo>
                      <a:pt x="2564" y="21759"/>
                      <a:pt x="2522" y="21955"/>
                      <a:pt x="2476" y="22145"/>
                    </a:cubicBezTo>
                    <a:cubicBezTo>
                      <a:pt x="2429" y="22318"/>
                      <a:pt x="2383" y="22492"/>
                      <a:pt x="2329" y="22665"/>
                    </a:cubicBezTo>
                    <a:cubicBezTo>
                      <a:pt x="2268" y="22876"/>
                      <a:pt x="2202" y="23085"/>
                      <a:pt x="2129" y="23289"/>
                    </a:cubicBezTo>
                    <a:lnTo>
                      <a:pt x="2106" y="23370"/>
                    </a:lnTo>
                    <a:cubicBezTo>
                      <a:pt x="2063" y="23497"/>
                      <a:pt x="2024" y="23620"/>
                      <a:pt x="1978" y="23741"/>
                    </a:cubicBezTo>
                    <a:cubicBezTo>
                      <a:pt x="1878" y="24018"/>
                      <a:pt x="1773" y="24264"/>
                      <a:pt x="1686" y="24476"/>
                    </a:cubicBezTo>
                    <a:lnTo>
                      <a:pt x="1666" y="24534"/>
                    </a:lnTo>
                    <a:cubicBezTo>
                      <a:pt x="1627" y="24627"/>
                      <a:pt x="1585" y="24712"/>
                      <a:pt x="1550" y="24800"/>
                    </a:cubicBezTo>
                    <a:cubicBezTo>
                      <a:pt x="1389" y="25163"/>
                      <a:pt x="1211" y="25506"/>
                      <a:pt x="1033" y="25830"/>
                    </a:cubicBezTo>
                    <a:lnTo>
                      <a:pt x="980" y="25922"/>
                    </a:lnTo>
                    <a:cubicBezTo>
                      <a:pt x="814" y="26211"/>
                      <a:pt x="629" y="26516"/>
                      <a:pt x="432" y="26801"/>
                    </a:cubicBezTo>
                    <a:cubicBezTo>
                      <a:pt x="386" y="26867"/>
                      <a:pt x="344" y="26928"/>
                      <a:pt x="298" y="26994"/>
                    </a:cubicBezTo>
                    <a:lnTo>
                      <a:pt x="275" y="27025"/>
                    </a:lnTo>
                    <a:cubicBezTo>
                      <a:pt x="182" y="27159"/>
                      <a:pt x="90" y="27283"/>
                      <a:pt x="1" y="27403"/>
                    </a:cubicBezTo>
                    <a:lnTo>
                      <a:pt x="12290" y="34496"/>
                    </a:lnTo>
                    <a:cubicBezTo>
                      <a:pt x="12372" y="34404"/>
                      <a:pt x="12441" y="34307"/>
                      <a:pt x="12518" y="34203"/>
                    </a:cubicBezTo>
                    <a:lnTo>
                      <a:pt x="12541" y="34160"/>
                    </a:lnTo>
                    <a:cubicBezTo>
                      <a:pt x="12587" y="34107"/>
                      <a:pt x="12634" y="34037"/>
                      <a:pt x="12676" y="33979"/>
                    </a:cubicBezTo>
                    <a:cubicBezTo>
                      <a:pt x="12872" y="33682"/>
                      <a:pt x="13057" y="33390"/>
                      <a:pt x="13223" y="33096"/>
                    </a:cubicBezTo>
                    <a:lnTo>
                      <a:pt x="13278" y="33004"/>
                    </a:lnTo>
                    <a:cubicBezTo>
                      <a:pt x="13459" y="32676"/>
                      <a:pt x="13628" y="32329"/>
                      <a:pt x="13798" y="31970"/>
                    </a:cubicBezTo>
                    <a:cubicBezTo>
                      <a:pt x="13833" y="31883"/>
                      <a:pt x="13867" y="31794"/>
                      <a:pt x="13902" y="31709"/>
                    </a:cubicBezTo>
                    <a:lnTo>
                      <a:pt x="13929" y="31651"/>
                    </a:lnTo>
                    <a:cubicBezTo>
                      <a:pt x="14018" y="31443"/>
                      <a:pt x="14125" y="31189"/>
                      <a:pt x="14222" y="30918"/>
                    </a:cubicBezTo>
                    <a:cubicBezTo>
                      <a:pt x="14264" y="30799"/>
                      <a:pt x="14310" y="30668"/>
                      <a:pt x="14349" y="30545"/>
                    </a:cubicBezTo>
                    <a:lnTo>
                      <a:pt x="14376" y="30460"/>
                    </a:lnTo>
                    <a:cubicBezTo>
                      <a:pt x="14449" y="30255"/>
                      <a:pt x="14515" y="30047"/>
                      <a:pt x="14577" y="29835"/>
                    </a:cubicBezTo>
                    <a:cubicBezTo>
                      <a:pt x="14623" y="29669"/>
                      <a:pt x="14669" y="29495"/>
                      <a:pt x="14719" y="29315"/>
                    </a:cubicBezTo>
                    <a:cubicBezTo>
                      <a:pt x="14769" y="29125"/>
                      <a:pt x="14812" y="28929"/>
                      <a:pt x="14854" y="28737"/>
                    </a:cubicBezTo>
                    <a:cubicBezTo>
                      <a:pt x="14901" y="28547"/>
                      <a:pt x="14939" y="28362"/>
                      <a:pt x="14981" y="28170"/>
                    </a:cubicBezTo>
                    <a:cubicBezTo>
                      <a:pt x="15016" y="27988"/>
                      <a:pt x="15047" y="27815"/>
                      <a:pt x="15078" y="27627"/>
                    </a:cubicBezTo>
                    <a:lnTo>
                      <a:pt x="15097" y="27541"/>
                    </a:lnTo>
                    <a:cubicBezTo>
                      <a:pt x="15128" y="27367"/>
                      <a:pt x="15155" y="27187"/>
                      <a:pt x="15182" y="27006"/>
                    </a:cubicBezTo>
                    <a:cubicBezTo>
                      <a:pt x="15198" y="26897"/>
                      <a:pt x="15212" y="26789"/>
                      <a:pt x="15228" y="26686"/>
                    </a:cubicBezTo>
                    <a:lnTo>
                      <a:pt x="15244" y="26563"/>
                    </a:lnTo>
                    <a:cubicBezTo>
                      <a:pt x="15367" y="25645"/>
                      <a:pt x="15448" y="24673"/>
                      <a:pt x="15498" y="23620"/>
                    </a:cubicBezTo>
                    <a:lnTo>
                      <a:pt x="15506" y="23570"/>
                    </a:lnTo>
                    <a:lnTo>
                      <a:pt x="15506" y="23547"/>
                    </a:lnTo>
                    <a:lnTo>
                      <a:pt x="15509" y="23524"/>
                    </a:lnTo>
                    <a:lnTo>
                      <a:pt x="15509" y="23513"/>
                    </a:lnTo>
                    <a:lnTo>
                      <a:pt x="15575" y="20672"/>
                    </a:lnTo>
                    <a:lnTo>
                      <a:pt x="15575" y="20656"/>
                    </a:lnTo>
                    <a:lnTo>
                      <a:pt x="15575" y="20633"/>
                    </a:lnTo>
                    <a:lnTo>
                      <a:pt x="15571" y="20552"/>
                    </a:lnTo>
                    <a:lnTo>
                      <a:pt x="15575" y="20417"/>
                    </a:lnTo>
                    <a:lnTo>
                      <a:pt x="15575" y="7179"/>
                    </a:lnTo>
                    <a:lnTo>
                      <a:pt x="15579" y="7171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3" name="Google Shape;5263;p39"/>
              <p:cNvSpPr/>
              <p:nvPr/>
            </p:nvSpPr>
            <p:spPr>
              <a:xfrm>
                <a:off x="4335498" y="2432732"/>
                <a:ext cx="1068753" cy="1301704"/>
              </a:xfrm>
              <a:custGeom>
                <a:avLst/>
                <a:gdLst/>
                <a:ahLst/>
                <a:cxnLst/>
                <a:rect l="l" t="t" r="r" b="b"/>
                <a:pathLst>
                  <a:path w="73911" h="90021" extrusionOk="0">
                    <a:moveTo>
                      <a:pt x="61616" y="0"/>
                    </a:moveTo>
                    <a:lnTo>
                      <a:pt x="51736" y="5655"/>
                    </a:lnTo>
                    <a:cubicBezTo>
                      <a:pt x="45688" y="9141"/>
                      <a:pt x="45683" y="10714"/>
                      <a:pt x="45683" y="13562"/>
                    </a:cubicBezTo>
                    <a:cubicBezTo>
                      <a:pt x="45683" y="15737"/>
                      <a:pt x="46053" y="16824"/>
                      <a:pt x="46478" y="18080"/>
                    </a:cubicBezTo>
                    <a:cubicBezTo>
                      <a:pt x="46917" y="19391"/>
                      <a:pt x="47418" y="20875"/>
                      <a:pt x="47522" y="23501"/>
                    </a:cubicBezTo>
                    <a:cubicBezTo>
                      <a:pt x="47549" y="23794"/>
                      <a:pt x="47561" y="24133"/>
                      <a:pt x="47557" y="24468"/>
                    </a:cubicBezTo>
                    <a:cubicBezTo>
                      <a:pt x="47561" y="26777"/>
                      <a:pt x="46971" y="29256"/>
                      <a:pt x="45984" y="31527"/>
                    </a:cubicBezTo>
                    <a:cubicBezTo>
                      <a:pt x="45984" y="31512"/>
                      <a:pt x="45988" y="31496"/>
                      <a:pt x="45992" y="31485"/>
                    </a:cubicBezTo>
                    <a:cubicBezTo>
                      <a:pt x="46038" y="31273"/>
                      <a:pt x="46085" y="31060"/>
                      <a:pt x="46127" y="30852"/>
                    </a:cubicBezTo>
                    <a:cubicBezTo>
                      <a:pt x="46165" y="30637"/>
                      <a:pt x="46204" y="30425"/>
                      <a:pt x="46243" y="30209"/>
                    </a:cubicBezTo>
                    <a:cubicBezTo>
                      <a:pt x="46258" y="30101"/>
                      <a:pt x="46277" y="29989"/>
                      <a:pt x="46293" y="29881"/>
                    </a:cubicBezTo>
                    <a:cubicBezTo>
                      <a:pt x="46312" y="29770"/>
                      <a:pt x="46327" y="29665"/>
                      <a:pt x="46339" y="29546"/>
                    </a:cubicBezTo>
                    <a:cubicBezTo>
                      <a:pt x="46359" y="29434"/>
                      <a:pt x="46370" y="29325"/>
                      <a:pt x="46382" y="29210"/>
                    </a:cubicBezTo>
                    <a:cubicBezTo>
                      <a:pt x="46393" y="29090"/>
                      <a:pt x="46408" y="28975"/>
                      <a:pt x="46416" y="28855"/>
                    </a:cubicBezTo>
                    <a:cubicBezTo>
                      <a:pt x="46458" y="28382"/>
                      <a:pt x="46482" y="27884"/>
                      <a:pt x="46482" y="27336"/>
                    </a:cubicBezTo>
                    <a:cubicBezTo>
                      <a:pt x="46485" y="27117"/>
                      <a:pt x="46482" y="26912"/>
                      <a:pt x="46474" y="26724"/>
                    </a:cubicBezTo>
                    <a:cubicBezTo>
                      <a:pt x="46466" y="26535"/>
                      <a:pt x="46458" y="26357"/>
                      <a:pt x="46451" y="26199"/>
                    </a:cubicBezTo>
                    <a:cubicBezTo>
                      <a:pt x="46443" y="26119"/>
                      <a:pt x="46443" y="26041"/>
                      <a:pt x="46432" y="25964"/>
                    </a:cubicBezTo>
                    <a:cubicBezTo>
                      <a:pt x="46416" y="25818"/>
                      <a:pt x="46400" y="25687"/>
                      <a:pt x="46382" y="25560"/>
                    </a:cubicBezTo>
                    <a:cubicBezTo>
                      <a:pt x="46359" y="25436"/>
                      <a:pt x="46335" y="25320"/>
                      <a:pt x="46308" y="25220"/>
                    </a:cubicBezTo>
                    <a:cubicBezTo>
                      <a:pt x="46208" y="24870"/>
                      <a:pt x="46058" y="24661"/>
                      <a:pt x="45845" y="24537"/>
                    </a:cubicBezTo>
                    <a:lnTo>
                      <a:pt x="33575" y="17459"/>
                    </a:lnTo>
                    <a:cubicBezTo>
                      <a:pt x="33459" y="17395"/>
                      <a:pt x="33378" y="17279"/>
                      <a:pt x="33228" y="17260"/>
                    </a:cubicBezTo>
                    <a:cubicBezTo>
                      <a:pt x="33161" y="17253"/>
                      <a:pt x="33089" y="17249"/>
                      <a:pt x="33013" y="17249"/>
                    </a:cubicBezTo>
                    <a:cubicBezTo>
                      <a:pt x="32840" y="17249"/>
                      <a:pt x="32644" y="17269"/>
                      <a:pt x="32429" y="17317"/>
                    </a:cubicBezTo>
                    <a:cubicBezTo>
                      <a:pt x="32349" y="17340"/>
                      <a:pt x="32267" y="17356"/>
                      <a:pt x="32179" y="17379"/>
                    </a:cubicBezTo>
                    <a:cubicBezTo>
                      <a:pt x="31543" y="17545"/>
                      <a:pt x="30741" y="17876"/>
                      <a:pt x="29762" y="18385"/>
                    </a:cubicBezTo>
                    <a:cubicBezTo>
                      <a:pt x="29543" y="18493"/>
                      <a:pt x="29326" y="18612"/>
                      <a:pt x="29095" y="18736"/>
                    </a:cubicBezTo>
                    <a:cubicBezTo>
                      <a:pt x="28810" y="18894"/>
                      <a:pt x="28505" y="19060"/>
                      <a:pt x="28193" y="19240"/>
                    </a:cubicBezTo>
                    <a:lnTo>
                      <a:pt x="25876" y="20578"/>
                    </a:lnTo>
                    <a:lnTo>
                      <a:pt x="23282" y="22078"/>
                    </a:lnTo>
                    <a:lnTo>
                      <a:pt x="18259" y="24973"/>
                    </a:lnTo>
                    <a:lnTo>
                      <a:pt x="30506" y="32144"/>
                    </a:lnTo>
                    <a:lnTo>
                      <a:pt x="30502" y="32152"/>
                    </a:lnTo>
                    <a:lnTo>
                      <a:pt x="30502" y="45390"/>
                    </a:lnTo>
                    <a:lnTo>
                      <a:pt x="30498" y="45525"/>
                    </a:lnTo>
                    <a:lnTo>
                      <a:pt x="30502" y="45606"/>
                    </a:lnTo>
                    <a:lnTo>
                      <a:pt x="30502" y="45629"/>
                    </a:lnTo>
                    <a:lnTo>
                      <a:pt x="30502" y="45645"/>
                    </a:lnTo>
                    <a:lnTo>
                      <a:pt x="30436" y="48486"/>
                    </a:lnTo>
                    <a:lnTo>
                      <a:pt x="30436" y="48497"/>
                    </a:lnTo>
                    <a:lnTo>
                      <a:pt x="30433" y="48520"/>
                    </a:lnTo>
                    <a:lnTo>
                      <a:pt x="30433" y="48543"/>
                    </a:lnTo>
                    <a:lnTo>
                      <a:pt x="30425" y="48593"/>
                    </a:lnTo>
                    <a:cubicBezTo>
                      <a:pt x="30375" y="49646"/>
                      <a:pt x="30294" y="50618"/>
                      <a:pt x="30171" y="51536"/>
                    </a:cubicBezTo>
                    <a:lnTo>
                      <a:pt x="30155" y="51659"/>
                    </a:lnTo>
                    <a:cubicBezTo>
                      <a:pt x="30139" y="51762"/>
                      <a:pt x="30125" y="51870"/>
                      <a:pt x="30109" y="51979"/>
                    </a:cubicBezTo>
                    <a:cubicBezTo>
                      <a:pt x="30082" y="52160"/>
                      <a:pt x="30055" y="52340"/>
                      <a:pt x="30024" y="52514"/>
                    </a:cubicBezTo>
                    <a:lnTo>
                      <a:pt x="30005" y="52600"/>
                    </a:lnTo>
                    <a:cubicBezTo>
                      <a:pt x="29974" y="52788"/>
                      <a:pt x="29943" y="52961"/>
                      <a:pt x="29908" y="53143"/>
                    </a:cubicBezTo>
                    <a:cubicBezTo>
                      <a:pt x="29866" y="53335"/>
                      <a:pt x="29828" y="53520"/>
                      <a:pt x="29781" y="53710"/>
                    </a:cubicBezTo>
                    <a:cubicBezTo>
                      <a:pt x="29739" y="53902"/>
                      <a:pt x="29696" y="54098"/>
                      <a:pt x="29646" y="54288"/>
                    </a:cubicBezTo>
                    <a:cubicBezTo>
                      <a:pt x="29596" y="54468"/>
                      <a:pt x="29550" y="54642"/>
                      <a:pt x="29504" y="54808"/>
                    </a:cubicBezTo>
                    <a:cubicBezTo>
                      <a:pt x="29442" y="55020"/>
                      <a:pt x="29376" y="55228"/>
                      <a:pt x="29303" y="55433"/>
                    </a:cubicBezTo>
                    <a:lnTo>
                      <a:pt x="29276" y="55518"/>
                    </a:lnTo>
                    <a:cubicBezTo>
                      <a:pt x="29237" y="55641"/>
                      <a:pt x="29191" y="55772"/>
                      <a:pt x="29149" y="55891"/>
                    </a:cubicBezTo>
                    <a:cubicBezTo>
                      <a:pt x="29052" y="56162"/>
                      <a:pt x="28945" y="56416"/>
                      <a:pt x="28856" y="56624"/>
                    </a:cubicBezTo>
                    <a:lnTo>
                      <a:pt x="28829" y="56682"/>
                    </a:lnTo>
                    <a:cubicBezTo>
                      <a:pt x="28794" y="56767"/>
                      <a:pt x="28760" y="56856"/>
                      <a:pt x="28725" y="56943"/>
                    </a:cubicBezTo>
                    <a:cubicBezTo>
                      <a:pt x="28555" y="57302"/>
                      <a:pt x="28386" y="57649"/>
                      <a:pt x="28205" y="57977"/>
                    </a:cubicBezTo>
                    <a:lnTo>
                      <a:pt x="28150" y="58069"/>
                    </a:lnTo>
                    <a:cubicBezTo>
                      <a:pt x="27984" y="58363"/>
                      <a:pt x="27799" y="58655"/>
                      <a:pt x="27603" y="58952"/>
                    </a:cubicBezTo>
                    <a:cubicBezTo>
                      <a:pt x="27561" y="59010"/>
                      <a:pt x="27514" y="59080"/>
                      <a:pt x="27468" y="59133"/>
                    </a:cubicBezTo>
                    <a:lnTo>
                      <a:pt x="27445" y="59176"/>
                    </a:lnTo>
                    <a:cubicBezTo>
                      <a:pt x="27368" y="59280"/>
                      <a:pt x="27299" y="59377"/>
                      <a:pt x="27217" y="59469"/>
                    </a:cubicBezTo>
                    <a:lnTo>
                      <a:pt x="14924" y="52372"/>
                    </a:lnTo>
                    <a:cubicBezTo>
                      <a:pt x="14846" y="52479"/>
                      <a:pt x="14754" y="52584"/>
                      <a:pt x="14681" y="52687"/>
                    </a:cubicBezTo>
                    <a:cubicBezTo>
                      <a:pt x="14619" y="52753"/>
                      <a:pt x="14565" y="52819"/>
                      <a:pt x="14511" y="52885"/>
                    </a:cubicBezTo>
                    <a:lnTo>
                      <a:pt x="14469" y="52927"/>
                    </a:lnTo>
                    <a:cubicBezTo>
                      <a:pt x="14373" y="53050"/>
                      <a:pt x="14268" y="53158"/>
                      <a:pt x="14164" y="53270"/>
                    </a:cubicBezTo>
                    <a:cubicBezTo>
                      <a:pt x="14083" y="53358"/>
                      <a:pt x="13999" y="53451"/>
                      <a:pt x="13910" y="53540"/>
                    </a:cubicBezTo>
                    <a:cubicBezTo>
                      <a:pt x="13891" y="53559"/>
                      <a:pt x="13871" y="53578"/>
                      <a:pt x="13848" y="53605"/>
                    </a:cubicBezTo>
                    <a:cubicBezTo>
                      <a:pt x="13802" y="53648"/>
                      <a:pt x="13748" y="53698"/>
                      <a:pt x="13702" y="53751"/>
                    </a:cubicBezTo>
                    <a:cubicBezTo>
                      <a:pt x="13597" y="53852"/>
                      <a:pt x="13497" y="53949"/>
                      <a:pt x="13389" y="54041"/>
                    </a:cubicBezTo>
                    <a:cubicBezTo>
                      <a:pt x="13339" y="54087"/>
                      <a:pt x="13277" y="54137"/>
                      <a:pt x="13220" y="54184"/>
                    </a:cubicBezTo>
                    <a:cubicBezTo>
                      <a:pt x="13166" y="54237"/>
                      <a:pt x="13111" y="54280"/>
                      <a:pt x="13050" y="54330"/>
                    </a:cubicBezTo>
                    <a:lnTo>
                      <a:pt x="13004" y="54372"/>
                    </a:lnTo>
                    <a:cubicBezTo>
                      <a:pt x="12985" y="54392"/>
                      <a:pt x="12965" y="54415"/>
                      <a:pt x="12938" y="54431"/>
                    </a:cubicBezTo>
                    <a:cubicBezTo>
                      <a:pt x="12915" y="54445"/>
                      <a:pt x="12896" y="54465"/>
                      <a:pt x="12869" y="54488"/>
                    </a:cubicBezTo>
                    <a:cubicBezTo>
                      <a:pt x="12734" y="54596"/>
                      <a:pt x="12599" y="54704"/>
                      <a:pt x="12460" y="54808"/>
                    </a:cubicBezTo>
                    <a:cubicBezTo>
                      <a:pt x="12318" y="54920"/>
                      <a:pt x="12175" y="55020"/>
                      <a:pt x="12033" y="55116"/>
                    </a:cubicBezTo>
                    <a:cubicBezTo>
                      <a:pt x="12024" y="55121"/>
                      <a:pt x="12017" y="55132"/>
                      <a:pt x="11998" y="55136"/>
                    </a:cubicBezTo>
                    <a:cubicBezTo>
                      <a:pt x="11998" y="55144"/>
                      <a:pt x="11982" y="55151"/>
                      <a:pt x="11978" y="55155"/>
                    </a:cubicBezTo>
                    <a:cubicBezTo>
                      <a:pt x="11894" y="55213"/>
                      <a:pt x="11801" y="55278"/>
                      <a:pt x="11716" y="55329"/>
                    </a:cubicBezTo>
                    <a:cubicBezTo>
                      <a:pt x="11601" y="55409"/>
                      <a:pt x="11489" y="55483"/>
                      <a:pt x="11373" y="55556"/>
                    </a:cubicBezTo>
                    <a:cubicBezTo>
                      <a:pt x="11238" y="55641"/>
                      <a:pt x="11099" y="55722"/>
                      <a:pt x="10969" y="55799"/>
                    </a:cubicBezTo>
                    <a:cubicBezTo>
                      <a:pt x="8609" y="57156"/>
                      <a:pt x="7140" y="57272"/>
                      <a:pt x="5834" y="57368"/>
                    </a:cubicBezTo>
                    <a:cubicBezTo>
                      <a:pt x="5316" y="57406"/>
                      <a:pt x="4827" y="57449"/>
                      <a:pt x="4299" y="57568"/>
                    </a:cubicBezTo>
                    <a:cubicBezTo>
                      <a:pt x="4233" y="57584"/>
                      <a:pt x="4164" y="57599"/>
                      <a:pt x="4099" y="57614"/>
                    </a:cubicBezTo>
                    <a:cubicBezTo>
                      <a:pt x="3624" y="57735"/>
                      <a:pt x="3100" y="57927"/>
                      <a:pt x="2487" y="58243"/>
                    </a:cubicBezTo>
                    <a:lnTo>
                      <a:pt x="2457" y="58258"/>
                    </a:lnTo>
                    <a:lnTo>
                      <a:pt x="2429" y="58267"/>
                    </a:lnTo>
                    <a:cubicBezTo>
                      <a:pt x="2375" y="58290"/>
                      <a:pt x="2333" y="58308"/>
                      <a:pt x="2295" y="58324"/>
                    </a:cubicBezTo>
                    <a:cubicBezTo>
                      <a:pt x="2167" y="58382"/>
                      <a:pt x="2071" y="58428"/>
                      <a:pt x="1975" y="58490"/>
                    </a:cubicBezTo>
                    <a:lnTo>
                      <a:pt x="1971" y="58493"/>
                    </a:lnTo>
                    <a:cubicBezTo>
                      <a:pt x="1708" y="58644"/>
                      <a:pt x="1446" y="58833"/>
                      <a:pt x="1192" y="59057"/>
                    </a:cubicBezTo>
                    <a:cubicBezTo>
                      <a:pt x="1099" y="59133"/>
                      <a:pt x="1007" y="59219"/>
                      <a:pt x="918" y="59315"/>
                    </a:cubicBezTo>
                    <a:cubicBezTo>
                      <a:pt x="833" y="59395"/>
                      <a:pt x="749" y="59488"/>
                      <a:pt x="667" y="59577"/>
                    </a:cubicBezTo>
                    <a:cubicBezTo>
                      <a:pt x="502" y="59758"/>
                      <a:pt x="343" y="59955"/>
                      <a:pt x="185" y="60159"/>
                    </a:cubicBezTo>
                    <a:cubicBezTo>
                      <a:pt x="128" y="60247"/>
                      <a:pt x="58" y="60336"/>
                      <a:pt x="0" y="60429"/>
                    </a:cubicBezTo>
                    <a:lnTo>
                      <a:pt x="12291" y="67523"/>
                    </a:lnTo>
                    <a:cubicBezTo>
                      <a:pt x="12256" y="67565"/>
                      <a:pt x="12233" y="67607"/>
                      <a:pt x="12202" y="67649"/>
                    </a:cubicBezTo>
                    <a:cubicBezTo>
                      <a:pt x="11200" y="69130"/>
                      <a:pt x="10606" y="70973"/>
                      <a:pt x="10610" y="72572"/>
                    </a:cubicBezTo>
                    <a:cubicBezTo>
                      <a:pt x="10606" y="73937"/>
                      <a:pt x="11033" y="74935"/>
                      <a:pt x="11716" y="75414"/>
                    </a:cubicBezTo>
                    <a:lnTo>
                      <a:pt x="11797" y="75460"/>
                    </a:lnTo>
                    <a:lnTo>
                      <a:pt x="11801" y="75453"/>
                    </a:lnTo>
                    <a:cubicBezTo>
                      <a:pt x="11978" y="75564"/>
                      <a:pt x="12171" y="75645"/>
                      <a:pt x="12380" y="75695"/>
                    </a:cubicBezTo>
                    <a:cubicBezTo>
                      <a:pt x="12487" y="75718"/>
                      <a:pt x="12611" y="75738"/>
                      <a:pt x="12734" y="75738"/>
                    </a:cubicBezTo>
                    <a:cubicBezTo>
                      <a:pt x="12857" y="75738"/>
                      <a:pt x="12985" y="75730"/>
                      <a:pt x="13111" y="75711"/>
                    </a:cubicBezTo>
                    <a:cubicBezTo>
                      <a:pt x="13458" y="75672"/>
                      <a:pt x="13832" y="75529"/>
                      <a:pt x="14222" y="75309"/>
                    </a:cubicBezTo>
                    <a:cubicBezTo>
                      <a:pt x="14346" y="75240"/>
                      <a:pt x="14480" y="75140"/>
                      <a:pt x="14634" y="75036"/>
                    </a:cubicBezTo>
                    <a:lnTo>
                      <a:pt x="14661" y="75021"/>
                    </a:lnTo>
                    <a:lnTo>
                      <a:pt x="14684" y="75005"/>
                    </a:lnTo>
                    <a:cubicBezTo>
                      <a:pt x="16142" y="74060"/>
                      <a:pt x="17040" y="73093"/>
                      <a:pt x="18081" y="71971"/>
                    </a:cubicBezTo>
                    <a:cubicBezTo>
                      <a:pt x="18590" y="71423"/>
                      <a:pt x="19052" y="70926"/>
                      <a:pt x="19565" y="70429"/>
                    </a:cubicBezTo>
                    <a:lnTo>
                      <a:pt x="19650" y="70344"/>
                    </a:lnTo>
                    <a:cubicBezTo>
                      <a:pt x="19704" y="70298"/>
                      <a:pt x="19754" y="70252"/>
                      <a:pt x="19805" y="70202"/>
                    </a:cubicBezTo>
                    <a:lnTo>
                      <a:pt x="19874" y="70136"/>
                    </a:lnTo>
                    <a:cubicBezTo>
                      <a:pt x="20915" y="69145"/>
                      <a:pt x="21944" y="68366"/>
                      <a:pt x="23084" y="67699"/>
                    </a:cubicBezTo>
                    <a:lnTo>
                      <a:pt x="23089" y="67692"/>
                    </a:lnTo>
                    <a:lnTo>
                      <a:pt x="23212" y="67626"/>
                    </a:lnTo>
                    <a:lnTo>
                      <a:pt x="23243" y="67603"/>
                    </a:lnTo>
                    <a:lnTo>
                      <a:pt x="23332" y="67553"/>
                    </a:lnTo>
                    <a:lnTo>
                      <a:pt x="23339" y="67553"/>
                    </a:lnTo>
                    <a:cubicBezTo>
                      <a:pt x="23616" y="67395"/>
                      <a:pt x="23890" y="67256"/>
                      <a:pt x="24164" y="67126"/>
                    </a:cubicBezTo>
                    <a:cubicBezTo>
                      <a:pt x="24246" y="67083"/>
                      <a:pt x="24322" y="67052"/>
                      <a:pt x="24396" y="67017"/>
                    </a:cubicBezTo>
                    <a:lnTo>
                      <a:pt x="24481" y="66982"/>
                    </a:lnTo>
                    <a:cubicBezTo>
                      <a:pt x="24662" y="66909"/>
                      <a:pt x="24858" y="66820"/>
                      <a:pt x="25055" y="66759"/>
                    </a:cubicBezTo>
                    <a:cubicBezTo>
                      <a:pt x="25159" y="66717"/>
                      <a:pt x="25259" y="66690"/>
                      <a:pt x="25351" y="66658"/>
                    </a:cubicBezTo>
                    <a:lnTo>
                      <a:pt x="25398" y="66647"/>
                    </a:lnTo>
                    <a:cubicBezTo>
                      <a:pt x="25564" y="66605"/>
                      <a:pt x="25726" y="66558"/>
                      <a:pt x="25876" y="66532"/>
                    </a:cubicBezTo>
                    <a:cubicBezTo>
                      <a:pt x="25995" y="66508"/>
                      <a:pt x="26111" y="66485"/>
                      <a:pt x="26219" y="66473"/>
                    </a:cubicBezTo>
                    <a:cubicBezTo>
                      <a:pt x="26351" y="66460"/>
                      <a:pt x="26476" y="66446"/>
                      <a:pt x="26601" y="66446"/>
                    </a:cubicBezTo>
                    <a:cubicBezTo>
                      <a:pt x="26615" y="66446"/>
                      <a:pt x="26629" y="66446"/>
                      <a:pt x="26643" y="66446"/>
                    </a:cubicBezTo>
                    <a:cubicBezTo>
                      <a:pt x="26697" y="66445"/>
                      <a:pt x="26751" y="66444"/>
                      <a:pt x="26805" y="66444"/>
                    </a:cubicBezTo>
                    <a:cubicBezTo>
                      <a:pt x="26859" y="66444"/>
                      <a:pt x="26913" y="66445"/>
                      <a:pt x="26967" y="66446"/>
                    </a:cubicBezTo>
                    <a:cubicBezTo>
                      <a:pt x="27106" y="66459"/>
                      <a:pt x="27229" y="66485"/>
                      <a:pt x="27345" y="66512"/>
                    </a:cubicBezTo>
                    <a:lnTo>
                      <a:pt x="27395" y="66520"/>
                    </a:lnTo>
                    <a:cubicBezTo>
                      <a:pt x="27479" y="66535"/>
                      <a:pt x="27557" y="66558"/>
                      <a:pt x="27630" y="66578"/>
                    </a:cubicBezTo>
                    <a:cubicBezTo>
                      <a:pt x="27765" y="66624"/>
                      <a:pt x="27881" y="66681"/>
                      <a:pt x="27977" y="66740"/>
                    </a:cubicBezTo>
                    <a:cubicBezTo>
                      <a:pt x="28127" y="66813"/>
                      <a:pt x="28235" y="66882"/>
                      <a:pt x="28331" y="66952"/>
                    </a:cubicBezTo>
                    <a:cubicBezTo>
                      <a:pt x="28455" y="67037"/>
                      <a:pt x="28578" y="67140"/>
                      <a:pt x="28705" y="67268"/>
                    </a:cubicBezTo>
                    <a:cubicBezTo>
                      <a:pt x="28767" y="67334"/>
                      <a:pt x="28829" y="67407"/>
                      <a:pt x="28887" y="67487"/>
                    </a:cubicBezTo>
                    <a:lnTo>
                      <a:pt x="28933" y="67546"/>
                    </a:lnTo>
                    <a:lnTo>
                      <a:pt x="28964" y="67588"/>
                    </a:lnTo>
                    <a:cubicBezTo>
                      <a:pt x="29022" y="67658"/>
                      <a:pt x="29075" y="67738"/>
                      <a:pt x="29134" y="67823"/>
                    </a:cubicBezTo>
                    <a:cubicBezTo>
                      <a:pt x="29207" y="67927"/>
                      <a:pt x="29269" y="68046"/>
                      <a:pt x="29330" y="68170"/>
                    </a:cubicBezTo>
                    <a:cubicBezTo>
                      <a:pt x="29388" y="68282"/>
                      <a:pt x="29438" y="68378"/>
                      <a:pt x="29484" y="68490"/>
                    </a:cubicBezTo>
                    <a:cubicBezTo>
                      <a:pt x="29550" y="68617"/>
                      <a:pt x="29604" y="68768"/>
                      <a:pt x="29658" y="68914"/>
                    </a:cubicBezTo>
                    <a:cubicBezTo>
                      <a:pt x="29700" y="69022"/>
                      <a:pt x="29735" y="69138"/>
                      <a:pt x="29769" y="69249"/>
                    </a:cubicBezTo>
                    <a:cubicBezTo>
                      <a:pt x="29824" y="69411"/>
                      <a:pt x="29870" y="69577"/>
                      <a:pt x="29916" y="69750"/>
                    </a:cubicBezTo>
                    <a:cubicBezTo>
                      <a:pt x="29939" y="69839"/>
                      <a:pt x="29959" y="69936"/>
                      <a:pt x="29982" y="70035"/>
                    </a:cubicBezTo>
                    <a:lnTo>
                      <a:pt x="29993" y="70082"/>
                    </a:lnTo>
                    <a:cubicBezTo>
                      <a:pt x="30036" y="70275"/>
                      <a:pt x="30078" y="70468"/>
                      <a:pt x="30112" y="70676"/>
                    </a:cubicBezTo>
                    <a:cubicBezTo>
                      <a:pt x="30121" y="70726"/>
                      <a:pt x="30132" y="70788"/>
                      <a:pt x="30139" y="70845"/>
                    </a:cubicBezTo>
                    <a:lnTo>
                      <a:pt x="30151" y="70914"/>
                    </a:lnTo>
                    <a:cubicBezTo>
                      <a:pt x="30283" y="71729"/>
                      <a:pt x="30375" y="72654"/>
                      <a:pt x="30436" y="73725"/>
                    </a:cubicBezTo>
                    <a:lnTo>
                      <a:pt x="30433" y="73745"/>
                    </a:lnTo>
                    <a:lnTo>
                      <a:pt x="30433" y="73768"/>
                    </a:lnTo>
                    <a:lnTo>
                      <a:pt x="30498" y="76346"/>
                    </a:lnTo>
                    <a:lnTo>
                      <a:pt x="30502" y="76362"/>
                    </a:lnTo>
                    <a:lnTo>
                      <a:pt x="30502" y="76378"/>
                    </a:lnTo>
                    <a:lnTo>
                      <a:pt x="30506" y="76535"/>
                    </a:lnTo>
                    <a:cubicBezTo>
                      <a:pt x="30502" y="76617"/>
                      <a:pt x="30502" y="76697"/>
                      <a:pt x="30502" y="76778"/>
                    </a:cubicBezTo>
                    <a:lnTo>
                      <a:pt x="30506" y="90020"/>
                    </a:lnTo>
                    <a:lnTo>
                      <a:pt x="68217" y="68251"/>
                    </a:lnTo>
                    <a:cubicBezTo>
                      <a:pt x="71354" y="66435"/>
                      <a:pt x="73911" y="61559"/>
                      <a:pt x="73907" y="57376"/>
                    </a:cubicBezTo>
                    <a:lnTo>
                      <a:pt x="73907" y="7093"/>
                    </a:lnTo>
                    <a:lnTo>
                      <a:pt x="61616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4" name="Google Shape;5264;p39"/>
              <p:cNvSpPr/>
              <p:nvPr/>
            </p:nvSpPr>
            <p:spPr>
              <a:xfrm>
                <a:off x="3928285" y="3193501"/>
                <a:ext cx="192063" cy="885719"/>
              </a:xfrm>
              <a:custGeom>
                <a:avLst/>
                <a:gdLst/>
                <a:ahLst/>
                <a:cxnLst/>
                <a:rect l="l" t="t" r="r" b="b"/>
                <a:pathLst>
                  <a:path w="13347" h="61551" extrusionOk="0">
                    <a:moveTo>
                      <a:pt x="1" y="0"/>
                    </a:moveTo>
                    <a:lnTo>
                      <a:pt x="47" y="50197"/>
                    </a:lnTo>
                    <a:cubicBezTo>
                      <a:pt x="47" y="52475"/>
                      <a:pt x="710" y="54242"/>
                      <a:pt x="1901" y="54943"/>
                    </a:cubicBezTo>
                    <a:lnTo>
                      <a:pt x="13347" y="61551"/>
                    </a:lnTo>
                    <a:cubicBezTo>
                      <a:pt x="12202" y="60822"/>
                      <a:pt x="11489" y="59234"/>
                      <a:pt x="11485" y="57017"/>
                    </a:cubicBezTo>
                    <a:lnTo>
                      <a:pt x="11532" y="66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5" name="Google Shape;5265;p39"/>
              <p:cNvSpPr/>
              <p:nvPr/>
            </p:nvSpPr>
            <p:spPr>
              <a:xfrm>
                <a:off x="4310914" y="2638395"/>
                <a:ext cx="204204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122" h="22525" extrusionOk="0">
                    <a:moveTo>
                      <a:pt x="9534" y="1"/>
                    </a:moveTo>
                    <a:cubicBezTo>
                      <a:pt x="8595" y="1"/>
                      <a:pt x="7573" y="306"/>
                      <a:pt x="6520" y="917"/>
                    </a:cubicBezTo>
                    <a:cubicBezTo>
                      <a:pt x="4068" y="2332"/>
                      <a:pt x="1890" y="5157"/>
                      <a:pt x="502" y="8372"/>
                    </a:cubicBezTo>
                    <a:cubicBezTo>
                      <a:pt x="212" y="9649"/>
                      <a:pt x="0" y="10909"/>
                      <a:pt x="0" y="12552"/>
                    </a:cubicBezTo>
                    <a:cubicBezTo>
                      <a:pt x="0" y="14267"/>
                      <a:pt x="155" y="15057"/>
                      <a:pt x="632" y="15339"/>
                    </a:cubicBezTo>
                    <a:lnTo>
                      <a:pt x="629" y="15347"/>
                    </a:lnTo>
                    <a:lnTo>
                      <a:pt x="12870" y="22521"/>
                    </a:lnTo>
                    <a:lnTo>
                      <a:pt x="12870" y="22521"/>
                    </a:lnTo>
                    <a:cubicBezTo>
                      <a:pt x="12390" y="22236"/>
                      <a:pt x="12248" y="21445"/>
                      <a:pt x="12244" y="19730"/>
                    </a:cubicBezTo>
                    <a:cubicBezTo>
                      <a:pt x="12252" y="17555"/>
                      <a:pt x="12610" y="16048"/>
                      <a:pt x="13034" y="14310"/>
                    </a:cubicBezTo>
                    <a:cubicBezTo>
                      <a:pt x="13185" y="13678"/>
                      <a:pt x="13327" y="13068"/>
                      <a:pt x="13459" y="12471"/>
                    </a:cubicBezTo>
                    <a:cubicBezTo>
                      <a:pt x="13505" y="12244"/>
                      <a:pt x="13555" y="12009"/>
                      <a:pt x="13598" y="11773"/>
                    </a:cubicBezTo>
                    <a:cubicBezTo>
                      <a:pt x="13640" y="11541"/>
                      <a:pt x="13682" y="11303"/>
                      <a:pt x="13728" y="11068"/>
                    </a:cubicBezTo>
                    <a:cubicBezTo>
                      <a:pt x="13794" y="10674"/>
                      <a:pt x="13848" y="10274"/>
                      <a:pt x="13898" y="9861"/>
                    </a:cubicBezTo>
                    <a:lnTo>
                      <a:pt x="13909" y="9776"/>
                    </a:lnTo>
                    <a:cubicBezTo>
                      <a:pt x="13925" y="9683"/>
                      <a:pt x="13936" y="9584"/>
                      <a:pt x="13945" y="9487"/>
                    </a:cubicBezTo>
                    <a:cubicBezTo>
                      <a:pt x="14006" y="8881"/>
                      <a:pt x="14052" y="8308"/>
                      <a:pt x="14075" y="7725"/>
                    </a:cubicBezTo>
                    <a:cubicBezTo>
                      <a:pt x="14080" y="7667"/>
                      <a:pt x="14080" y="7598"/>
                      <a:pt x="14083" y="7536"/>
                    </a:cubicBezTo>
                    <a:lnTo>
                      <a:pt x="14087" y="7493"/>
                    </a:lnTo>
                    <a:lnTo>
                      <a:pt x="14087" y="7409"/>
                    </a:lnTo>
                    <a:cubicBezTo>
                      <a:pt x="14103" y="7178"/>
                      <a:pt x="14118" y="6927"/>
                      <a:pt x="14118" y="6661"/>
                    </a:cubicBezTo>
                    <a:cubicBezTo>
                      <a:pt x="14121" y="3954"/>
                      <a:pt x="13331" y="1869"/>
                      <a:pt x="11890" y="782"/>
                    </a:cubicBezTo>
                    <a:cubicBezTo>
                      <a:pt x="11201" y="261"/>
                      <a:pt x="10402" y="1"/>
                      <a:pt x="9534" y="1"/>
                    </a:cubicBezTo>
                    <a:close/>
                    <a:moveTo>
                      <a:pt x="12870" y="22521"/>
                    </a:moveTo>
                    <a:cubicBezTo>
                      <a:pt x="12872" y="22522"/>
                      <a:pt x="12875" y="22523"/>
                      <a:pt x="12877" y="22525"/>
                    </a:cubicBezTo>
                    <a:lnTo>
                      <a:pt x="12870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6" name="Google Shape;5266;p39"/>
              <p:cNvSpPr/>
              <p:nvPr/>
            </p:nvSpPr>
            <p:spPr>
              <a:xfrm>
                <a:off x="4311738" y="3302672"/>
                <a:ext cx="201486" cy="220602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7" name="Google Shape;5267;p39"/>
              <p:cNvSpPr/>
              <p:nvPr/>
            </p:nvSpPr>
            <p:spPr>
              <a:xfrm>
                <a:off x="4336761" y="3187755"/>
                <a:ext cx="393674" cy="219098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15152" extrusionOk="0">
                    <a:moveTo>
                      <a:pt x="14924" y="1"/>
                    </a:moveTo>
                    <a:cubicBezTo>
                      <a:pt x="14846" y="108"/>
                      <a:pt x="14754" y="213"/>
                      <a:pt x="14681" y="316"/>
                    </a:cubicBezTo>
                    <a:cubicBezTo>
                      <a:pt x="14619" y="382"/>
                      <a:pt x="14565" y="448"/>
                      <a:pt x="14511" y="514"/>
                    </a:cubicBezTo>
                    <a:lnTo>
                      <a:pt x="14469" y="556"/>
                    </a:lnTo>
                    <a:cubicBezTo>
                      <a:pt x="14373" y="679"/>
                      <a:pt x="14268" y="787"/>
                      <a:pt x="14164" y="899"/>
                    </a:cubicBezTo>
                    <a:cubicBezTo>
                      <a:pt x="14083" y="987"/>
                      <a:pt x="13999" y="1080"/>
                      <a:pt x="13917" y="1172"/>
                    </a:cubicBezTo>
                    <a:cubicBezTo>
                      <a:pt x="13891" y="1188"/>
                      <a:pt x="13871" y="1207"/>
                      <a:pt x="13848" y="1234"/>
                    </a:cubicBezTo>
                    <a:cubicBezTo>
                      <a:pt x="13802" y="1277"/>
                      <a:pt x="13748" y="1327"/>
                      <a:pt x="13702" y="1380"/>
                    </a:cubicBezTo>
                    <a:cubicBezTo>
                      <a:pt x="13597" y="1481"/>
                      <a:pt x="13497" y="1578"/>
                      <a:pt x="13389" y="1670"/>
                    </a:cubicBezTo>
                    <a:cubicBezTo>
                      <a:pt x="13339" y="1716"/>
                      <a:pt x="13277" y="1766"/>
                      <a:pt x="13220" y="1813"/>
                    </a:cubicBezTo>
                    <a:cubicBezTo>
                      <a:pt x="13166" y="1866"/>
                      <a:pt x="13115" y="1912"/>
                      <a:pt x="13058" y="1963"/>
                    </a:cubicBezTo>
                    <a:lnTo>
                      <a:pt x="13004" y="2001"/>
                    </a:lnTo>
                    <a:cubicBezTo>
                      <a:pt x="12985" y="2021"/>
                      <a:pt x="12965" y="2044"/>
                      <a:pt x="12938" y="2060"/>
                    </a:cubicBezTo>
                    <a:cubicBezTo>
                      <a:pt x="12915" y="2074"/>
                      <a:pt x="12896" y="2094"/>
                      <a:pt x="12873" y="2121"/>
                    </a:cubicBezTo>
                    <a:cubicBezTo>
                      <a:pt x="12734" y="2225"/>
                      <a:pt x="12599" y="2333"/>
                      <a:pt x="12460" y="2437"/>
                    </a:cubicBezTo>
                    <a:cubicBezTo>
                      <a:pt x="12318" y="2549"/>
                      <a:pt x="12175" y="2649"/>
                      <a:pt x="12033" y="2745"/>
                    </a:cubicBezTo>
                    <a:cubicBezTo>
                      <a:pt x="12024" y="2750"/>
                      <a:pt x="12017" y="2761"/>
                      <a:pt x="11998" y="2765"/>
                    </a:cubicBezTo>
                    <a:cubicBezTo>
                      <a:pt x="11998" y="2773"/>
                      <a:pt x="11982" y="2780"/>
                      <a:pt x="11974" y="2784"/>
                    </a:cubicBezTo>
                    <a:cubicBezTo>
                      <a:pt x="11894" y="2842"/>
                      <a:pt x="11805" y="2900"/>
                      <a:pt x="11716" y="2958"/>
                    </a:cubicBezTo>
                    <a:cubicBezTo>
                      <a:pt x="11601" y="3038"/>
                      <a:pt x="11489" y="3112"/>
                      <a:pt x="11373" y="3185"/>
                    </a:cubicBezTo>
                    <a:cubicBezTo>
                      <a:pt x="11238" y="3270"/>
                      <a:pt x="11099" y="3351"/>
                      <a:pt x="10969" y="3428"/>
                    </a:cubicBezTo>
                    <a:cubicBezTo>
                      <a:pt x="8609" y="4785"/>
                      <a:pt x="7140" y="4901"/>
                      <a:pt x="5834" y="4997"/>
                    </a:cubicBezTo>
                    <a:cubicBezTo>
                      <a:pt x="5316" y="5035"/>
                      <a:pt x="4827" y="5078"/>
                      <a:pt x="4299" y="5197"/>
                    </a:cubicBezTo>
                    <a:cubicBezTo>
                      <a:pt x="4233" y="5213"/>
                      <a:pt x="4164" y="5228"/>
                      <a:pt x="4099" y="5243"/>
                    </a:cubicBezTo>
                    <a:cubicBezTo>
                      <a:pt x="3624" y="5364"/>
                      <a:pt x="3100" y="5556"/>
                      <a:pt x="2487" y="5872"/>
                    </a:cubicBezTo>
                    <a:lnTo>
                      <a:pt x="2457" y="5887"/>
                    </a:lnTo>
                    <a:lnTo>
                      <a:pt x="2433" y="5903"/>
                    </a:lnTo>
                    <a:cubicBezTo>
                      <a:pt x="2383" y="5922"/>
                      <a:pt x="2341" y="5937"/>
                      <a:pt x="2295" y="5953"/>
                    </a:cubicBezTo>
                    <a:cubicBezTo>
                      <a:pt x="2167" y="6011"/>
                      <a:pt x="2071" y="6057"/>
                      <a:pt x="1975" y="6119"/>
                    </a:cubicBezTo>
                    <a:lnTo>
                      <a:pt x="1971" y="6122"/>
                    </a:lnTo>
                    <a:cubicBezTo>
                      <a:pt x="1708" y="6273"/>
                      <a:pt x="1446" y="6462"/>
                      <a:pt x="1192" y="6686"/>
                    </a:cubicBezTo>
                    <a:cubicBezTo>
                      <a:pt x="1099" y="6762"/>
                      <a:pt x="1007" y="6848"/>
                      <a:pt x="918" y="6944"/>
                    </a:cubicBezTo>
                    <a:cubicBezTo>
                      <a:pt x="833" y="7024"/>
                      <a:pt x="749" y="7117"/>
                      <a:pt x="667" y="7206"/>
                    </a:cubicBezTo>
                    <a:cubicBezTo>
                      <a:pt x="502" y="7387"/>
                      <a:pt x="343" y="7584"/>
                      <a:pt x="185" y="7788"/>
                    </a:cubicBezTo>
                    <a:cubicBezTo>
                      <a:pt x="128" y="7876"/>
                      <a:pt x="58" y="7965"/>
                      <a:pt x="0" y="8058"/>
                    </a:cubicBezTo>
                    <a:lnTo>
                      <a:pt x="12291" y="15152"/>
                    </a:lnTo>
                    <a:cubicBezTo>
                      <a:pt x="12333" y="15086"/>
                      <a:pt x="12380" y="15020"/>
                      <a:pt x="12433" y="14958"/>
                    </a:cubicBezTo>
                    <a:cubicBezTo>
                      <a:pt x="12487" y="14874"/>
                      <a:pt x="12549" y="14793"/>
                      <a:pt x="12615" y="14723"/>
                    </a:cubicBezTo>
                    <a:cubicBezTo>
                      <a:pt x="12707" y="14600"/>
                      <a:pt x="12807" y="14481"/>
                      <a:pt x="12915" y="14376"/>
                    </a:cubicBezTo>
                    <a:cubicBezTo>
                      <a:pt x="12992" y="14284"/>
                      <a:pt x="13081" y="14195"/>
                      <a:pt x="13166" y="14114"/>
                    </a:cubicBezTo>
                    <a:cubicBezTo>
                      <a:pt x="13247" y="14029"/>
                      <a:pt x="13332" y="13949"/>
                      <a:pt x="13421" y="13876"/>
                    </a:cubicBezTo>
                    <a:cubicBezTo>
                      <a:pt x="13682" y="13648"/>
                      <a:pt x="13948" y="13455"/>
                      <a:pt x="14218" y="13293"/>
                    </a:cubicBezTo>
                    <a:cubicBezTo>
                      <a:pt x="14314" y="13235"/>
                      <a:pt x="14415" y="13182"/>
                      <a:pt x="14538" y="13131"/>
                    </a:cubicBezTo>
                    <a:cubicBezTo>
                      <a:pt x="14584" y="13112"/>
                      <a:pt x="14631" y="13093"/>
                      <a:pt x="14677" y="13073"/>
                    </a:cubicBezTo>
                    <a:lnTo>
                      <a:pt x="14704" y="13058"/>
                    </a:lnTo>
                    <a:lnTo>
                      <a:pt x="14731" y="13050"/>
                    </a:lnTo>
                    <a:cubicBezTo>
                      <a:pt x="14908" y="12958"/>
                      <a:pt x="15074" y="12876"/>
                      <a:pt x="15232" y="12807"/>
                    </a:cubicBezTo>
                    <a:lnTo>
                      <a:pt x="15236" y="12800"/>
                    </a:lnTo>
                    <a:cubicBezTo>
                      <a:pt x="15483" y="12696"/>
                      <a:pt x="15710" y="12611"/>
                      <a:pt x="15919" y="12541"/>
                    </a:cubicBezTo>
                    <a:cubicBezTo>
                      <a:pt x="16720" y="12275"/>
                      <a:pt x="17368" y="12225"/>
                      <a:pt x="18077" y="12171"/>
                    </a:cubicBezTo>
                    <a:lnTo>
                      <a:pt x="18081" y="12175"/>
                    </a:lnTo>
                    <a:cubicBezTo>
                      <a:pt x="18246" y="12159"/>
                      <a:pt x="18408" y="12148"/>
                      <a:pt x="18570" y="12133"/>
                    </a:cubicBezTo>
                    <a:cubicBezTo>
                      <a:pt x="18659" y="12125"/>
                      <a:pt x="18752" y="12113"/>
                      <a:pt x="18837" y="12109"/>
                    </a:cubicBezTo>
                    <a:cubicBezTo>
                      <a:pt x="19006" y="12083"/>
                      <a:pt x="19187" y="12063"/>
                      <a:pt x="19369" y="12036"/>
                    </a:cubicBezTo>
                    <a:cubicBezTo>
                      <a:pt x="20205" y="11910"/>
                      <a:pt x="21161" y="11655"/>
                      <a:pt x="22367" y="11054"/>
                    </a:cubicBezTo>
                    <a:cubicBezTo>
                      <a:pt x="22499" y="10984"/>
                      <a:pt x="22638" y="10915"/>
                      <a:pt x="22784" y="10837"/>
                    </a:cubicBezTo>
                    <a:cubicBezTo>
                      <a:pt x="22919" y="10760"/>
                      <a:pt x="23066" y="10684"/>
                      <a:pt x="23216" y="10598"/>
                    </a:cubicBezTo>
                    <a:cubicBezTo>
                      <a:pt x="23536" y="10417"/>
                      <a:pt x="23871" y="10209"/>
                      <a:pt x="24218" y="9958"/>
                    </a:cubicBezTo>
                    <a:cubicBezTo>
                      <a:pt x="24249" y="9947"/>
                      <a:pt x="24272" y="9920"/>
                      <a:pt x="24280" y="9920"/>
                    </a:cubicBezTo>
                    <a:cubicBezTo>
                      <a:pt x="24565" y="9720"/>
                      <a:pt x="24839" y="9508"/>
                      <a:pt x="25109" y="9284"/>
                    </a:cubicBezTo>
                    <a:cubicBezTo>
                      <a:pt x="25159" y="9253"/>
                      <a:pt x="25205" y="9211"/>
                      <a:pt x="25251" y="9172"/>
                    </a:cubicBezTo>
                    <a:lnTo>
                      <a:pt x="25298" y="9134"/>
                    </a:lnTo>
                    <a:cubicBezTo>
                      <a:pt x="25417" y="9029"/>
                      <a:pt x="25525" y="8937"/>
                      <a:pt x="25637" y="8841"/>
                    </a:cubicBezTo>
                    <a:cubicBezTo>
                      <a:pt x="25737" y="8744"/>
                      <a:pt x="25849" y="8648"/>
                      <a:pt x="25949" y="8551"/>
                    </a:cubicBezTo>
                    <a:cubicBezTo>
                      <a:pt x="25976" y="8520"/>
                      <a:pt x="26011" y="8486"/>
                      <a:pt x="26034" y="8455"/>
                    </a:cubicBezTo>
                    <a:cubicBezTo>
                      <a:pt x="26073" y="8417"/>
                      <a:pt x="26115" y="8385"/>
                      <a:pt x="26157" y="8339"/>
                    </a:cubicBezTo>
                    <a:cubicBezTo>
                      <a:pt x="26346" y="8147"/>
                      <a:pt x="26531" y="7946"/>
                      <a:pt x="26712" y="7734"/>
                    </a:cubicBezTo>
                    <a:lnTo>
                      <a:pt x="26759" y="7684"/>
                    </a:lnTo>
                    <a:cubicBezTo>
                      <a:pt x="26809" y="7618"/>
                      <a:pt x="26863" y="7556"/>
                      <a:pt x="26920" y="7499"/>
                    </a:cubicBezTo>
                    <a:cubicBezTo>
                      <a:pt x="27006" y="7387"/>
                      <a:pt x="27094" y="7275"/>
                      <a:pt x="27175" y="7159"/>
                    </a:cubicBezTo>
                    <a:cubicBezTo>
                      <a:pt x="27194" y="7140"/>
                      <a:pt x="27210" y="7125"/>
                      <a:pt x="27225" y="7102"/>
                    </a:cubicBezTo>
                    <a:lnTo>
                      <a:pt x="149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8" name="Google Shape;5268;p39"/>
              <p:cNvSpPr/>
              <p:nvPr/>
            </p:nvSpPr>
            <p:spPr>
              <a:xfrm>
                <a:off x="4025575" y="2286950"/>
                <a:ext cx="210600" cy="27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9" name="Google Shape;5269;p39"/>
              <p:cNvSpPr/>
              <p:nvPr/>
            </p:nvSpPr>
            <p:spPr>
              <a:xfrm>
                <a:off x="4484909" y="3397174"/>
                <a:ext cx="7548" cy="5697"/>
              </a:xfrm>
              <a:custGeom>
                <a:avLst/>
                <a:gdLst/>
                <a:ahLst/>
                <a:cxnLst/>
                <a:rect l="l" t="t" r="r" b="b"/>
                <a:pathLst>
                  <a:path w="522" h="394" extrusionOk="0">
                    <a:moveTo>
                      <a:pt x="516" y="1"/>
                    </a:moveTo>
                    <a:cubicBezTo>
                      <a:pt x="343" y="124"/>
                      <a:pt x="169" y="255"/>
                      <a:pt x="0" y="394"/>
                    </a:cubicBezTo>
                    <a:cubicBezTo>
                      <a:pt x="174" y="255"/>
                      <a:pt x="343" y="124"/>
                      <a:pt x="521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0" name="Google Shape;5270;p39"/>
              <p:cNvSpPr/>
              <p:nvPr/>
            </p:nvSpPr>
            <p:spPr>
              <a:xfrm>
                <a:off x="4434830" y="2834456"/>
                <a:ext cx="284269" cy="96390"/>
              </a:xfrm>
              <a:custGeom>
                <a:avLst/>
                <a:gdLst/>
                <a:ahLst/>
                <a:cxnLst/>
                <a:rect l="l" t="t" r="r" b="b"/>
                <a:pathLst>
                  <a:path w="19659" h="6666" extrusionOk="0">
                    <a:moveTo>
                      <a:pt x="8120" y="0"/>
                    </a:moveTo>
                    <a:lnTo>
                      <a:pt x="6" y="4580"/>
                    </a:lnTo>
                    <a:cubicBezTo>
                      <a:pt x="1" y="4580"/>
                      <a:pt x="1" y="4584"/>
                      <a:pt x="1" y="4584"/>
                    </a:cubicBezTo>
                    <a:lnTo>
                      <a:pt x="8116" y="4"/>
                    </a:lnTo>
                    <a:lnTo>
                      <a:pt x="19651" y="6666"/>
                    </a:lnTo>
                    <a:lnTo>
                      <a:pt x="19658" y="6662"/>
                    </a:lnTo>
                    <a:lnTo>
                      <a:pt x="812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1" name="Google Shape;5271;p39"/>
              <p:cNvSpPr/>
              <p:nvPr/>
            </p:nvSpPr>
            <p:spPr>
              <a:xfrm>
                <a:off x="4426090" y="2836548"/>
                <a:ext cx="288549" cy="215411"/>
              </a:xfrm>
              <a:custGeom>
                <a:avLst/>
                <a:gdLst/>
                <a:ahLst/>
                <a:cxnLst/>
                <a:rect l="l" t="t" r="r" b="b"/>
                <a:pathLst>
                  <a:path w="19955" h="14897" extrusionOk="0">
                    <a:moveTo>
                      <a:pt x="310" y="4576"/>
                    </a:moveTo>
                    <a:cubicBezTo>
                      <a:pt x="308" y="4576"/>
                      <a:pt x="307" y="4577"/>
                      <a:pt x="306" y="4577"/>
                    </a:cubicBezTo>
                    <a:lnTo>
                      <a:pt x="306" y="4577"/>
                    </a:lnTo>
                    <a:lnTo>
                      <a:pt x="310" y="4576"/>
                    </a:lnTo>
                    <a:close/>
                    <a:moveTo>
                      <a:pt x="8420" y="0"/>
                    </a:moveTo>
                    <a:lnTo>
                      <a:pt x="305" y="4580"/>
                    </a:lnTo>
                    <a:cubicBezTo>
                      <a:pt x="305" y="4580"/>
                      <a:pt x="305" y="4578"/>
                      <a:pt x="306" y="4577"/>
                    </a:cubicBezTo>
                    <a:lnTo>
                      <a:pt x="306" y="4577"/>
                    </a:lnTo>
                    <a:lnTo>
                      <a:pt x="298" y="4580"/>
                    </a:lnTo>
                    <a:cubicBezTo>
                      <a:pt x="124" y="5721"/>
                      <a:pt x="1" y="7005"/>
                      <a:pt x="1" y="8458"/>
                    </a:cubicBezTo>
                    <a:cubicBezTo>
                      <a:pt x="1" y="8890"/>
                      <a:pt x="13" y="9325"/>
                      <a:pt x="43" y="9819"/>
                    </a:cubicBezTo>
                    <a:cubicBezTo>
                      <a:pt x="70" y="10197"/>
                      <a:pt x="109" y="10567"/>
                      <a:pt x="159" y="10914"/>
                    </a:cubicBezTo>
                    <a:lnTo>
                      <a:pt x="182" y="11064"/>
                    </a:lnTo>
                    <a:cubicBezTo>
                      <a:pt x="236" y="11377"/>
                      <a:pt x="294" y="11669"/>
                      <a:pt x="363" y="11962"/>
                    </a:cubicBezTo>
                    <a:cubicBezTo>
                      <a:pt x="374" y="11997"/>
                      <a:pt x="383" y="12032"/>
                      <a:pt x="390" y="12062"/>
                    </a:cubicBezTo>
                    <a:cubicBezTo>
                      <a:pt x="568" y="12695"/>
                      <a:pt x="795" y="13219"/>
                      <a:pt x="1077" y="13624"/>
                    </a:cubicBezTo>
                    <a:cubicBezTo>
                      <a:pt x="1091" y="13643"/>
                      <a:pt x="1114" y="13674"/>
                      <a:pt x="1130" y="13693"/>
                    </a:cubicBezTo>
                    <a:cubicBezTo>
                      <a:pt x="1258" y="13859"/>
                      <a:pt x="1388" y="14021"/>
                      <a:pt x="1535" y="14152"/>
                    </a:cubicBezTo>
                    <a:cubicBezTo>
                      <a:pt x="1570" y="14179"/>
                      <a:pt x="1605" y="14210"/>
                      <a:pt x="1635" y="14236"/>
                    </a:cubicBezTo>
                    <a:lnTo>
                      <a:pt x="1662" y="14260"/>
                    </a:lnTo>
                    <a:cubicBezTo>
                      <a:pt x="1797" y="14368"/>
                      <a:pt x="1940" y="14460"/>
                      <a:pt x="2079" y="14541"/>
                    </a:cubicBezTo>
                    <a:lnTo>
                      <a:pt x="2098" y="14553"/>
                    </a:lnTo>
                    <a:cubicBezTo>
                      <a:pt x="2141" y="14576"/>
                      <a:pt x="2183" y="14599"/>
                      <a:pt x="2237" y="14622"/>
                    </a:cubicBezTo>
                    <a:cubicBezTo>
                      <a:pt x="2383" y="14688"/>
                      <a:pt x="2549" y="14745"/>
                      <a:pt x="2734" y="14795"/>
                    </a:cubicBezTo>
                    <a:cubicBezTo>
                      <a:pt x="2772" y="14811"/>
                      <a:pt x="2815" y="14815"/>
                      <a:pt x="2846" y="14827"/>
                    </a:cubicBezTo>
                    <a:cubicBezTo>
                      <a:pt x="3062" y="14865"/>
                      <a:pt x="3285" y="14892"/>
                      <a:pt x="3505" y="14892"/>
                    </a:cubicBezTo>
                    <a:lnTo>
                      <a:pt x="3516" y="14892"/>
                    </a:lnTo>
                    <a:cubicBezTo>
                      <a:pt x="3532" y="14896"/>
                      <a:pt x="3552" y="14896"/>
                      <a:pt x="3566" y="14896"/>
                    </a:cubicBezTo>
                    <a:cubicBezTo>
                      <a:pt x="3589" y="14896"/>
                      <a:pt x="3613" y="14896"/>
                      <a:pt x="3640" y="14892"/>
                    </a:cubicBezTo>
                    <a:cubicBezTo>
                      <a:pt x="3829" y="14888"/>
                      <a:pt x="4034" y="14873"/>
                      <a:pt x="4226" y="14846"/>
                    </a:cubicBezTo>
                    <a:cubicBezTo>
                      <a:pt x="4295" y="14838"/>
                      <a:pt x="4369" y="14827"/>
                      <a:pt x="4442" y="14811"/>
                    </a:cubicBezTo>
                    <a:lnTo>
                      <a:pt x="4492" y="14804"/>
                    </a:lnTo>
                    <a:cubicBezTo>
                      <a:pt x="4650" y="14772"/>
                      <a:pt x="4808" y="14742"/>
                      <a:pt x="4974" y="14699"/>
                    </a:cubicBezTo>
                    <a:cubicBezTo>
                      <a:pt x="5078" y="14676"/>
                      <a:pt x="5182" y="14642"/>
                      <a:pt x="5294" y="14615"/>
                    </a:cubicBezTo>
                    <a:cubicBezTo>
                      <a:pt x="5448" y="14572"/>
                      <a:pt x="5602" y="14510"/>
                      <a:pt x="5760" y="14464"/>
                    </a:cubicBezTo>
                    <a:lnTo>
                      <a:pt x="5838" y="14434"/>
                    </a:lnTo>
                    <a:cubicBezTo>
                      <a:pt x="5930" y="14402"/>
                      <a:pt x="6023" y="14372"/>
                      <a:pt x="6119" y="14333"/>
                    </a:cubicBezTo>
                    <a:cubicBezTo>
                      <a:pt x="6273" y="14275"/>
                      <a:pt x="6439" y="14210"/>
                      <a:pt x="6616" y="14137"/>
                    </a:cubicBezTo>
                    <a:lnTo>
                      <a:pt x="6720" y="14094"/>
                    </a:lnTo>
                    <a:cubicBezTo>
                      <a:pt x="6797" y="14063"/>
                      <a:pt x="6867" y="14037"/>
                      <a:pt x="6932" y="14001"/>
                    </a:cubicBezTo>
                    <a:lnTo>
                      <a:pt x="6967" y="13994"/>
                    </a:lnTo>
                    <a:lnTo>
                      <a:pt x="6998" y="13975"/>
                    </a:lnTo>
                    <a:lnTo>
                      <a:pt x="9986" y="12413"/>
                    </a:lnTo>
                    <a:lnTo>
                      <a:pt x="10009" y="12409"/>
                    </a:lnTo>
                    <a:lnTo>
                      <a:pt x="10028" y="12390"/>
                    </a:lnTo>
                    <a:lnTo>
                      <a:pt x="19951" y="6662"/>
                    </a:lnTo>
                    <a:lnTo>
                      <a:pt x="19955" y="6662"/>
                    </a:lnTo>
                    <a:lnTo>
                      <a:pt x="84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2" name="Google Shape;5272;p39"/>
              <p:cNvSpPr/>
              <p:nvPr/>
            </p:nvSpPr>
            <p:spPr>
              <a:xfrm>
                <a:off x="4069517" y="2624657"/>
                <a:ext cx="192058" cy="486955"/>
              </a:xfrm>
              <a:custGeom>
                <a:avLst/>
                <a:gdLst/>
                <a:ahLst/>
                <a:cxnLst/>
                <a:rect l="l" t="t" r="r" b="b"/>
                <a:pathLst>
                  <a:path w="13282" h="33676" extrusionOk="0">
                    <a:moveTo>
                      <a:pt x="12862" y="8"/>
                    </a:moveTo>
                    <a:cubicBezTo>
                      <a:pt x="12859" y="9"/>
                      <a:pt x="12857" y="9"/>
                      <a:pt x="12854" y="9"/>
                    </a:cubicBezTo>
                    <a:cubicBezTo>
                      <a:pt x="12857" y="9"/>
                      <a:pt x="12859" y="9"/>
                      <a:pt x="12862" y="8"/>
                    </a:cubicBezTo>
                    <a:close/>
                    <a:moveTo>
                      <a:pt x="12989" y="1"/>
                    </a:moveTo>
                    <a:cubicBezTo>
                      <a:pt x="12945" y="1"/>
                      <a:pt x="12905" y="5"/>
                      <a:pt x="12862" y="8"/>
                    </a:cubicBezTo>
                    <a:lnTo>
                      <a:pt x="12862" y="8"/>
                    </a:lnTo>
                    <a:cubicBezTo>
                      <a:pt x="12902" y="5"/>
                      <a:pt x="12942" y="5"/>
                      <a:pt x="12981" y="5"/>
                    </a:cubicBezTo>
                    <a:cubicBezTo>
                      <a:pt x="13081" y="5"/>
                      <a:pt x="13181" y="13"/>
                      <a:pt x="13281" y="32"/>
                    </a:cubicBezTo>
                    <a:cubicBezTo>
                      <a:pt x="13185" y="13"/>
                      <a:pt x="13089" y="1"/>
                      <a:pt x="12989" y="1"/>
                    </a:cubicBezTo>
                    <a:close/>
                    <a:moveTo>
                      <a:pt x="9870" y="15522"/>
                    </a:moveTo>
                    <a:lnTo>
                      <a:pt x="9870" y="15522"/>
                    </a:lnTo>
                    <a:cubicBezTo>
                      <a:pt x="9893" y="15688"/>
                      <a:pt x="9909" y="15861"/>
                      <a:pt x="9927" y="16042"/>
                    </a:cubicBezTo>
                    <a:lnTo>
                      <a:pt x="9924" y="16046"/>
                    </a:lnTo>
                    <a:lnTo>
                      <a:pt x="9936" y="16081"/>
                    </a:lnTo>
                    <a:lnTo>
                      <a:pt x="9936" y="16077"/>
                    </a:lnTo>
                    <a:lnTo>
                      <a:pt x="9932" y="16042"/>
                    </a:lnTo>
                    <a:cubicBezTo>
                      <a:pt x="9913" y="15861"/>
                      <a:pt x="9893" y="15688"/>
                      <a:pt x="9870" y="15522"/>
                    </a:cubicBezTo>
                    <a:close/>
                    <a:moveTo>
                      <a:pt x="9997" y="16960"/>
                    </a:moveTo>
                    <a:cubicBezTo>
                      <a:pt x="9993" y="16998"/>
                      <a:pt x="9997" y="17030"/>
                      <a:pt x="9997" y="17068"/>
                    </a:cubicBezTo>
                    <a:cubicBezTo>
                      <a:pt x="10005" y="17203"/>
                      <a:pt x="10009" y="17353"/>
                      <a:pt x="10012" y="17496"/>
                    </a:cubicBezTo>
                    <a:cubicBezTo>
                      <a:pt x="10009" y="17353"/>
                      <a:pt x="10009" y="17206"/>
                      <a:pt x="10005" y="17071"/>
                    </a:cubicBezTo>
                    <a:cubicBezTo>
                      <a:pt x="10001" y="17033"/>
                      <a:pt x="9997" y="16998"/>
                      <a:pt x="9997" y="16960"/>
                    </a:cubicBezTo>
                    <a:close/>
                    <a:moveTo>
                      <a:pt x="9966" y="19813"/>
                    </a:moveTo>
                    <a:lnTo>
                      <a:pt x="9947" y="19936"/>
                    </a:lnTo>
                    <a:cubicBezTo>
                      <a:pt x="9932" y="20202"/>
                      <a:pt x="9909" y="20476"/>
                      <a:pt x="9870" y="20761"/>
                    </a:cubicBezTo>
                    <a:cubicBezTo>
                      <a:pt x="9870" y="20823"/>
                      <a:pt x="9858" y="20880"/>
                      <a:pt x="9854" y="20929"/>
                    </a:cubicBezTo>
                    <a:lnTo>
                      <a:pt x="9854" y="20929"/>
                    </a:lnTo>
                    <a:cubicBezTo>
                      <a:pt x="9858" y="20880"/>
                      <a:pt x="9870" y="20823"/>
                      <a:pt x="9877" y="20765"/>
                    </a:cubicBezTo>
                    <a:cubicBezTo>
                      <a:pt x="9909" y="20483"/>
                      <a:pt x="9932" y="20202"/>
                      <a:pt x="9955" y="19939"/>
                    </a:cubicBezTo>
                    <a:lnTo>
                      <a:pt x="9966" y="19813"/>
                    </a:lnTo>
                    <a:close/>
                    <a:moveTo>
                      <a:pt x="9847" y="20996"/>
                    </a:moveTo>
                    <a:lnTo>
                      <a:pt x="9847" y="20996"/>
                    </a:lnTo>
                    <a:cubicBezTo>
                      <a:pt x="9835" y="21050"/>
                      <a:pt x="9827" y="21108"/>
                      <a:pt x="9816" y="21154"/>
                    </a:cubicBezTo>
                    <a:lnTo>
                      <a:pt x="9801" y="21277"/>
                    </a:lnTo>
                    <a:lnTo>
                      <a:pt x="9820" y="21158"/>
                    </a:lnTo>
                    <a:cubicBezTo>
                      <a:pt x="9831" y="21101"/>
                      <a:pt x="9835" y="21050"/>
                      <a:pt x="9847" y="20996"/>
                    </a:cubicBezTo>
                    <a:close/>
                    <a:moveTo>
                      <a:pt x="9565" y="22523"/>
                    </a:moveTo>
                    <a:lnTo>
                      <a:pt x="9565" y="22523"/>
                    </a:lnTo>
                    <a:cubicBezTo>
                      <a:pt x="9523" y="22715"/>
                      <a:pt x="9469" y="22916"/>
                      <a:pt x="9423" y="23105"/>
                    </a:cubicBezTo>
                    <a:cubicBezTo>
                      <a:pt x="9480" y="22912"/>
                      <a:pt x="9523" y="22715"/>
                      <a:pt x="9565" y="22523"/>
                    </a:cubicBezTo>
                    <a:close/>
                    <a:moveTo>
                      <a:pt x="8767" y="25017"/>
                    </a:moveTo>
                    <a:cubicBezTo>
                      <a:pt x="8748" y="25060"/>
                      <a:pt x="8729" y="25098"/>
                      <a:pt x="8710" y="25140"/>
                    </a:cubicBezTo>
                    <a:cubicBezTo>
                      <a:pt x="8729" y="25102"/>
                      <a:pt x="8748" y="25060"/>
                      <a:pt x="8767" y="25017"/>
                    </a:cubicBezTo>
                    <a:close/>
                    <a:moveTo>
                      <a:pt x="8548" y="25499"/>
                    </a:moveTo>
                    <a:cubicBezTo>
                      <a:pt x="8535" y="25527"/>
                      <a:pt x="8523" y="25555"/>
                      <a:pt x="8510" y="25583"/>
                    </a:cubicBezTo>
                    <a:lnTo>
                      <a:pt x="8510" y="25583"/>
                    </a:lnTo>
                    <a:cubicBezTo>
                      <a:pt x="8523" y="25555"/>
                      <a:pt x="8536" y="25527"/>
                      <a:pt x="8548" y="25499"/>
                    </a:cubicBezTo>
                    <a:close/>
                    <a:moveTo>
                      <a:pt x="8510" y="25583"/>
                    </a:moveTo>
                    <a:cubicBezTo>
                      <a:pt x="8476" y="25657"/>
                      <a:pt x="8439" y="25732"/>
                      <a:pt x="8405" y="25807"/>
                    </a:cubicBezTo>
                    <a:cubicBezTo>
                      <a:pt x="8442" y="25734"/>
                      <a:pt x="8476" y="25659"/>
                      <a:pt x="8510" y="25583"/>
                    </a:cubicBezTo>
                    <a:close/>
                    <a:moveTo>
                      <a:pt x="8245" y="26111"/>
                    </a:moveTo>
                    <a:lnTo>
                      <a:pt x="8245" y="26111"/>
                    </a:lnTo>
                    <a:cubicBezTo>
                      <a:pt x="8180" y="26233"/>
                      <a:pt x="8111" y="26348"/>
                      <a:pt x="8043" y="26471"/>
                    </a:cubicBezTo>
                    <a:lnTo>
                      <a:pt x="8019" y="26524"/>
                    </a:lnTo>
                    <a:lnTo>
                      <a:pt x="8050" y="26474"/>
                    </a:lnTo>
                    <a:cubicBezTo>
                      <a:pt x="8111" y="26348"/>
                      <a:pt x="8180" y="26233"/>
                      <a:pt x="8245" y="26111"/>
                    </a:cubicBezTo>
                    <a:close/>
                    <a:moveTo>
                      <a:pt x="6740" y="28378"/>
                    </a:moveTo>
                    <a:lnTo>
                      <a:pt x="6701" y="28417"/>
                    </a:lnTo>
                    <a:cubicBezTo>
                      <a:pt x="6667" y="28465"/>
                      <a:pt x="6634" y="28513"/>
                      <a:pt x="6591" y="28562"/>
                    </a:cubicBezTo>
                    <a:lnTo>
                      <a:pt x="6591" y="28562"/>
                    </a:lnTo>
                    <a:cubicBezTo>
                      <a:pt x="6631" y="28517"/>
                      <a:pt x="6672" y="28469"/>
                      <a:pt x="6708" y="28421"/>
                    </a:cubicBezTo>
                    <a:lnTo>
                      <a:pt x="6740" y="28378"/>
                    </a:lnTo>
                    <a:close/>
                    <a:moveTo>
                      <a:pt x="6591" y="28562"/>
                    </a:moveTo>
                    <a:cubicBezTo>
                      <a:pt x="6589" y="28563"/>
                      <a:pt x="6587" y="28565"/>
                      <a:pt x="6585" y="28567"/>
                    </a:cubicBezTo>
                    <a:cubicBezTo>
                      <a:pt x="6587" y="28565"/>
                      <a:pt x="6589" y="28563"/>
                      <a:pt x="6591" y="28562"/>
                    </a:cubicBezTo>
                    <a:close/>
                    <a:moveTo>
                      <a:pt x="3879" y="31127"/>
                    </a:moveTo>
                    <a:lnTo>
                      <a:pt x="3879" y="31127"/>
                    </a:lnTo>
                    <a:cubicBezTo>
                      <a:pt x="3787" y="31197"/>
                      <a:pt x="3690" y="31266"/>
                      <a:pt x="3598" y="31335"/>
                    </a:cubicBezTo>
                    <a:lnTo>
                      <a:pt x="3513" y="31401"/>
                    </a:lnTo>
                    <a:lnTo>
                      <a:pt x="3513" y="31401"/>
                    </a:lnTo>
                    <a:lnTo>
                      <a:pt x="3605" y="31339"/>
                    </a:lnTo>
                    <a:cubicBezTo>
                      <a:pt x="3698" y="31270"/>
                      <a:pt x="3787" y="31197"/>
                      <a:pt x="3879" y="31127"/>
                    </a:cubicBezTo>
                    <a:close/>
                    <a:moveTo>
                      <a:pt x="3216" y="31625"/>
                    </a:moveTo>
                    <a:lnTo>
                      <a:pt x="3216" y="31625"/>
                    </a:lnTo>
                    <a:cubicBezTo>
                      <a:pt x="3201" y="31632"/>
                      <a:pt x="3185" y="31640"/>
                      <a:pt x="3173" y="31656"/>
                    </a:cubicBezTo>
                    <a:cubicBezTo>
                      <a:pt x="3189" y="31644"/>
                      <a:pt x="3205" y="31632"/>
                      <a:pt x="3216" y="31625"/>
                    </a:cubicBezTo>
                    <a:close/>
                    <a:moveTo>
                      <a:pt x="120" y="33602"/>
                    </a:moveTo>
                    <a:lnTo>
                      <a:pt x="86" y="33622"/>
                    </a:lnTo>
                    <a:lnTo>
                      <a:pt x="1" y="33675"/>
                    </a:lnTo>
                    <a:lnTo>
                      <a:pt x="1" y="33675"/>
                    </a:lnTo>
                    <a:lnTo>
                      <a:pt x="89" y="33625"/>
                    </a:lnTo>
                    <a:lnTo>
                      <a:pt x="120" y="3360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3" name="Google Shape;5273;p39"/>
              <p:cNvSpPr/>
              <p:nvPr/>
            </p:nvSpPr>
            <p:spPr>
              <a:xfrm>
                <a:off x="4306207" y="2641475"/>
                <a:ext cx="210451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554" h="22525" extrusionOk="0">
                    <a:moveTo>
                      <a:pt x="9966" y="1"/>
                    </a:moveTo>
                    <a:cubicBezTo>
                      <a:pt x="9027" y="1"/>
                      <a:pt x="8005" y="306"/>
                      <a:pt x="6952" y="917"/>
                    </a:cubicBezTo>
                    <a:cubicBezTo>
                      <a:pt x="3848" y="2705"/>
                      <a:pt x="1176" y="6746"/>
                      <a:pt x="0" y="10991"/>
                    </a:cubicBezTo>
                    <a:cubicBezTo>
                      <a:pt x="251" y="10100"/>
                      <a:pt x="564" y="9225"/>
                      <a:pt x="934" y="8372"/>
                    </a:cubicBezTo>
                    <a:lnTo>
                      <a:pt x="934" y="8372"/>
                    </a:lnTo>
                    <a:cubicBezTo>
                      <a:pt x="644" y="9649"/>
                      <a:pt x="432" y="10909"/>
                      <a:pt x="432" y="12552"/>
                    </a:cubicBezTo>
                    <a:cubicBezTo>
                      <a:pt x="432" y="14267"/>
                      <a:pt x="587" y="15057"/>
                      <a:pt x="1064" y="15339"/>
                    </a:cubicBezTo>
                    <a:lnTo>
                      <a:pt x="1061" y="15347"/>
                    </a:lnTo>
                    <a:lnTo>
                      <a:pt x="13302" y="22521"/>
                    </a:lnTo>
                    <a:lnTo>
                      <a:pt x="13302" y="22521"/>
                    </a:lnTo>
                    <a:cubicBezTo>
                      <a:pt x="12822" y="22236"/>
                      <a:pt x="12680" y="21445"/>
                      <a:pt x="12676" y="19730"/>
                    </a:cubicBezTo>
                    <a:cubicBezTo>
                      <a:pt x="12684" y="17555"/>
                      <a:pt x="13042" y="16048"/>
                      <a:pt x="13466" y="14310"/>
                    </a:cubicBezTo>
                    <a:cubicBezTo>
                      <a:pt x="13617" y="13678"/>
                      <a:pt x="13759" y="13068"/>
                      <a:pt x="13891" y="12471"/>
                    </a:cubicBezTo>
                    <a:cubicBezTo>
                      <a:pt x="13937" y="12244"/>
                      <a:pt x="13987" y="12009"/>
                      <a:pt x="14030" y="11773"/>
                    </a:cubicBezTo>
                    <a:cubicBezTo>
                      <a:pt x="14072" y="11541"/>
                      <a:pt x="14114" y="11303"/>
                      <a:pt x="14160" y="11068"/>
                    </a:cubicBezTo>
                    <a:cubicBezTo>
                      <a:pt x="14226" y="10674"/>
                      <a:pt x="14280" y="10274"/>
                      <a:pt x="14330" y="9861"/>
                    </a:cubicBezTo>
                    <a:lnTo>
                      <a:pt x="14341" y="9776"/>
                    </a:lnTo>
                    <a:cubicBezTo>
                      <a:pt x="14357" y="9683"/>
                      <a:pt x="14368" y="9584"/>
                      <a:pt x="14377" y="9487"/>
                    </a:cubicBezTo>
                    <a:cubicBezTo>
                      <a:pt x="14438" y="8881"/>
                      <a:pt x="14484" y="8308"/>
                      <a:pt x="14507" y="7725"/>
                    </a:cubicBezTo>
                    <a:cubicBezTo>
                      <a:pt x="14512" y="7667"/>
                      <a:pt x="14512" y="7598"/>
                      <a:pt x="14515" y="7536"/>
                    </a:cubicBezTo>
                    <a:lnTo>
                      <a:pt x="14519" y="7493"/>
                    </a:lnTo>
                    <a:lnTo>
                      <a:pt x="14519" y="7409"/>
                    </a:lnTo>
                    <a:cubicBezTo>
                      <a:pt x="14535" y="7178"/>
                      <a:pt x="14550" y="6927"/>
                      <a:pt x="14550" y="6661"/>
                    </a:cubicBezTo>
                    <a:cubicBezTo>
                      <a:pt x="14553" y="3954"/>
                      <a:pt x="13763" y="1869"/>
                      <a:pt x="12322" y="782"/>
                    </a:cubicBezTo>
                    <a:cubicBezTo>
                      <a:pt x="11633" y="261"/>
                      <a:pt x="10834" y="1"/>
                      <a:pt x="9966" y="1"/>
                    </a:cubicBezTo>
                    <a:close/>
                    <a:moveTo>
                      <a:pt x="13302" y="22521"/>
                    </a:moveTo>
                    <a:cubicBezTo>
                      <a:pt x="13304" y="22522"/>
                      <a:pt x="13307" y="22523"/>
                      <a:pt x="13309" y="22525"/>
                    </a:cubicBezTo>
                    <a:lnTo>
                      <a:pt x="13302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4" name="Google Shape;5274;p39"/>
              <p:cNvSpPr/>
              <p:nvPr/>
            </p:nvSpPr>
            <p:spPr>
              <a:xfrm>
                <a:off x="3926575" y="2637236"/>
                <a:ext cx="521474" cy="652403"/>
              </a:xfrm>
              <a:custGeom>
                <a:avLst/>
                <a:gdLst/>
                <a:ahLst/>
                <a:cxnLst/>
                <a:rect l="l" t="t" r="r" b="b"/>
                <a:pathLst>
                  <a:path w="35553" h="46147" extrusionOk="0">
                    <a:moveTo>
                      <a:pt x="35530" y="6961"/>
                    </a:moveTo>
                    <a:lnTo>
                      <a:pt x="35552" y="6974"/>
                    </a:lnTo>
                    <a:cubicBezTo>
                      <a:pt x="35545" y="6970"/>
                      <a:pt x="35538" y="6965"/>
                      <a:pt x="35530" y="6961"/>
                    </a:cubicBezTo>
                    <a:close/>
                    <a:moveTo>
                      <a:pt x="22954" y="0"/>
                    </a:moveTo>
                    <a:cubicBezTo>
                      <a:pt x="22912" y="0"/>
                      <a:pt x="22869" y="0"/>
                      <a:pt x="22827" y="4"/>
                    </a:cubicBezTo>
                    <a:cubicBezTo>
                      <a:pt x="22688" y="8"/>
                      <a:pt x="22542" y="31"/>
                      <a:pt x="22387" y="73"/>
                    </a:cubicBezTo>
                    <a:cubicBezTo>
                      <a:pt x="22187" y="127"/>
                      <a:pt x="21975" y="212"/>
                      <a:pt x="21751" y="339"/>
                    </a:cubicBezTo>
                    <a:cubicBezTo>
                      <a:pt x="19750" y="1492"/>
                      <a:pt x="18131" y="4595"/>
                      <a:pt x="18131" y="7255"/>
                    </a:cubicBezTo>
                    <a:lnTo>
                      <a:pt x="18131" y="7317"/>
                    </a:lnTo>
                    <a:cubicBezTo>
                      <a:pt x="18131" y="7410"/>
                      <a:pt x="18139" y="7513"/>
                      <a:pt x="18151" y="7621"/>
                    </a:cubicBezTo>
                    <a:cubicBezTo>
                      <a:pt x="18151" y="7675"/>
                      <a:pt x="18154" y="7733"/>
                      <a:pt x="18162" y="7791"/>
                    </a:cubicBezTo>
                    <a:lnTo>
                      <a:pt x="18158" y="7822"/>
                    </a:lnTo>
                    <a:lnTo>
                      <a:pt x="18162" y="7853"/>
                    </a:lnTo>
                    <a:cubicBezTo>
                      <a:pt x="18174" y="8092"/>
                      <a:pt x="18185" y="8312"/>
                      <a:pt x="18197" y="8531"/>
                    </a:cubicBezTo>
                    <a:cubicBezTo>
                      <a:pt x="18216" y="8739"/>
                      <a:pt x="18240" y="8940"/>
                      <a:pt x="18263" y="9129"/>
                    </a:cubicBezTo>
                    <a:cubicBezTo>
                      <a:pt x="18405" y="10270"/>
                      <a:pt x="18667" y="11057"/>
                      <a:pt x="18960" y="11927"/>
                    </a:cubicBezTo>
                    <a:cubicBezTo>
                      <a:pt x="19095" y="12321"/>
                      <a:pt x="19238" y="12745"/>
                      <a:pt x="19368" y="13212"/>
                    </a:cubicBezTo>
                    <a:cubicBezTo>
                      <a:pt x="19553" y="13867"/>
                      <a:pt x="19724" y="14614"/>
                      <a:pt x="19843" y="15516"/>
                    </a:cubicBezTo>
                    <a:cubicBezTo>
                      <a:pt x="19866" y="15683"/>
                      <a:pt x="19886" y="15856"/>
                      <a:pt x="19905" y="16037"/>
                    </a:cubicBezTo>
                    <a:lnTo>
                      <a:pt x="19909" y="16072"/>
                    </a:lnTo>
                    <a:lnTo>
                      <a:pt x="19909" y="16076"/>
                    </a:lnTo>
                    <a:cubicBezTo>
                      <a:pt x="19923" y="16272"/>
                      <a:pt x="19935" y="16481"/>
                      <a:pt x="19955" y="16692"/>
                    </a:cubicBezTo>
                    <a:lnTo>
                      <a:pt x="19959" y="16762"/>
                    </a:lnTo>
                    <a:lnTo>
                      <a:pt x="19962" y="16851"/>
                    </a:lnTo>
                    <a:cubicBezTo>
                      <a:pt x="19966" y="16886"/>
                      <a:pt x="19966" y="16924"/>
                      <a:pt x="19970" y="16955"/>
                    </a:cubicBezTo>
                    <a:cubicBezTo>
                      <a:pt x="19970" y="16993"/>
                      <a:pt x="19974" y="17028"/>
                      <a:pt x="19978" y="17066"/>
                    </a:cubicBezTo>
                    <a:cubicBezTo>
                      <a:pt x="19982" y="17201"/>
                      <a:pt x="19982" y="17348"/>
                      <a:pt x="19985" y="17491"/>
                    </a:cubicBezTo>
                    <a:lnTo>
                      <a:pt x="19989" y="17660"/>
                    </a:lnTo>
                    <a:lnTo>
                      <a:pt x="19993" y="17803"/>
                    </a:lnTo>
                    <a:cubicBezTo>
                      <a:pt x="19997" y="17927"/>
                      <a:pt x="19997" y="18034"/>
                      <a:pt x="20001" y="18162"/>
                    </a:cubicBezTo>
                    <a:lnTo>
                      <a:pt x="20001" y="18200"/>
                    </a:lnTo>
                    <a:lnTo>
                      <a:pt x="20001" y="18215"/>
                    </a:lnTo>
                    <a:cubicBezTo>
                      <a:pt x="19993" y="18644"/>
                      <a:pt x="19978" y="19067"/>
                      <a:pt x="19962" y="19484"/>
                    </a:cubicBezTo>
                    <a:lnTo>
                      <a:pt x="19959" y="19488"/>
                    </a:lnTo>
                    <a:cubicBezTo>
                      <a:pt x="19955" y="19603"/>
                      <a:pt x="19947" y="19699"/>
                      <a:pt x="19939" y="19808"/>
                    </a:cubicBezTo>
                    <a:lnTo>
                      <a:pt x="19928" y="19934"/>
                    </a:lnTo>
                    <a:cubicBezTo>
                      <a:pt x="19905" y="20197"/>
                      <a:pt x="19882" y="20478"/>
                      <a:pt x="19850" y="20760"/>
                    </a:cubicBezTo>
                    <a:cubicBezTo>
                      <a:pt x="19843" y="20818"/>
                      <a:pt x="19831" y="20875"/>
                      <a:pt x="19827" y="20925"/>
                    </a:cubicBezTo>
                    <a:lnTo>
                      <a:pt x="19827" y="20934"/>
                    </a:lnTo>
                    <a:cubicBezTo>
                      <a:pt x="19827" y="20952"/>
                      <a:pt x="19824" y="20972"/>
                      <a:pt x="19820" y="20991"/>
                    </a:cubicBezTo>
                    <a:cubicBezTo>
                      <a:pt x="19808" y="21045"/>
                      <a:pt x="19804" y="21096"/>
                      <a:pt x="19793" y="21153"/>
                    </a:cubicBezTo>
                    <a:lnTo>
                      <a:pt x="19774" y="21272"/>
                    </a:lnTo>
                    <a:cubicBezTo>
                      <a:pt x="19743" y="21507"/>
                      <a:pt x="19697" y="21762"/>
                      <a:pt x="19654" y="21982"/>
                    </a:cubicBezTo>
                    <a:lnTo>
                      <a:pt x="19651" y="21989"/>
                    </a:lnTo>
                    <a:cubicBezTo>
                      <a:pt x="19619" y="22148"/>
                      <a:pt x="19589" y="22298"/>
                      <a:pt x="19558" y="22460"/>
                    </a:cubicBezTo>
                    <a:lnTo>
                      <a:pt x="19539" y="22518"/>
                    </a:lnTo>
                    <a:cubicBezTo>
                      <a:pt x="19496" y="22710"/>
                      <a:pt x="19453" y="22907"/>
                      <a:pt x="19396" y="23100"/>
                    </a:cubicBezTo>
                    <a:cubicBezTo>
                      <a:pt x="19388" y="23126"/>
                      <a:pt x="19384" y="23146"/>
                      <a:pt x="19377" y="23173"/>
                    </a:cubicBezTo>
                    <a:cubicBezTo>
                      <a:pt x="19327" y="23354"/>
                      <a:pt x="19272" y="23528"/>
                      <a:pt x="19218" y="23701"/>
                    </a:cubicBezTo>
                    <a:lnTo>
                      <a:pt x="19215" y="23705"/>
                    </a:lnTo>
                    <a:cubicBezTo>
                      <a:pt x="19153" y="23925"/>
                      <a:pt x="19087" y="24117"/>
                      <a:pt x="19010" y="24329"/>
                    </a:cubicBezTo>
                    <a:cubicBezTo>
                      <a:pt x="18980" y="24411"/>
                      <a:pt x="18945" y="24499"/>
                      <a:pt x="18910" y="24580"/>
                    </a:cubicBezTo>
                    <a:cubicBezTo>
                      <a:pt x="18883" y="24672"/>
                      <a:pt x="18848" y="24754"/>
                      <a:pt x="18813" y="24843"/>
                    </a:cubicBezTo>
                    <a:cubicBezTo>
                      <a:pt x="18790" y="24900"/>
                      <a:pt x="18763" y="24958"/>
                      <a:pt x="18740" y="25012"/>
                    </a:cubicBezTo>
                    <a:cubicBezTo>
                      <a:pt x="18721" y="25055"/>
                      <a:pt x="18702" y="25093"/>
                      <a:pt x="18683" y="25135"/>
                    </a:cubicBezTo>
                    <a:cubicBezTo>
                      <a:pt x="18640" y="25236"/>
                      <a:pt x="18594" y="25332"/>
                      <a:pt x="18551" y="25428"/>
                    </a:cubicBezTo>
                    <a:lnTo>
                      <a:pt x="18544" y="25448"/>
                    </a:lnTo>
                    <a:cubicBezTo>
                      <a:pt x="18536" y="25463"/>
                      <a:pt x="18528" y="25478"/>
                      <a:pt x="18521" y="25494"/>
                    </a:cubicBezTo>
                    <a:cubicBezTo>
                      <a:pt x="18475" y="25598"/>
                      <a:pt x="18428" y="25702"/>
                      <a:pt x="18378" y="25802"/>
                    </a:cubicBezTo>
                    <a:cubicBezTo>
                      <a:pt x="18359" y="25841"/>
                      <a:pt x="18339" y="25884"/>
                      <a:pt x="18320" y="25922"/>
                    </a:cubicBezTo>
                    <a:cubicBezTo>
                      <a:pt x="18289" y="25980"/>
                      <a:pt x="18258" y="26049"/>
                      <a:pt x="18220" y="26103"/>
                    </a:cubicBezTo>
                    <a:cubicBezTo>
                      <a:pt x="18154" y="26226"/>
                      <a:pt x="18085" y="26342"/>
                      <a:pt x="18023" y="26469"/>
                    </a:cubicBezTo>
                    <a:lnTo>
                      <a:pt x="17992" y="26519"/>
                    </a:lnTo>
                    <a:cubicBezTo>
                      <a:pt x="17911" y="26658"/>
                      <a:pt x="17834" y="26793"/>
                      <a:pt x="17745" y="26932"/>
                    </a:cubicBezTo>
                    <a:cubicBezTo>
                      <a:pt x="17649" y="27086"/>
                      <a:pt x="17549" y="27244"/>
                      <a:pt x="17441" y="27398"/>
                    </a:cubicBezTo>
                    <a:lnTo>
                      <a:pt x="17418" y="27433"/>
                    </a:lnTo>
                    <a:lnTo>
                      <a:pt x="17364" y="27514"/>
                    </a:lnTo>
                    <a:cubicBezTo>
                      <a:pt x="17283" y="27630"/>
                      <a:pt x="17199" y="27745"/>
                      <a:pt x="17117" y="27861"/>
                    </a:cubicBezTo>
                    <a:cubicBezTo>
                      <a:pt x="17117" y="27861"/>
                      <a:pt x="17117" y="27865"/>
                      <a:pt x="17114" y="27865"/>
                    </a:cubicBezTo>
                    <a:cubicBezTo>
                      <a:pt x="17025" y="27996"/>
                      <a:pt x="16916" y="28131"/>
                      <a:pt x="16809" y="28250"/>
                    </a:cubicBezTo>
                    <a:lnTo>
                      <a:pt x="16755" y="28327"/>
                    </a:lnTo>
                    <a:lnTo>
                      <a:pt x="16713" y="28373"/>
                    </a:lnTo>
                    <a:lnTo>
                      <a:pt x="16681" y="28416"/>
                    </a:lnTo>
                    <a:cubicBezTo>
                      <a:pt x="16644" y="28466"/>
                      <a:pt x="16601" y="28516"/>
                      <a:pt x="16558" y="28562"/>
                    </a:cubicBezTo>
                    <a:cubicBezTo>
                      <a:pt x="16520" y="28617"/>
                      <a:pt x="16470" y="28674"/>
                      <a:pt x="16427" y="28724"/>
                    </a:cubicBezTo>
                    <a:cubicBezTo>
                      <a:pt x="16327" y="28840"/>
                      <a:pt x="16231" y="28944"/>
                      <a:pt x="16126" y="29056"/>
                    </a:cubicBezTo>
                    <a:lnTo>
                      <a:pt x="16037" y="29140"/>
                    </a:lnTo>
                    <a:cubicBezTo>
                      <a:pt x="15788" y="29414"/>
                      <a:pt x="15518" y="29684"/>
                      <a:pt x="15247" y="29935"/>
                    </a:cubicBezTo>
                    <a:lnTo>
                      <a:pt x="15163" y="30019"/>
                    </a:lnTo>
                    <a:cubicBezTo>
                      <a:pt x="15094" y="30085"/>
                      <a:pt x="15020" y="30154"/>
                      <a:pt x="14943" y="30224"/>
                    </a:cubicBezTo>
                    <a:cubicBezTo>
                      <a:pt x="14804" y="30343"/>
                      <a:pt x="14662" y="30471"/>
                      <a:pt x="14511" y="30583"/>
                    </a:cubicBezTo>
                    <a:lnTo>
                      <a:pt x="14430" y="30656"/>
                    </a:lnTo>
                    <a:lnTo>
                      <a:pt x="14345" y="30725"/>
                    </a:lnTo>
                    <a:cubicBezTo>
                      <a:pt x="14272" y="30787"/>
                      <a:pt x="14195" y="30848"/>
                      <a:pt x="14118" y="30914"/>
                    </a:cubicBezTo>
                    <a:cubicBezTo>
                      <a:pt x="14033" y="30980"/>
                      <a:pt x="13948" y="31053"/>
                      <a:pt x="13852" y="31122"/>
                    </a:cubicBezTo>
                    <a:cubicBezTo>
                      <a:pt x="13760" y="31192"/>
                      <a:pt x="13671" y="31265"/>
                      <a:pt x="13578" y="31334"/>
                    </a:cubicBezTo>
                    <a:lnTo>
                      <a:pt x="13486" y="31396"/>
                    </a:lnTo>
                    <a:cubicBezTo>
                      <a:pt x="13409" y="31453"/>
                      <a:pt x="13340" y="31515"/>
                      <a:pt x="13254" y="31574"/>
                    </a:cubicBezTo>
                    <a:cubicBezTo>
                      <a:pt x="13239" y="31585"/>
                      <a:pt x="13212" y="31604"/>
                      <a:pt x="13189" y="31620"/>
                    </a:cubicBezTo>
                    <a:cubicBezTo>
                      <a:pt x="13178" y="31627"/>
                      <a:pt x="13162" y="31639"/>
                      <a:pt x="13146" y="31651"/>
                    </a:cubicBezTo>
                    <a:cubicBezTo>
                      <a:pt x="13142" y="31654"/>
                      <a:pt x="13135" y="31658"/>
                      <a:pt x="13131" y="31662"/>
                    </a:cubicBezTo>
                    <a:lnTo>
                      <a:pt x="11527" y="32768"/>
                    </a:lnTo>
                    <a:lnTo>
                      <a:pt x="11527" y="32772"/>
                    </a:lnTo>
                    <a:lnTo>
                      <a:pt x="10112" y="33594"/>
                    </a:lnTo>
                    <a:lnTo>
                      <a:pt x="10093" y="33597"/>
                    </a:lnTo>
                    <a:lnTo>
                      <a:pt x="10062" y="33620"/>
                    </a:lnTo>
                    <a:lnTo>
                      <a:pt x="9974" y="33670"/>
                    </a:lnTo>
                    <a:lnTo>
                      <a:pt x="1" y="39488"/>
                    </a:lnTo>
                    <a:lnTo>
                      <a:pt x="11532" y="46146"/>
                    </a:lnTo>
                    <a:lnTo>
                      <a:pt x="21420" y="40494"/>
                    </a:lnTo>
                    <a:lnTo>
                      <a:pt x="21508" y="40444"/>
                    </a:lnTo>
                    <a:lnTo>
                      <a:pt x="21558" y="40410"/>
                    </a:lnTo>
                    <a:lnTo>
                      <a:pt x="22973" y="39592"/>
                    </a:lnTo>
                    <a:lnTo>
                      <a:pt x="24569" y="38482"/>
                    </a:lnTo>
                    <a:cubicBezTo>
                      <a:pt x="24612" y="38451"/>
                      <a:pt x="24658" y="38424"/>
                      <a:pt x="24697" y="38397"/>
                    </a:cubicBezTo>
                    <a:cubicBezTo>
                      <a:pt x="24777" y="38335"/>
                      <a:pt x="24850" y="38277"/>
                      <a:pt x="24932" y="38220"/>
                    </a:cubicBezTo>
                    <a:lnTo>
                      <a:pt x="25017" y="38154"/>
                    </a:lnTo>
                    <a:cubicBezTo>
                      <a:pt x="25202" y="38015"/>
                      <a:pt x="25387" y="37873"/>
                      <a:pt x="25564" y="37738"/>
                    </a:cubicBezTo>
                    <a:cubicBezTo>
                      <a:pt x="25641" y="37672"/>
                      <a:pt x="25714" y="37611"/>
                      <a:pt x="25788" y="37549"/>
                    </a:cubicBezTo>
                    <a:lnTo>
                      <a:pt x="25830" y="37518"/>
                    </a:lnTo>
                    <a:lnTo>
                      <a:pt x="25868" y="37476"/>
                    </a:lnTo>
                    <a:lnTo>
                      <a:pt x="25953" y="37414"/>
                    </a:lnTo>
                    <a:cubicBezTo>
                      <a:pt x="26099" y="37291"/>
                      <a:pt x="26246" y="37167"/>
                      <a:pt x="26382" y="37044"/>
                    </a:cubicBezTo>
                    <a:cubicBezTo>
                      <a:pt x="26458" y="36974"/>
                      <a:pt x="26531" y="36905"/>
                      <a:pt x="26604" y="36843"/>
                    </a:cubicBezTo>
                    <a:lnTo>
                      <a:pt x="26686" y="36755"/>
                    </a:lnTo>
                    <a:cubicBezTo>
                      <a:pt x="26960" y="36508"/>
                      <a:pt x="27229" y="36246"/>
                      <a:pt x="27483" y="35964"/>
                    </a:cubicBezTo>
                    <a:lnTo>
                      <a:pt x="27572" y="35880"/>
                    </a:lnTo>
                    <a:cubicBezTo>
                      <a:pt x="27619" y="35821"/>
                      <a:pt x="27672" y="35768"/>
                      <a:pt x="27711" y="35714"/>
                    </a:cubicBezTo>
                    <a:cubicBezTo>
                      <a:pt x="27765" y="35660"/>
                      <a:pt x="27816" y="35602"/>
                      <a:pt x="27866" y="35544"/>
                    </a:cubicBezTo>
                    <a:cubicBezTo>
                      <a:pt x="27900" y="35513"/>
                      <a:pt x="27927" y="35475"/>
                      <a:pt x="27958" y="35437"/>
                    </a:cubicBezTo>
                    <a:cubicBezTo>
                      <a:pt x="27973" y="35425"/>
                      <a:pt x="27981" y="35405"/>
                      <a:pt x="28001" y="35390"/>
                    </a:cubicBezTo>
                    <a:cubicBezTo>
                      <a:pt x="28035" y="35344"/>
                      <a:pt x="28081" y="35293"/>
                      <a:pt x="28127" y="35236"/>
                    </a:cubicBezTo>
                    <a:lnTo>
                      <a:pt x="28193" y="35147"/>
                    </a:lnTo>
                    <a:lnTo>
                      <a:pt x="28250" y="35074"/>
                    </a:lnTo>
                    <a:cubicBezTo>
                      <a:pt x="28320" y="34997"/>
                      <a:pt x="28382" y="34912"/>
                      <a:pt x="28448" y="34827"/>
                    </a:cubicBezTo>
                    <a:cubicBezTo>
                      <a:pt x="28486" y="34777"/>
                      <a:pt x="28521" y="34727"/>
                      <a:pt x="28556" y="34681"/>
                    </a:cubicBezTo>
                    <a:cubicBezTo>
                      <a:pt x="28602" y="34627"/>
                      <a:pt x="28636" y="34565"/>
                      <a:pt x="28679" y="34511"/>
                    </a:cubicBezTo>
                    <a:cubicBezTo>
                      <a:pt x="28725" y="34453"/>
                      <a:pt x="28768" y="34391"/>
                      <a:pt x="28802" y="34334"/>
                    </a:cubicBezTo>
                    <a:lnTo>
                      <a:pt x="28864" y="34257"/>
                    </a:lnTo>
                    <a:lnTo>
                      <a:pt x="28883" y="34222"/>
                    </a:lnTo>
                    <a:cubicBezTo>
                      <a:pt x="28987" y="34064"/>
                      <a:pt x="29088" y="33905"/>
                      <a:pt x="29188" y="33748"/>
                    </a:cubicBezTo>
                    <a:cubicBezTo>
                      <a:pt x="29218" y="33705"/>
                      <a:pt x="29245" y="33659"/>
                      <a:pt x="29268" y="33617"/>
                    </a:cubicBezTo>
                    <a:lnTo>
                      <a:pt x="29311" y="33547"/>
                    </a:lnTo>
                    <a:cubicBezTo>
                      <a:pt x="29357" y="33482"/>
                      <a:pt x="29396" y="33412"/>
                      <a:pt x="29435" y="33343"/>
                    </a:cubicBezTo>
                    <a:lnTo>
                      <a:pt x="29469" y="33285"/>
                    </a:lnTo>
                    <a:cubicBezTo>
                      <a:pt x="29515" y="33197"/>
                      <a:pt x="29558" y="33104"/>
                      <a:pt x="29611" y="33012"/>
                    </a:cubicBezTo>
                    <a:cubicBezTo>
                      <a:pt x="29661" y="32926"/>
                      <a:pt x="29708" y="32830"/>
                      <a:pt x="29759" y="32741"/>
                    </a:cubicBezTo>
                    <a:lnTo>
                      <a:pt x="29762" y="32738"/>
                    </a:lnTo>
                    <a:cubicBezTo>
                      <a:pt x="29843" y="32572"/>
                      <a:pt x="29920" y="32410"/>
                      <a:pt x="29997" y="32248"/>
                    </a:cubicBezTo>
                    <a:cubicBezTo>
                      <a:pt x="30086" y="32060"/>
                      <a:pt x="30170" y="31859"/>
                      <a:pt x="30252" y="31662"/>
                    </a:cubicBezTo>
                    <a:cubicBezTo>
                      <a:pt x="30321" y="31492"/>
                      <a:pt x="30387" y="31323"/>
                      <a:pt x="30448" y="31149"/>
                    </a:cubicBezTo>
                    <a:cubicBezTo>
                      <a:pt x="30526" y="30945"/>
                      <a:pt x="30595" y="30736"/>
                      <a:pt x="30661" y="30528"/>
                    </a:cubicBezTo>
                    <a:lnTo>
                      <a:pt x="30664" y="30525"/>
                    </a:lnTo>
                    <a:cubicBezTo>
                      <a:pt x="30699" y="30389"/>
                      <a:pt x="30749" y="30255"/>
                      <a:pt x="30784" y="30128"/>
                    </a:cubicBezTo>
                    <a:cubicBezTo>
                      <a:pt x="30795" y="30081"/>
                      <a:pt x="30803" y="30039"/>
                      <a:pt x="30814" y="29993"/>
                    </a:cubicBezTo>
                    <a:cubicBezTo>
                      <a:pt x="30841" y="29893"/>
                      <a:pt x="30876" y="29781"/>
                      <a:pt x="30899" y="29672"/>
                    </a:cubicBezTo>
                    <a:cubicBezTo>
                      <a:pt x="30934" y="29561"/>
                      <a:pt x="30957" y="29449"/>
                      <a:pt x="30980" y="29341"/>
                    </a:cubicBezTo>
                    <a:lnTo>
                      <a:pt x="30996" y="29279"/>
                    </a:lnTo>
                    <a:cubicBezTo>
                      <a:pt x="31026" y="29129"/>
                      <a:pt x="31065" y="28971"/>
                      <a:pt x="31096" y="28813"/>
                    </a:cubicBezTo>
                    <a:cubicBezTo>
                      <a:pt x="31138" y="28574"/>
                      <a:pt x="31177" y="28335"/>
                      <a:pt x="31216" y="28096"/>
                    </a:cubicBezTo>
                    <a:lnTo>
                      <a:pt x="31220" y="28088"/>
                    </a:lnTo>
                    <a:lnTo>
                      <a:pt x="31239" y="27976"/>
                    </a:lnTo>
                    <a:cubicBezTo>
                      <a:pt x="31254" y="27838"/>
                      <a:pt x="31273" y="27711"/>
                      <a:pt x="31289" y="27580"/>
                    </a:cubicBezTo>
                    <a:cubicBezTo>
                      <a:pt x="31319" y="27298"/>
                      <a:pt x="31350" y="27021"/>
                      <a:pt x="31366" y="26754"/>
                    </a:cubicBezTo>
                    <a:lnTo>
                      <a:pt x="31378" y="26628"/>
                    </a:lnTo>
                    <a:cubicBezTo>
                      <a:pt x="31389" y="26527"/>
                      <a:pt x="31396" y="26416"/>
                      <a:pt x="31405" y="26311"/>
                    </a:cubicBezTo>
                    <a:cubicBezTo>
                      <a:pt x="31412" y="26099"/>
                      <a:pt x="31424" y="25891"/>
                      <a:pt x="31431" y="25679"/>
                    </a:cubicBezTo>
                    <a:cubicBezTo>
                      <a:pt x="31435" y="25467"/>
                      <a:pt x="31439" y="25251"/>
                      <a:pt x="31439" y="25035"/>
                    </a:cubicBezTo>
                    <a:lnTo>
                      <a:pt x="31439" y="25019"/>
                    </a:lnTo>
                    <a:lnTo>
                      <a:pt x="31442" y="24985"/>
                    </a:lnTo>
                    <a:cubicBezTo>
                      <a:pt x="31439" y="24858"/>
                      <a:pt x="31439" y="24742"/>
                      <a:pt x="31431" y="24630"/>
                    </a:cubicBezTo>
                    <a:lnTo>
                      <a:pt x="31431" y="24484"/>
                    </a:lnTo>
                    <a:lnTo>
                      <a:pt x="31431" y="24314"/>
                    </a:lnTo>
                    <a:cubicBezTo>
                      <a:pt x="31431" y="24245"/>
                      <a:pt x="31428" y="24172"/>
                      <a:pt x="31424" y="24098"/>
                    </a:cubicBezTo>
                    <a:cubicBezTo>
                      <a:pt x="31428" y="24025"/>
                      <a:pt x="31424" y="23964"/>
                      <a:pt x="31419" y="23890"/>
                    </a:cubicBezTo>
                    <a:cubicBezTo>
                      <a:pt x="31419" y="23813"/>
                      <a:pt x="31412" y="23747"/>
                      <a:pt x="31405" y="23674"/>
                    </a:cubicBezTo>
                    <a:lnTo>
                      <a:pt x="31401" y="23594"/>
                    </a:lnTo>
                    <a:lnTo>
                      <a:pt x="31393" y="23512"/>
                    </a:lnTo>
                    <a:cubicBezTo>
                      <a:pt x="31385" y="23404"/>
                      <a:pt x="31381" y="23304"/>
                      <a:pt x="31373" y="23200"/>
                    </a:cubicBezTo>
                    <a:cubicBezTo>
                      <a:pt x="31362" y="23092"/>
                      <a:pt x="31358" y="22996"/>
                      <a:pt x="31355" y="22895"/>
                    </a:cubicBezTo>
                    <a:lnTo>
                      <a:pt x="31346" y="22891"/>
                    </a:lnTo>
                    <a:lnTo>
                      <a:pt x="31343" y="22857"/>
                    </a:lnTo>
                    <a:cubicBezTo>
                      <a:pt x="31277" y="22171"/>
                      <a:pt x="31177" y="21573"/>
                      <a:pt x="31061" y="21037"/>
                    </a:cubicBezTo>
                    <a:cubicBezTo>
                      <a:pt x="31019" y="20856"/>
                      <a:pt x="30980" y="20679"/>
                      <a:pt x="30938" y="20517"/>
                    </a:cubicBezTo>
                    <a:cubicBezTo>
                      <a:pt x="30892" y="20351"/>
                      <a:pt x="30853" y="20189"/>
                      <a:pt x="30807" y="20032"/>
                    </a:cubicBezTo>
                    <a:cubicBezTo>
                      <a:pt x="30675" y="19564"/>
                      <a:pt x="30529" y="19148"/>
                      <a:pt x="30398" y="18747"/>
                    </a:cubicBezTo>
                    <a:cubicBezTo>
                      <a:pt x="30305" y="18454"/>
                      <a:pt x="30213" y="18176"/>
                      <a:pt x="30117" y="17884"/>
                    </a:cubicBezTo>
                    <a:cubicBezTo>
                      <a:pt x="30078" y="17737"/>
                      <a:pt x="30036" y="17595"/>
                      <a:pt x="30001" y="17445"/>
                    </a:cubicBezTo>
                    <a:cubicBezTo>
                      <a:pt x="29793" y="16692"/>
                      <a:pt x="29650" y="15860"/>
                      <a:pt x="29600" y="14673"/>
                    </a:cubicBezTo>
                    <a:lnTo>
                      <a:pt x="29604" y="14646"/>
                    </a:lnTo>
                    <a:lnTo>
                      <a:pt x="29600" y="14611"/>
                    </a:lnTo>
                    <a:cubicBezTo>
                      <a:pt x="29588" y="14418"/>
                      <a:pt x="29569" y="14237"/>
                      <a:pt x="29569" y="14087"/>
                    </a:cubicBezTo>
                    <a:cubicBezTo>
                      <a:pt x="29569" y="13536"/>
                      <a:pt x="29638" y="12977"/>
                      <a:pt x="29766" y="12410"/>
                    </a:cubicBezTo>
                    <a:cubicBezTo>
                      <a:pt x="29843" y="12066"/>
                      <a:pt x="29935" y="11728"/>
                      <a:pt x="30051" y="11392"/>
                    </a:cubicBezTo>
                    <a:cubicBezTo>
                      <a:pt x="30136" y="11153"/>
                      <a:pt x="30221" y="10925"/>
                      <a:pt x="30321" y="10698"/>
                    </a:cubicBezTo>
                    <a:cubicBezTo>
                      <a:pt x="30791" y="9618"/>
                      <a:pt x="31447" y="8632"/>
                      <a:pt x="32210" y="7906"/>
                    </a:cubicBezTo>
                    <a:cubicBezTo>
                      <a:pt x="32519" y="7614"/>
                      <a:pt x="32850" y="7363"/>
                      <a:pt x="33189" y="7166"/>
                    </a:cubicBezTo>
                    <a:cubicBezTo>
                      <a:pt x="33513" y="6974"/>
                      <a:pt x="33841" y="6847"/>
                      <a:pt x="34141" y="6781"/>
                    </a:cubicBezTo>
                    <a:cubicBezTo>
                      <a:pt x="34311" y="6750"/>
                      <a:pt x="34481" y="6731"/>
                      <a:pt x="34639" y="6731"/>
                    </a:cubicBezTo>
                    <a:lnTo>
                      <a:pt x="34750" y="6731"/>
                    </a:lnTo>
                    <a:cubicBezTo>
                      <a:pt x="35031" y="6754"/>
                      <a:pt x="35294" y="6827"/>
                      <a:pt x="35530" y="6961"/>
                    </a:cubicBezTo>
                    <a:lnTo>
                      <a:pt x="35530" y="6961"/>
                    </a:lnTo>
                    <a:lnTo>
                      <a:pt x="24033" y="320"/>
                    </a:lnTo>
                    <a:cubicBezTo>
                      <a:pt x="23848" y="216"/>
                      <a:pt x="23660" y="127"/>
                      <a:pt x="23459" y="73"/>
                    </a:cubicBezTo>
                    <a:cubicBezTo>
                      <a:pt x="23393" y="54"/>
                      <a:pt x="23324" y="35"/>
                      <a:pt x="23254" y="27"/>
                    </a:cubicBezTo>
                    <a:cubicBezTo>
                      <a:pt x="23154" y="8"/>
                      <a:pt x="23054" y="0"/>
                      <a:pt x="22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5" name="Google Shape;5275;p39"/>
              <p:cNvSpPr/>
              <p:nvPr/>
            </p:nvSpPr>
            <p:spPr>
              <a:xfrm>
                <a:off x="4312225" y="3299580"/>
                <a:ext cx="201486" cy="224263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6" name="Google Shape;5276;p39"/>
              <p:cNvSpPr/>
              <p:nvPr/>
            </p:nvSpPr>
            <p:spPr>
              <a:xfrm>
                <a:off x="4599526" y="2682154"/>
                <a:ext cx="398416" cy="215396"/>
              </a:xfrm>
              <a:custGeom>
                <a:avLst/>
                <a:gdLst/>
                <a:ahLst/>
                <a:cxnLst/>
                <a:rect l="l" t="t" r="r" b="b"/>
                <a:pathLst>
                  <a:path w="27553" h="14896" extrusionOk="0">
                    <a:moveTo>
                      <a:pt x="27545" y="7274"/>
                    </a:moveTo>
                    <a:lnTo>
                      <a:pt x="27553" y="7278"/>
                    </a:lnTo>
                    <a:cubicBezTo>
                      <a:pt x="27550" y="7277"/>
                      <a:pt x="27547" y="7275"/>
                      <a:pt x="27545" y="7274"/>
                    </a:cubicBezTo>
                    <a:close/>
                    <a:moveTo>
                      <a:pt x="14755" y="1"/>
                    </a:moveTo>
                    <a:cubicBezTo>
                      <a:pt x="14582" y="1"/>
                      <a:pt x="14386" y="21"/>
                      <a:pt x="14171" y="69"/>
                    </a:cubicBezTo>
                    <a:cubicBezTo>
                      <a:pt x="14091" y="92"/>
                      <a:pt x="14009" y="108"/>
                      <a:pt x="13921" y="131"/>
                    </a:cubicBezTo>
                    <a:cubicBezTo>
                      <a:pt x="13285" y="297"/>
                      <a:pt x="12483" y="628"/>
                      <a:pt x="11504" y="1137"/>
                    </a:cubicBezTo>
                    <a:cubicBezTo>
                      <a:pt x="11285" y="1245"/>
                      <a:pt x="11068" y="1364"/>
                      <a:pt x="10837" y="1488"/>
                    </a:cubicBezTo>
                    <a:cubicBezTo>
                      <a:pt x="10552" y="1646"/>
                      <a:pt x="10247" y="1812"/>
                      <a:pt x="9935" y="1992"/>
                    </a:cubicBezTo>
                    <a:lnTo>
                      <a:pt x="7618" y="3330"/>
                    </a:lnTo>
                    <a:lnTo>
                      <a:pt x="5024" y="4830"/>
                    </a:lnTo>
                    <a:lnTo>
                      <a:pt x="1" y="7725"/>
                    </a:lnTo>
                    <a:lnTo>
                      <a:pt x="12248" y="14896"/>
                    </a:lnTo>
                    <a:lnTo>
                      <a:pt x="17267" y="12008"/>
                    </a:lnTo>
                    <a:lnTo>
                      <a:pt x="19866" y="10505"/>
                    </a:lnTo>
                    <a:lnTo>
                      <a:pt x="22183" y="9163"/>
                    </a:lnTo>
                    <a:cubicBezTo>
                      <a:pt x="23906" y="8168"/>
                      <a:pt x="25224" y="7544"/>
                      <a:pt x="26169" y="7298"/>
                    </a:cubicBezTo>
                    <a:cubicBezTo>
                      <a:pt x="26338" y="7248"/>
                      <a:pt x="26496" y="7216"/>
                      <a:pt x="26647" y="7193"/>
                    </a:cubicBezTo>
                    <a:cubicBezTo>
                      <a:pt x="26777" y="7173"/>
                      <a:pt x="26896" y="7162"/>
                      <a:pt x="27005" y="7162"/>
                    </a:cubicBezTo>
                    <a:cubicBezTo>
                      <a:pt x="27080" y="7162"/>
                      <a:pt x="27151" y="7167"/>
                      <a:pt x="27217" y="7178"/>
                    </a:cubicBezTo>
                    <a:lnTo>
                      <a:pt x="27225" y="7182"/>
                    </a:lnTo>
                    <a:cubicBezTo>
                      <a:pt x="27298" y="7186"/>
                      <a:pt x="27360" y="7197"/>
                      <a:pt x="27418" y="7220"/>
                    </a:cubicBezTo>
                    <a:cubicBezTo>
                      <a:pt x="27461" y="7235"/>
                      <a:pt x="27507" y="7253"/>
                      <a:pt x="27545" y="7274"/>
                    </a:cubicBezTo>
                    <a:lnTo>
                      <a:pt x="27545" y="7274"/>
                    </a:lnTo>
                    <a:lnTo>
                      <a:pt x="15317" y="211"/>
                    </a:lnTo>
                    <a:cubicBezTo>
                      <a:pt x="15201" y="147"/>
                      <a:pt x="15120" y="31"/>
                      <a:pt x="14970" y="12"/>
                    </a:cubicBezTo>
                    <a:cubicBezTo>
                      <a:pt x="14903" y="5"/>
                      <a:pt x="14831" y="1"/>
                      <a:pt x="147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7" name="Google Shape;5277;p39"/>
              <p:cNvSpPr/>
              <p:nvPr/>
            </p:nvSpPr>
            <p:spPr>
              <a:xfrm>
                <a:off x="4982500" y="2432650"/>
                <a:ext cx="421758" cy="680574"/>
              </a:xfrm>
              <a:custGeom>
                <a:avLst/>
                <a:gdLst/>
                <a:ahLst/>
                <a:cxnLst/>
                <a:rect l="l" t="t" r="r" b="b"/>
                <a:pathLst>
                  <a:path w="29304" h="47066" extrusionOk="0">
                    <a:moveTo>
                      <a:pt x="17012" y="1"/>
                    </a:moveTo>
                    <a:lnTo>
                      <a:pt x="7132" y="5657"/>
                    </a:lnTo>
                    <a:cubicBezTo>
                      <a:pt x="1084" y="9153"/>
                      <a:pt x="1084" y="10719"/>
                      <a:pt x="1084" y="13567"/>
                    </a:cubicBezTo>
                    <a:cubicBezTo>
                      <a:pt x="1087" y="15742"/>
                      <a:pt x="1449" y="16829"/>
                      <a:pt x="1874" y="18082"/>
                    </a:cubicBezTo>
                    <a:cubicBezTo>
                      <a:pt x="2310" y="19396"/>
                      <a:pt x="2814" y="20880"/>
                      <a:pt x="2918" y="23510"/>
                    </a:cubicBezTo>
                    <a:cubicBezTo>
                      <a:pt x="2938" y="23799"/>
                      <a:pt x="2957" y="24138"/>
                      <a:pt x="2961" y="24473"/>
                    </a:cubicBezTo>
                    <a:cubicBezTo>
                      <a:pt x="2957" y="26771"/>
                      <a:pt x="2374" y="29223"/>
                      <a:pt x="1396" y="31486"/>
                    </a:cubicBezTo>
                    <a:lnTo>
                      <a:pt x="1392" y="31494"/>
                    </a:lnTo>
                    <a:cubicBezTo>
                      <a:pt x="1299" y="31906"/>
                      <a:pt x="1199" y="32326"/>
                      <a:pt x="1091" y="32754"/>
                    </a:cubicBezTo>
                    <a:cubicBezTo>
                      <a:pt x="926" y="33444"/>
                      <a:pt x="778" y="34088"/>
                      <a:pt x="640" y="34728"/>
                    </a:cubicBezTo>
                    <a:cubicBezTo>
                      <a:pt x="616" y="34871"/>
                      <a:pt x="586" y="35021"/>
                      <a:pt x="552" y="35179"/>
                    </a:cubicBezTo>
                    <a:cubicBezTo>
                      <a:pt x="493" y="35472"/>
                      <a:pt x="436" y="35777"/>
                      <a:pt x="390" y="36085"/>
                    </a:cubicBezTo>
                    <a:cubicBezTo>
                      <a:pt x="332" y="36413"/>
                      <a:pt x="278" y="36767"/>
                      <a:pt x="235" y="37125"/>
                    </a:cubicBezTo>
                    <a:cubicBezTo>
                      <a:pt x="212" y="37299"/>
                      <a:pt x="193" y="37465"/>
                      <a:pt x="173" y="37639"/>
                    </a:cubicBezTo>
                    <a:cubicBezTo>
                      <a:pt x="108" y="38236"/>
                      <a:pt x="77" y="38796"/>
                      <a:pt x="54" y="39354"/>
                    </a:cubicBezTo>
                    <a:cubicBezTo>
                      <a:pt x="50" y="39369"/>
                      <a:pt x="47" y="39377"/>
                      <a:pt x="47" y="39397"/>
                    </a:cubicBezTo>
                    <a:cubicBezTo>
                      <a:pt x="15" y="39759"/>
                      <a:pt x="0" y="40086"/>
                      <a:pt x="4" y="40406"/>
                    </a:cubicBezTo>
                    <a:cubicBezTo>
                      <a:pt x="0" y="42758"/>
                      <a:pt x="621" y="44689"/>
                      <a:pt x="1746" y="45854"/>
                    </a:cubicBezTo>
                    <a:cubicBezTo>
                      <a:pt x="2525" y="46659"/>
                      <a:pt x="3501" y="47066"/>
                      <a:pt x="4589" y="47066"/>
                    </a:cubicBezTo>
                    <a:cubicBezTo>
                      <a:pt x="5528" y="47066"/>
                      <a:pt x="6551" y="46764"/>
                      <a:pt x="7602" y="46155"/>
                    </a:cubicBezTo>
                    <a:cubicBezTo>
                      <a:pt x="11797" y="43745"/>
                      <a:pt x="15205" y="37226"/>
                      <a:pt x="15197" y="31644"/>
                    </a:cubicBezTo>
                    <a:cubicBezTo>
                      <a:pt x="15205" y="31312"/>
                      <a:pt x="15185" y="30973"/>
                      <a:pt x="15166" y="30684"/>
                    </a:cubicBezTo>
                    <a:cubicBezTo>
                      <a:pt x="15058" y="28055"/>
                      <a:pt x="14553" y="26571"/>
                      <a:pt x="14117" y="25252"/>
                    </a:cubicBezTo>
                    <a:cubicBezTo>
                      <a:pt x="13694" y="23999"/>
                      <a:pt x="13327" y="22920"/>
                      <a:pt x="13327" y="20738"/>
                    </a:cubicBezTo>
                    <a:cubicBezTo>
                      <a:pt x="13331" y="17893"/>
                      <a:pt x="13331" y="16324"/>
                      <a:pt x="19380" y="12827"/>
                    </a:cubicBezTo>
                    <a:lnTo>
                      <a:pt x="29303" y="7098"/>
                    </a:lnTo>
                    <a:lnTo>
                      <a:pt x="170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8" name="Google Shape;5278;p39"/>
              <p:cNvSpPr/>
              <p:nvPr/>
            </p:nvSpPr>
            <p:spPr>
              <a:xfrm>
                <a:off x="4599526" y="2140072"/>
                <a:ext cx="464918" cy="680806"/>
              </a:xfrm>
              <a:custGeom>
                <a:avLst/>
                <a:gdLst/>
                <a:ahLst/>
                <a:cxnLst/>
                <a:rect l="l" t="t" r="r" b="b"/>
                <a:pathLst>
                  <a:path w="32152" h="47082" extrusionOk="0">
                    <a:moveTo>
                      <a:pt x="27565" y="0"/>
                    </a:moveTo>
                    <a:cubicBezTo>
                      <a:pt x="26641" y="0"/>
                      <a:pt x="25622" y="293"/>
                      <a:pt x="24553" y="912"/>
                    </a:cubicBezTo>
                    <a:cubicBezTo>
                      <a:pt x="24291" y="1055"/>
                      <a:pt x="24030" y="1229"/>
                      <a:pt x="23806" y="1391"/>
                    </a:cubicBezTo>
                    <a:cubicBezTo>
                      <a:pt x="21797" y="2693"/>
                      <a:pt x="20467" y="4124"/>
                      <a:pt x="19288" y="5389"/>
                    </a:cubicBezTo>
                    <a:cubicBezTo>
                      <a:pt x="18890" y="5816"/>
                      <a:pt x="18512" y="6229"/>
                      <a:pt x="18115" y="6618"/>
                    </a:cubicBezTo>
                    <a:cubicBezTo>
                      <a:pt x="18219" y="6517"/>
                      <a:pt x="18327" y="6417"/>
                      <a:pt x="18424" y="6309"/>
                    </a:cubicBezTo>
                    <a:lnTo>
                      <a:pt x="18424" y="6309"/>
                    </a:lnTo>
                    <a:cubicBezTo>
                      <a:pt x="18339" y="6514"/>
                      <a:pt x="18258" y="6722"/>
                      <a:pt x="18162" y="6930"/>
                    </a:cubicBezTo>
                    <a:cubicBezTo>
                      <a:pt x="16712" y="10107"/>
                      <a:pt x="14573" y="12686"/>
                      <a:pt x="12302" y="14001"/>
                    </a:cubicBezTo>
                    <a:cubicBezTo>
                      <a:pt x="12078" y="14132"/>
                      <a:pt x="11847" y="14243"/>
                      <a:pt x="11581" y="14355"/>
                    </a:cubicBezTo>
                    <a:cubicBezTo>
                      <a:pt x="11566" y="14367"/>
                      <a:pt x="11543" y="14378"/>
                      <a:pt x="11527" y="14386"/>
                    </a:cubicBezTo>
                    <a:cubicBezTo>
                      <a:pt x="11118" y="14598"/>
                      <a:pt x="10710" y="14780"/>
                      <a:pt x="10294" y="14929"/>
                    </a:cubicBezTo>
                    <a:cubicBezTo>
                      <a:pt x="10182" y="14976"/>
                      <a:pt x="10073" y="15015"/>
                      <a:pt x="9970" y="15045"/>
                    </a:cubicBezTo>
                    <a:cubicBezTo>
                      <a:pt x="9700" y="15138"/>
                      <a:pt x="9453" y="15207"/>
                      <a:pt x="9214" y="15273"/>
                    </a:cubicBezTo>
                    <a:cubicBezTo>
                      <a:pt x="9009" y="15319"/>
                      <a:pt x="8821" y="15362"/>
                      <a:pt x="8632" y="15399"/>
                    </a:cubicBezTo>
                    <a:cubicBezTo>
                      <a:pt x="8520" y="15419"/>
                      <a:pt x="8412" y="15435"/>
                      <a:pt x="8301" y="15454"/>
                    </a:cubicBezTo>
                    <a:cubicBezTo>
                      <a:pt x="7884" y="15515"/>
                      <a:pt x="7475" y="15558"/>
                      <a:pt x="7040" y="15593"/>
                    </a:cubicBezTo>
                    <a:cubicBezTo>
                      <a:pt x="5914" y="15682"/>
                      <a:pt x="4942" y="15755"/>
                      <a:pt x="3312" y="16699"/>
                    </a:cubicBezTo>
                    <a:cubicBezTo>
                      <a:pt x="1449" y="17767"/>
                      <a:pt x="806" y="18484"/>
                      <a:pt x="378" y="20847"/>
                    </a:cubicBezTo>
                    <a:cubicBezTo>
                      <a:pt x="124" y="22258"/>
                      <a:pt x="4" y="24166"/>
                      <a:pt x="8" y="26660"/>
                    </a:cubicBezTo>
                    <a:lnTo>
                      <a:pt x="4" y="30890"/>
                    </a:lnTo>
                    <a:lnTo>
                      <a:pt x="1" y="35389"/>
                    </a:lnTo>
                    <a:lnTo>
                      <a:pt x="1" y="39911"/>
                    </a:lnTo>
                    <a:lnTo>
                      <a:pt x="12248" y="47081"/>
                    </a:lnTo>
                    <a:lnTo>
                      <a:pt x="12244" y="42555"/>
                    </a:lnTo>
                    <a:lnTo>
                      <a:pt x="12248" y="42559"/>
                    </a:lnTo>
                    <a:lnTo>
                      <a:pt x="12248" y="38064"/>
                    </a:lnTo>
                    <a:lnTo>
                      <a:pt x="12244" y="33835"/>
                    </a:lnTo>
                    <a:cubicBezTo>
                      <a:pt x="12244" y="31333"/>
                      <a:pt x="12372" y="29429"/>
                      <a:pt x="12626" y="28018"/>
                    </a:cubicBezTo>
                    <a:cubicBezTo>
                      <a:pt x="13046" y="25651"/>
                      <a:pt x="13698" y="24941"/>
                      <a:pt x="15559" y="23870"/>
                    </a:cubicBezTo>
                    <a:cubicBezTo>
                      <a:pt x="17187" y="22925"/>
                      <a:pt x="18158" y="22852"/>
                      <a:pt x="19283" y="22767"/>
                    </a:cubicBezTo>
                    <a:cubicBezTo>
                      <a:pt x="19719" y="22737"/>
                      <a:pt x="20132" y="22686"/>
                      <a:pt x="20544" y="22625"/>
                    </a:cubicBezTo>
                    <a:cubicBezTo>
                      <a:pt x="20652" y="22609"/>
                      <a:pt x="20768" y="22589"/>
                      <a:pt x="20879" y="22570"/>
                    </a:cubicBezTo>
                    <a:cubicBezTo>
                      <a:pt x="21069" y="22536"/>
                      <a:pt x="21254" y="22493"/>
                      <a:pt x="21454" y="22440"/>
                    </a:cubicBezTo>
                    <a:cubicBezTo>
                      <a:pt x="21693" y="22385"/>
                      <a:pt x="21943" y="22312"/>
                      <a:pt x="22213" y="22223"/>
                    </a:cubicBezTo>
                    <a:lnTo>
                      <a:pt x="22533" y="22107"/>
                    </a:lnTo>
                    <a:cubicBezTo>
                      <a:pt x="22953" y="21945"/>
                      <a:pt x="23354" y="21769"/>
                      <a:pt x="23770" y="21557"/>
                    </a:cubicBezTo>
                    <a:cubicBezTo>
                      <a:pt x="23790" y="21549"/>
                      <a:pt x="23813" y="21541"/>
                      <a:pt x="23825" y="21529"/>
                    </a:cubicBezTo>
                    <a:cubicBezTo>
                      <a:pt x="24087" y="21422"/>
                      <a:pt x="24326" y="21302"/>
                      <a:pt x="24546" y="21175"/>
                    </a:cubicBezTo>
                    <a:cubicBezTo>
                      <a:pt x="26820" y="19856"/>
                      <a:pt x="28956" y="17285"/>
                      <a:pt x="30405" y="14100"/>
                    </a:cubicBezTo>
                    <a:cubicBezTo>
                      <a:pt x="31531" y="11645"/>
                      <a:pt x="32148" y="9001"/>
                      <a:pt x="32148" y="6645"/>
                    </a:cubicBezTo>
                    <a:cubicBezTo>
                      <a:pt x="32151" y="2491"/>
                      <a:pt x="30260" y="0"/>
                      <a:pt x="27565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9" name="Google Shape;5279;p39"/>
              <p:cNvSpPr/>
              <p:nvPr/>
            </p:nvSpPr>
            <p:spPr>
              <a:xfrm>
                <a:off x="4598905" y="1881366"/>
                <a:ext cx="193966" cy="392343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3" extrusionOk="0">
                    <a:moveTo>
                      <a:pt x="1" y="1"/>
                    </a:moveTo>
                    <a:lnTo>
                      <a:pt x="47" y="13166"/>
                    </a:lnTo>
                    <a:cubicBezTo>
                      <a:pt x="47" y="17750"/>
                      <a:pt x="382" y="19578"/>
                      <a:pt x="1099" y="20017"/>
                    </a:cubicBezTo>
                    <a:lnTo>
                      <a:pt x="13409" y="27133"/>
                    </a:lnTo>
                    <a:lnTo>
                      <a:pt x="13413" y="27126"/>
                    </a:lnTo>
                    <a:cubicBezTo>
                      <a:pt x="12677" y="26717"/>
                      <a:pt x="12291" y="24967"/>
                      <a:pt x="12294" y="20336"/>
                    </a:cubicBez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0" name="Google Shape;5280;p39"/>
              <p:cNvSpPr/>
              <p:nvPr/>
            </p:nvSpPr>
            <p:spPr>
              <a:xfrm>
                <a:off x="4887058" y="2701879"/>
                <a:ext cx="178957" cy="324237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22423" extrusionOk="0">
                    <a:moveTo>
                      <a:pt x="8775" y="0"/>
                    </a:moveTo>
                    <a:cubicBezTo>
                      <a:pt x="8741" y="4"/>
                      <a:pt x="8702" y="4"/>
                      <a:pt x="8667" y="4"/>
                    </a:cubicBezTo>
                    <a:cubicBezTo>
                      <a:pt x="8532" y="4"/>
                      <a:pt x="8394" y="20"/>
                      <a:pt x="8262" y="35"/>
                    </a:cubicBezTo>
                    <a:cubicBezTo>
                      <a:pt x="8147" y="47"/>
                      <a:pt x="8031" y="62"/>
                      <a:pt x="7912" y="82"/>
                    </a:cubicBezTo>
                    <a:cubicBezTo>
                      <a:pt x="7780" y="105"/>
                      <a:pt x="7650" y="135"/>
                      <a:pt x="7522" y="170"/>
                    </a:cubicBezTo>
                    <a:lnTo>
                      <a:pt x="7461" y="182"/>
                    </a:lnTo>
                    <a:cubicBezTo>
                      <a:pt x="7349" y="201"/>
                      <a:pt x="7237" y="232"/>
                      <a:pt x="7125" y="267"/>
                    </a:cubicBezTo>
                    <a:cubicBezTo>
                      <a:pt x="7033" y="290"/>
                      <a:pt x="6947" y="317"/>
                      <a:pt x="6855" y="347"/>
                    </a:cubicBezTo>
                    <a:lnTo>
                      <a:pt x="6774" y="379"/>
                    </a:lnTo>
                    <a:cubicBezTo>
                      <a:pt x="6150" y="575"/>
                      <a:pt x="5487" y="856"/>
                      <a:pt x="4732" y="1222"/>
                    </a:cubicBezTo>
                    <a:lnTo>
                      <a:pt x="4673" y="1249"/>
                    </a:lnTo>
                    <a:lnTo>
                      <a:pt x="4654" y="1258"/>
                    </a:lnTo>
                    <a:lnTo>
                      <a:pt x="4634" y="1265"/>
                    </a:lnTo>
                    <a:lnTo>
                      <a:pt x="2534" y="2391"/>
                    </a:lnTo>
                    <a:lnTo>
                      <a:pt x="2506" y="2410"/>
                    </a:lnTo>
                    <a:lnTo>
                      <a:pt x="2442" y="2441"/>
                    </a:lnTo>
                    <a:lnTo>
                      <a:pt x="2341" y="2498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079" y="2649"/>
                      <a:pt x="2079" y="2649"/>
                      <a:pt x="2079" y="2649"/>
                    </a:cubicBezTo>
                    <a:lnTo>
                      <a:pt x="1" y="3852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123" y="2675"/>
                      <a:pt x="4665" y="4142"/>
                      <a:pt x="6335" y="5105"/>
                    </a:cubicBezTo>
                    <a:cubicBezTo>
                      <a:pt x="7152" y="5578"/>
                      <a:pt x="7762" y="5930"/>
                      <a:pt x="7769" y="5934"/>
                    </a:cubicBezTo>
                    <a:cubicBezTo>
                      <a:pt x="7985" y="6060"/>
                      <a:pt x="8135" y="6288"/>
                      <a:pt x="8232" y="6666"/>
                    </a:cubicBezTo>
                    <a:cubicBezTo>
                      <a:pt x="8351" y="7113"/>
                      <a:pt x="8394" y="7772"/>
                      <a:pt x="8397" y="8729"/>
                    </a:cubicBezTo>
                    <a:cubicBezTo>
                      <a:pt x="8394" y="10899"/>
                      <a:pt x="8027" y="12407"/>
                      <a:pt x="7611" y="14145"/>
                    </a:cubicBezTo>
                    <a:cubicBezTo>
                      <a:pt x="7557" y="14357"/>
                      <a:pt x="7507" y="14565"/>
                      <a:pt x="7456" y="14773"/>
                    </a:cubicBezTo>
                    <a:cubicBezTo>
                      <a:pt x="7445" y="14827"/>
                      <a:pt x="7433" y="14882"/>
                      <a:pt x="7418" y="14932"/>
                    </a:cubicBezTo>
                    <a:cubicBezTo>
                      <a:pt x="7326" y="15332"/>
                      <a:pt x="7237" y="15722"/>
                      <a:pt x="7156" y="16111"/>
                    </a:cubicBezTo>
                    <a:cubicBezTo>
                      <a:pt x="7129" y="16254"/>
                      <a:pt x="7098" y="16404"/>
                      <a:pt x="7063" y="16562"/>
                    </a:cubicBezTo>
                    <a:cubicBezTo>
                      <a:pt x="7017" y="16805"/>
                      <a:pt x="6971" y="17060"/>
                      <a:pt x="6929" y="17318"/>
                    </a:cubicBezTo>
                    <a:cubicBezTo>
                      <a:pt x="6921" y="17368"/>
                      <a:pt x="6913" y="17418"/>
                      <a:pt x="6906" y="17468"/>
                    </a:cubicBezTo>
                    <a:cubicBezTo>
                      <a:pt x="6897" y="17510"/>
                      <a:pt x="6890" y="17553"/>
                      <a:pt x="6883" y="17599"/>
                    </a:cubicBezTo>
                    <a:cubicBezTo>
                      <a:pt x="6836" y="17869"/>
                      <a:pt x="6794" y="18154"/>
                      <a:pt x="6759" y="18451"/>
                    </a:cubicBezTo>
                    <a:cubicBezTo>
                      <a:pt x="6755" y="18471"/>
                      <a:pt x="6755" y="18490"/>
                      <a:pt x="6751" y="18508"/>
                    </a:cubicBezTo>
                    <a:cubicBezTo>
                      <a:pt x="6736" y="18647"/>
                      <a:pt x="6721" y="18791"/>
                      <a:pt x="6701" y="18933"/>
                    </a:cubicBezTo>
                    <a:cubicBezTo>
                      <a:pt x="6698" y="18948"/>
                      <a:pt x="6698" y="18960"/>
                      <a:pt x="6693" y="18976"/>
                    </a:cubicBezTo>
                    <a:cubicBezTo>
                      <a:pt x="6693" y="18991"/>
                      <a:pt x="6689" y="19006"/>
                      <a:pt x="6689" y="19022"/>
                    </a:cubicBezTo>
                    <a:cubicBezTo>
                      <a:pt x="6670" y="19176"/>
                      <a:pt x="6659" y="19323"/>
                      <a:pt x="6643" y="19469"/>
                    </a:cubicBezTo>
                    <a:lnTo>
                      <a:pt x="11755" y="22422"/>
                    </a:lnTo>
                    <a:cubicBezTo>
                      <a:pt x="11694" y="22383"/>
                      <a:pt x="11624" y="22337"/>
                      <a:pt x="11559" y="22291"/>
                    </a:cubicBezTo>
                    <a:cubicBezTo>
                      <a:pt x="10880" y="21778"/>
                      <a:pt x="10502" y="20795"/>
                      <a:pt x="10502" y="19511"/>
                    </a:cubicBezTo>
                    <a:lnTo>
                      <a:pt x="10502" y="19499"/>
                    </a:lnTo>
                    <a:lnTo>
                      <a:pt x="10502" y="19453"/>
                    </a:lnTo>
                    <a:cubicBezTo>
                      <a:pt x="10502" y="19295"/>
                      <a:pt x="10510" y="19115"/>
                      <a:pt x="10529" y="18875"/>
                    </a:cubicBezTo>
                    <a:lnTo>
                      <a:pt x="10537" y="18837"/>
                    </a:lnTo>
                    <a:lnTo>
                      <a:pt x="10537" y="18798"/>
                    </a:lnTo>
                    <a:cubicBezTo>
                      <a:pt x="10610" y="16882"/>
                      <a:pt x="10945" y="15483"/>
                      <a:pt x="11335" y="13871"/>
                    </a:cubicBezTo>
                    <a:cubicBezTo>
                      <a:pt x="11821" y="11855"/>
                      <a:pt x="12376" y="9573"/>
                      <a:pt x="12376" y="6431"/>
                    </a:cubicBezTo>
                    <a:lnTo>
                      <a:pt x="12376" y="6334"/>
                    </a:lnTo>
                    <a:cubicBezTo>
                      <a:pt x="12376" y="5455"/>
                      <a:pt x="12318" y="4676"/>
                      <a:pt x="12214" y="3952"/>
                    </a:cubicBezTo>
                    <a:lnTo>
                      <a:pt x="12191" y="3821"/>
                    </a:lnTo>
                    <a:cubicBezTo>
                      <a:pt x="12144" y="3512"/>
                      <a:pt x="12082" y="3219"/>
                      <a:pt x="12018" y="2957"/>
                    </a:cubicBezTo>
                    <a:lnTo>
                      <a:pt x="11967" y="2776"/>
                    </a:lnTo>
                    <a:cubicBezTo>
                      <a:pt x="11894" y="2534"/>
                      <a:pt x="11817" y="2302"/>
                      <a:pt x="11728" y="2090"/>
                    </a:cubicBezTo>
                    <a:lnTo>
                      <a:pt x="11712" y="2051"/>
                    </a:lnTo>
                    <a:cubicBezTo>
                      <a:pt x="11698" y="2013"/>
                      <a:pt x="11678" y="1966"/>
                      <a:pt x="11655" y="1924"/>
                    </a:cubicBezTo>
                    <a:cubicBezTo>
                      <a:pt x="11562" y="1708"/>
                      <a:pt x="11454" y="1516"/>
                      <a:pt x="11335" y="1331"/>
                    </a:cubicBezTo>
                    <a:cubicBezTo>
                      <a:pt x="11312" y="1292"/>
                      <a:pt x="11292" y="1258"/>
                      <a:pt x="11269" y="1230"/>
                    </a:cubicBezTo>
                    <a:cubicBezTo>
                      <a:pt x="10980" y="826"/>
                      <a:pt x="10634" y="517"/>
                      <a:pt x="10237" y="309"/>
                    </a:cubicBezTo>
                    <a:cubicBezTo>
                      <a:pt x="10190" y="290"/>
                      <a:pt x="10151" y="278"/>
                      <a:pt x="10098" y="251"/>
                    </a:cubicBezTo>
                    <a:cubicBezTo>
                      <a:pt x="9924" y="178"/>
                      <a:pt x="9774" y="128"/>
                      <a:pt x="9627" y="89"/>
                    </a:cubicBezTo>
                    <a:cubicBezTo>
                      <a:pt x="9566" y="78"/>
                      <a:pt x="9496" y="66"/>
                      <a:pt x="9431" y="55"/>
                    </a:cubicBezTo>
                    <a:lnTo>
                      <a:pt x="9381" y="47"/>
                    </a:lnTo>
                    <a:cubicBezTo>
                      <a:pt x="9226" y="20"/>
                      <a:pt x="9095" y="9"/>
                      <a:pt x="8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1" name="Google Shape;5281;p39"/>
              <p:cNvSpPr/>
              <p:nvPr/>
            </p:nvSpPr>
            <p:spPr>
              <a:xfrm>
                <a:off x="4718276" y="2140058"/>
                <a:ext cx="345363" cy="680820"/>
              </a:xfrm>
              <a:custGeom>
                <a:avLst/>
                <a:gdLst/>
                <a:ahLst/>
                <a:cxnLst/>
                <a:rect l="l" t="t" r="r" b="b"/>
                <a:pathLst>
                  <a:path w="23884" h="47083" extrusionOk="0">
                    <a:moveTo>
                      <a:pt x="19295" y="0"/>
                    </a:moveTo>
                    <a:cubicBezTo>
                      <a:pt x="18374" y="0"/>
                      <a:pt x="17356" y="292"/>
                      <a:pt x="16288" y="913"/>
                    </a:cubicBezTo>
                    <a:cubicBezTo>
                      <a:pt x="16026" y="1056"/>
                      <a:pt x="15765" y="1230"/>
                      <a:pt x="15541" y="1392"/>
                    </a:cubicBezTo>
                    <a:cubicBezTo>
                      <a:pt x="13532" y="2694"/>
                      <a:pt x="12202" y="4125"/>
                      <a:pt x="11023" y="5390"/>
                    </a:cubicBezTo>
                    <a:cubicBezTo>
                      <a:pt x="10625" y="5817"/>
                      <a:pt x="10247" y="6230"/>
                      <a:pt x="9850" y="6619"/>
                    </a:cubicBezTo>
                    <a:cubicBezTo>
                      <a:pt x="9924" y="6550"/>
                      <a:pt x="9997" y="6477"/>
                      <a:pt x="10070" y="6407"/>
                    </a:cubicBezTo>
                    <a:cubicBezTo>
                      <a:pt x="10082" y="6392"/>
                      <a:pt x="10093" y="6379"/>
                      <a:pt x="10105" y="6368"/>
                    </a:cubicBezTo>
                    <a:cubicBezTo>
                      <a:pt x="10124" y="6349"/>
                      <a:pt x="10144" y="6330"/>
                      <a:pt x="10159" y="6310"/>
                    </a:cubicBezTo>
                    <a:lnTo>
                      <a:pt x="10159" y="6315"/>
                    </a:lnTo>
                    <a:cubicBezTo>
                      <a:pt x="10448" y="6018"/>
                      <a:pt x="10733" y="5709"/>
                      <a:pt x="11030" y="5393"/>
                    </a:cubicBezTo>
                    <a:cubicBezTo>
                      <a:pt x="11728" y="4637"/>
                      <a:pt x="12487" y="3817"/>
                      <a:pt x="13413" y="3007"/>
                    </a:cubicBezTo>
                    <a:lnTo>
                      <a:pt x="18663" y="6037"/>
                    </a:lnTo>
                    <a:lnTo>
                      <a:pt x="18660" y="6045"/>
                    </a:lnTo>
                    <a:cubicBezTo>
                      <a:pt x="18752" y="6098"/>
                      <a:pt x="18845" y="6160"/>
                      <a:pt x="18921" y="6233"/>
                    </a:cubicBezTo>
                    <a:lnTo>
                      <a:pt x="18945" y="6249"/>
                    </a:lnTo>
                    <a:cubicBezTo>
                      <a:pt x="19014" y="6318"/>
                      <a:pt x="19087" y="6388"/>
                      <a:pt x="19160" y="6468"/>
                    </a:cubicBezTo>
                    <a:cubicBezTo>
                      <a:pt x="19172" y="6480"/>
                      <a:pt x="19176" y="6491"/>
                      <a:pt x="19188" y="6500"/>
                    </a:cubicBezTo>
                    <a:cubicBezTo>
                      <a:pt x="19253" y="6584"/>
                      <a:pt x="19311" y="6665"/>
                      <a:pt x="19361" y="6750"/>
                    </a:cubicBezTo>
                    <a:cubicBezTo>
                      <a:pt x="19380" y="6769"/>
                      <a:pt x="19388" y="6785"/>
                      <a:pt x="19403" y="6812"/>
                    </a:cubicBezTo>
                    <a:cubicBezTo>
                      <a:pt x="19450" y="6893"/>
                      <a:pt x="19500" y="6981"/>
                      <a:pt x="19539" y="7078"/>
                    </a:cubicBezTo>
                    <a:cubicBezTo>
                      <a:pt x="19550" y="7101"/>
                      <a:pt x="19565" y="7128"/>
                      <a:pt x="19576" y="7155"/>
                    </a:cubicBezTo>
                    <a:cubicBezTo>
                      <a:pt x="19615" y="7251"/>
                      <a:pt x="19646" y="7344"/>
                      <a:pt x="19685" y="7440"/>
                    </a:cubicBezTo>
                    <a:cubicBezTo>
                      <a:pt x="19692" y="7471"/>
                      <a:pt x="19708" y="7509"/>
                      <a:pt x="19720" y="7555"/>
                    </a:cubicBezTo>
                    <a:cubicBezTo>
                      <a:pt x="19743" y="7641"/>
                      <a:pt x="19766" y="7749"/>
                      <a:pt x="19793" y="7849"/>
                    </a:cubicBezTo>
                    <a:cubicBezTo>
                      <a:pt x="19793" y="7895"/>
                      <a:pt x="19808" y="7934"/>
                      <a:pt x="19816" y="7984"/>
                    </a:cubicBezTo>
                    <a:cubicBezTo>
                      <a:pt x="19839" y="8091"/>
                      <a:pt x="19850" y="8199"/>
                      <a:pt x="19859" y="8315"/>
                    </a:cubicBezTo>
                    <a:cubicBezTo>
                      <a:pt x="19870" y="8358"/>
                      <a:pt x="19873" y="8400"/>
                      <a:pt x="19882" y="8450"/>
                    </a:cubicBezTo>
                    <a:cubicBezTo>
                      <a:pt x="19893" y="8616"/>
                      <a:pt x="19900" y="8778"/>
                      <a:pt x="19900" y="8955"/>
                    </a:cubicBezTo>
                    <a:cubicBezTo>
                      <a:pt x="19905" y="9918"/>
                      <a:pt x="19692" y="10964"/>
                      <a:pt x="19295" y="11973"/>
                    </a:cubicBezTo>
                    <a:cubicBezTo>
                      <a:pt x="19168" y="12309"/>
                      <a:pt x="19014" y="12641"/>
                      <a:pt x="18841" y="12972"/>
                    </a:cubicBezTo>
                    <a:cubicBezTo>
                      <a:pt x="18162" y="14279"/>
                      <a:pt x="17252" y="15304"/>
                      <a:pt x="16285" y="15863"/>
                    </a:cubicBezTo>
                    <a:cubicBezTo>
                      <a:pt x="16161" y="15932"/>
                      <a:pt x="16026" y="16002"/>
                      <a:pt x="15829" y="16087"/>
                    </a:cubicBezTo>
                    <a:lnTo>
                      <a:pt x="15802" y="16099"/>
                    </a:lnTo>
                    <a:lnTo>
                      <a:pt x="15776" y="16110"/>
                    </a:lnTo>
                    <a:cubicBezTo>
                      <a:pt x="14361" y="16835"/>
                      <a:pt x="13463" y="16904"/>
                      <a:pt x="12425" y="16985"/>
                    </a:cubicBezTo>
                    <a:cubicBezTo>
                      <a:pt x="11940" y="17024"/>
                      <a:pt x="11423" y="17058"/>
                      <a:pt x="10849" y="17167"/>
                    </a:cubicBezTo>
                    <a:cubicBezTo>
                      <a:pt x="10471" y="17240"/>
                      <a:pt x="10059" y="17336"/>
                      <a:pt x="9607" y="17487"/>
                    </a:cubicBezTo>
                    <a:cubicBezTo>
                      <a:pt x="8936" y="17714"/>
                      <a:pt x="8178" y="18042"/>
                      <a:pt x="7290" y="18558"/>
                    </a:cubicBezTo>
                    <a:cubicBezTo>
                      <a:pt x="6605" y="18955"/>
                      <a:pt x="5972" y="19391"/>
                      <a:pt x="5356" y="19892"/>
                    </a:cubicBezTo>
                    <a:lnTo>
                      <a:pt x="5294" y="19950"/>
                    </a:lnTo>
                    <a:cubicBezTo>
                      <a:pt x="5009" y="20189"/>
                      <a:pt x="4735" y="20432"/>
                      <a:pt x="4495" y="20667"/>
                    </a:cubicBezTo>
                    <a:lnTo>
                      <a:pt x="4454" y="20709"/>
                    </a:lnTo>
                    <a:lnTo>
                      <a:pt x="4438" y="20717"/>
                    </a:lnTo>
                    <a:cubicBezTo>
                      <a:pt x="3886" y="21276"/>
                      <a:pt x="3378" y="21877"/>
                      <a:pt x="2922" y="22548"/>
                    </a:cubicBezTo>
                    <a:lnTo>
                      <a:pt x="2915" y="22564"/>
                    </a:lnTo>
                    <a:cubicBezTo>
                      <a:pt x="2714" y="22849"/>
                      <a:pt x="2534" y="23146"/>
                      <a:pt x="2356" y="23469"/>
                    </a:cubicBezTo>
                    <a:lnTo>
                      <a:pt x="2241" y="23666"/>
                    </a:lnTo>
                    <a:cubicBezTo>
                      <a:pt x="2090" y="23944"/>
                      <a:pt x="1959" y="24222"/>
                      <a:pt x="1828" y="24499"/>
                    </a:cubicBezTo>
                    <a:lnTo>
                      <a:pt x="1808" y="24545"/>
                    </a:lnTo>
                    <a:cubicBezTo>
                      <a:pt x="1774" y="24611"/>
                      <a:pt x="1743" y="24676"/>
                      <a:pt x="1720" y="24738"/>
                    </a:cubicBezTo>
                    <a:cubicBezTo>
                      <a:pt x="1593" y="25035"/>
                      <a:pt x="1461" y="25343"/>
                      <a:pt x="1350" y="25652"/>
                    </a:cubicBezTo>
                    <a:cubicBezTo>
                      <a:pt x="1326" y="25706"/>
                      <a:pt x="1312" y="25752"/>
                      <a:pt x="1296" y="25809"/>
                    </a:cubicBezTo>
                    <a:cubicBezTo>
                      <a:pt x="1164" y="26179"/>
                      <a:pt x="1041" y="26558"/>
                      <a:pt x="941" y="26920"/>
                    </a:cubicBezTo>
                    <a:cubicBezTo>
                      <a:pt x="933" y="26970"/>
                      <a:pt x="915" y="27017"/>
                      <a:pt x="915" y="27035"/>
                    </a:cubicBezTo>
                    <a:cubicBezTo>
                      <a:pt x="830" y="27359"/>
                      <a:pt x="744" y="27683"/>
                      <a:pt x="675" y="28015"/>
                    </a:cubicBezTo>
                    <a:cubicBezTo>
                      <a:pt x="652" y="28115"/>
                      <a:pt x="632" y="28215"/>
                      <a:pt x="614" y="28316"/>
                    </a:cubicBezTo>
                    <a:lnTo>
                      <a:pt x="595" y="28396"/>
                    </a:lnTo>
                    <a:cubicBezTo>
                      <a:pt x="545" y="28643"/>
                      <a:pt x="506" y="28890"/>
                      <a:pt x="463" y="29145"/>
                    </a:cubicBezTo>
                    <a:cubicBezTo>
                      <a:pt x="436" y="29287"/>
                      <a:pt x="409" y="29441"/>
                      <a:pt x="386" y="29595"/>
                    </a:cubicBezTo>
                    <a:cubicBezTo>
                      <a:pt x="360" y="29823"/>
                      <a:pt x="324" y="30062"/>
                      <a:pt x="298" y="30301"/>
                    </a:cubicBezTo>
                    <a:lnTo>
                      <a:pt x="286" y="30417"/>
                    </a:lnTo>
                    <a:cubicBezTo>
                      <a:pt x="267" y="30533"/>
                      <a:pt x="251" y="30656"/>
                      <a:pt x="244" y="30782"/>
                    </a:cubicBezTo>
                    <a:cubicBezTo>
                      <a:pt x="212" y="31026"/>
                      <a:pt x="193" y="31276"/>
                      <a:pt x="166" y="31531"/>
                    </a:cubicBezTo>
                    <a:lnTo>
                      <a:pt x="155" y="31661"/>
                    </a:lnTo>
                    <a:cubicBezTo>
                      <a:pt x="151" y="31754"/>
                      <a:pt x="143" y="31843"/>
                      <a:pt x="136" y="31939"/>
                    </a:cubicBezTo>
                    <a:lnTo>
                      <a:pt x="132" y="31978"/>
                    </a:lnTo>
                    <a:lnTo>
                      <a:pt x="132" y="32024"/>
                    </a:lnTo>
                    <a:lnTo>
                      <a:pt x="1" y="36084"/>
                    </a:lnTo>
                    <a:lnTo>
                      <a:pt x="4" y="36111"/>
                    </a:lnTo>
                    <a:lnTo>
                      <a:pt x="4" y="36141"/>
                    </a:lnTo>
                    <a:lnTo>
                      <a:pt x="4" y="44753"/>
                    </a:lnTo>
                    <a:lnTo>
                      <a:pt x="3983" y="47082"/>
                    </a:lnTo>
                    <a:lnTo>
                      <a:pt x="3983" y="47082"/>
                    </a:lnTo>
                    <a:lnTo>
                      <a:pt x="3979" y="42556"/>
                    </a:lnTo>
                    <a:lnTo>
                      <a:pt x="3983" y="42560"/>
                    </a:lnTo>
                    <a:lnTo>
                      <a:pt x="3983" y="38065"/>
                    </a:lnTo>
                    <a:lnTo>
                      <a:pt x="3979" y="33836"/>
                    </a:lnTo>
                    <a:cubicBezTo>
                      <a:pt x="3979" y="31334"/>
                      <a:pt x="4107" y="29430"/>
                      <a:pt x="4361" y="28019"/>
                    </a:cubicBezTo>
                    <a:cubicBezTo>
                      <a:pt x="4781" y="25652"/>
                      <a:pt x="5433" y="24942"/>
                      <a:pt x="7294" y="23871"/>
                    </a:cubicBezTo>
                    <a:cubicBezTo>
                      <a:pt x="8922" y="22926"/>
                      <a:pt x="9893" y="22853"/>
                      <a:pt x="11018" y="22768"/>
                    </a:cubicBezTo>
                    <a:cubicBezTo>
                      <a:pt x="11454" y="22738"/>
                      <a:pt x="11867" y="22687"/>
                      <a:pt x="12279" y="22626"/>
                    </a:cubicBezTo>
                    <a:cubicBezTo>
                      <a:pt x="12387" y="22610"/>
                      <a:pt x="12503" y="22590"/>
                      <a:pt x="12614" y="22571"/>
                    </a:cubicBezTo>
                    <a:cubicBezTo>
                      <a:pt x="12804" y="22537"/>
                      <a:pt x="12989" y="22494"/>
                      <a:pt x="13189" y="22441"/>
                    </a:cubicBezTo>
                    <a:cubicBezTo>
                      <a:pt x="13428" y="22386"/>
                      <a:pt x="13678" y="22313"/>
                      <a:pt x="13948" y="22224"/>
                    </a:cubicBezTo>
                    <a:lnTo>
                      <a:pt x="14268" y="22108"/>
                    </a:lnTo>
                    <a:cubicBezTo>
                      <a:pt x="14688" y="21946"/>
                      <a:pt x="15089" y="21770"/>
                      <a:pt x="15505" y="21558"/>
                    </a:cubicBezTo>
                    <a:cubicBezTo>
                      <a:pt x="15525" y="21550"/>
                      <a:pt x="15548" y="21542"/>
                      <a:pt x="15560" y="21530"/>
                    </a:cubicBezTo>
                    <a:cubicBezTo>
                      <a:pt x="15822" y="21423"/>
                      <a:pt x="16061" y="21303"/>
                      <a:pt x="16281" y="21176"/>
                    </a:cubicBezTo>
                    <a:cubicBezTo>
                      <a:pt x="18555" y="19857"/>
                      <a:pt x="20691" y="17286"/>
                      <a:pt x="22140" y="14101"/>
                    </a:cubicBezTo>
                    <a:cubicBezTo>
                      <a:pt x="23266" y="11646"/>
                      <a:pt x="23883" y="9002"/>
                      <a:pt x="23883" y="6646"/>
                    </a:cubicBezTo>
                    <a:lnTo>
                      <a:pt x="23883" y="6634"/>
                    </a:lnTo>
                    <a:cubicBezTo>
                      <a:pt x="23879" y="2486"/>
                      <a:pt x="21990" y="0"/>
                      <a:pt x="19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2" name="Google Shape;5282;p39"/>
              <p:cNvSpPr/>
              <p:nvPr/>
            </p:nvSpPr>
            <p:spPr>
              <a:xfrm>
                <a:off x="4598905" y="1556242"/>
                <a:ext cx="774145" cy="325119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2484" extrusionOk="0">
                    <a:moveTo>
                      <a:pt x="39886" y="1"/>
                    </a:moveTo>
                    <a:lnTo>
                      <a:pt x="39755" y="1"/>
                    </a:ln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37758" y="641"/>
                    </a:lnTo>
                    <a:cubicBezTo>
                      <a:pt x="37893" y="564"/>
                      <a:pt x="38020" y="490"/>
                      <a:pt x="38154" y="433"/>
                    </a:cubicBezTo>
                    <a:cubicBezTo>
                      <a:pt x="38286" y="367"/>
                      <a:pt x="38414" y="310"/>
                      <a:pt x="38537" y="267"/>
                    </a:cubicBezTo>
                    <a:lnTo>
                      <a:pt x="38540" y="259"/>
                    </a:lnTo>
                    <a:cubicBezTo>
                      <a:pt x="38675" y="213"/>
                      <a:pt x="38798" y="175"/>
                      <a:pt x="38918" y="139"/>
                    </a:cubicBezTo>
                    <a:cubicBezTo>
                      <a:pt x="39042" y="102"/>
                      <a:pt x="39165" y="74"/>
                      <a:pt x="39284" y="55"/>
                    </a:cubicBezTo>
                    <a:cubicBezTo>
                      <a:pt x="39442" y="24"/>
                      <a:pt x="39604" y="9"/>
                      <a:pt x="39755" y="1"/>
                    </a:cubicBezTo>
                    <a:lnTo>
                      <a:pt x="39886" y="1"/>
                    </a:lnTo>
                    <a:cubicBezTo>
                      <a:pt x="40499" y="1"/>
                      <a:pt x="41058" y="171"/>
                      <a:pt x="41547" y="483"/>
                    </a:cubicBezTo>
                    <a:lnTo>
                      <a:pt x="53536" y="7403"/>
                    </a:lnTo>
                    <a:lnTo>
                      <a:pt x="53536" y="7403"/>
                    </a:ln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3" name="Google Shape;5283;p39"/>
              <p:cNvSpPr/>
              <p:nvPr/>
            </p:nvSpPr>
            <p:spPr>
              <a:xfrm>
                <a:off x="3912170" y="2300975"/>
                <a:ext cx="201463" cy="917095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63237" extrusionOk="0">
                    <a:moveTo>
                      <a:pt x="1447" y="1"/>
                    </a:moveTo>
                    <a:cubicBezTo>
                      <a:pt x="575" y="1835"/>
                      <a:pt x="39" y="3883"/>
                      <a:pt x="47" y="5783"/>
                    </a:cubicBezTo>
                    <a:lnTo>
                      <a:pt x="0" y="56146"/>
                    </a:lnTo>
                    <a:lnTo>
                      <a:pt x="12283" y="63236"/>
                    </a:lnTo>
                    <a:lnTo>
                      <a:pt x="12287" y="12950"/>
                    </a:lnTo>
                    <a:cubicBezTo>
                      <a:pt x="12287" y="11030"/>
                      <a:pt x="12830" y="8949"/>
                      <a:pt x="13725" y="7090"/>
                    </a:cubicBez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4" name="Google Shape;5284;p39"/>
              <p:cNvSpPr/>
              <p:nvPr/>
            </p:nvSpPr>
            <p:spPr>
              <a:xfrm>
                <a:off x="3934610" y="1916631"/>
                <a:ext cx="1072209" cy="1301834"/>
              </a:xfrm>
              <a:custGeom>
                <a:avLst/>
                <a:gdLst/>
                <a:ahLst/>
                <a:cxnLst/>
                <a:rect l="l" t="t" r="r" b="b"/>
                <a:pathLst>
                  <a:path w="74150" h="90030" extrusionOk="0">
                    <a:moveTo>
                      <a:pt x="41963" y="1"/>
                    </a:moveTo>
                    <a:lnTo>
                      <a:pt x="4291" y="21689"/>
                    </a:lnTo>
                    <a:cubicBezTo>
                      <a:pt x="4157" y="21767"/>
                      <a:pt x="4022" y="21851"/>
                      <a:pt x="3894" y="21947"/>
                    </a:cubicBezTo>
                    <a:cubicBezTo>
                      <a:pt x="3824" y="21994"/>
                      <a:pt x="3748" y="22040"/>
                      <a:pt x="3678" y="22094"/>
                    </a:cubicBezTo>
                    <a:cubicBezTo>
                      <a:pt x="3625" y="22141"/>
                      <a:pt x="3566" y="22183"/>
                      <a:pt x="3509" y="22233"/>
                    </a:cubicBezTo>
                    <a:cubicBezTo>
                      <a:pt x="3451" y="22280"/>
                      <a:pt x="3389" y="22317"/>
                      <a:pt x="3328" y="22368"/>
                    </a:cubicBezTo>
                    <a:cubicBezTo>
                      <a:pt x="3273" y="22410"/>
                      <a:pt x="3227" y="22449"/>
                      <a:pt x="3173" y="22488"/>
                    </a:cubicBezTo>
                    <a:cubicBezTo>
                      <a:pt x="3162" y="22499"/>
                      <a:pt x="3150" y="22507"/>
                      <a:pt x="3143" y="22518"/>
                    </a:cubicBezTo>
                    <a:cubicBezTo>
                      <a:pt x="3127" y="22530"/>
                      <a:pt x="3100" y="22549"/>
                      <a:pt x="3081" y="22568"/>
                    </a:cubicBezTo>
                    <a:cubicBezTo>
                      <a:pt x="3023" y="22618"/>
                      <a:pt x="2965" y="22676"/>
                      <a:pt x="2903" y="22734"/>
                    </a:cubicBezTo>
                    <a:cubicBezTo>
                      <a:pt x="2876" y="22750"/>
                      <a:pt x="2857" y="22769"/>
                      <a:pt x="2838" y="22788"/>
                    </a:cubicBezTo>
                    <a:cubicBezTo>
                      <a:pt x="2769" y="22858"/>
                      <a:pt x="2699" y="22923"/>
                      <a:pt x="2625" y="23000"/>
                    </a:cubicBezTo>
                    <a:cubicBezTo>
                      <a:pt x="2625" y="23000"/>
                      <a:pt x="2624" y="22999"/>
                      <a:pt x="2622" y="22999"/>
                    </a:cubicBezTo>
                    <a:cubicBezTo>
                      <a:pt x="2621" y="22999"/>
                      <a:pt x="2620" y="23000"/>
                      <a:pt x="2622" y="23004"/>
                    </a:cubicBezTo>
                    <a:cubicBezTo>
                      <a:pt x="2579" y="23039"/>
                      <a:pt x="2541" y="23073"/>
                      <a:pt x="2506" y="23116"/>
                    </a:cubicBezTo>
                    <a:cubicBezTo>
                      <a:pt x="2483" y="23139"/>
                      <a:pt x="2463" y="23158"/>
                      <a:pt x="2440" y="23185"/>
                    </a:cubicBezTo>
                    <a:cubicBezTo>
                      <a:pt x="2406" y="23220"/>
                      <a:pt x="2371" y="23255"/>
                      <a:pt x="2340" y="23289"/>
                    </a:cubicBezTo>
                    <a:cubicBezTo>
                      <a:pt x="2298" y="23340"/>
                      <a:pt x="2248" y="23381"/>
                      <a:pt x="2205" y="23436"/>
                    </a:cubicBezTo>
                    <a:cubicBezTo>
                      <a:pt x="2086" y="23559"/>
                      <a:pt x="1978" y="23690"/>
                      <a:pt x="1870" y="23821"/>
                    </a:cubicBezTo>
                    <a:cubicBezTo>
                      <a:pt x="1855" y="23840"/>
                      <a:pt x="1835" y="23872"/>
                      <a:pt x="1812" y="23895"/>
                    </a:cubicBezTo>
                    <a:cubicBezTo>
                      <a:pt x="1743" y="23979"/>
                      <a:pt x="1677" y="24064"/>
                      <a:pt x="1612" y="24149"/>
                    </a:cubicBezTo>
                    <a:cubicBezTo>
                      <a:pt x="1543" y="24234"/>
                      <a:pt x="1477" y="24319"/>
                      <a:pt x="1419" y="24408"/>
                    </a:cubicBezTo>
                    <a:cubicBezTo>
                      <a:pt x="1381" y="24458"/>
                      <a:pt x="1346" y="24507"/>
                      <a:pt x="1312" y="24554"/>
                    </a:cubicBezTo>
                    <a:cubicBezTo>
                      <a:pt x="1307" y="24561"/>
                      <a:pt x="1296" y="24569"/>
                      <a:pt x="1288" y="24581"/>
                    </a:cubicBezTo>
                    <a:cubicBezTo>
                      <a:pt x="1173" y="24739"/>
                      <a:pt x="1061" y="24904"/>
                      <a:pt x="960" y="25070"/>
                    </a:cubicBezTo>
                    <a:cubicBezTo>
                      <a:pt x="945" y="25093"/>
                      <a:pt x="922" y="25116"/>
                      <a:pt x="910" y="25139"/>
                    </a:cubicBezTo>
                    <a:lnTo>
                      <a:pt x="841" y="25255"/>
                    </a:lnTo>
                    <a:cubicBezTo>
                      <a:pt x="729" y="25429"/>
                      <a:pt x="625" y="25610"/>
                      <a:pt x="521" y="25787"/>
                    </a:cubicBezTo>
                    <a:cubicBezTo>
                      <a:pt x="433" y="25938"/>
                      <a:pt x="351" y="26092"/>
                      <a:pt x="271" y="26246"/>
                    </a:cubicBezTo>
                    <a:cubicBezTo>
                      <a:pt x="212" y="26351"/>
                      <a:pt x="155" y="26466"/>
                      <a:pt x="100" y="26582"/>
                    </a:cubicBezTo>
                    <a:cubicBezTo>
                      <a:pt x="66" y="26655"/>
                      <a:pt x="35" y="26721"/>
                      <a:pt x="1" y="26794"/>
                    </a:cubicBezTo>
                    <a:lnTo>
                      <a:pt x="12279" y="33883"/>
                    </a:lnTo>
                    <a:cubicBezTo>
                      <a:pt x="11384" y="35742"/>
                      <a:pt x="10841" y="37823"/>
                      <a:pt x="10841" y="39743"/>
                    </a:cubicBezTo>
                    <a:lnTo>
                      <a:pt x="10837" y="90029"/>
                    </a:lnTo>
                    <a:lnTo>
                      <a:pt x="20772" y="84297"/>
                    </a:lnTo>
                    <a:cubicBezTo>
                      <a:pt x="26820" y="80800"/>
                      <a:pt x="26820" y="79235"/>
                      <a:pt x="26820" y="76386"/>
                    </a:cubicBezTo>
                    <a:cubicBezTo>
                      <a:pt x="26820" y="75946"/>
                      <a:pt x="26802" y="75526"/>
                      <a:pt x="26770" y="75098"/>
                    </a:cubicBezTo>
                    <a:cubicBezTo>
                      <a:pt x="26763" y="75055"/>
                      <a:pt x="26763" y="75017"/>
                      <a:pt x="26763" y="74979"/>
                    </a:cubicBezTo>
                    <a:lnTo>
                      <a:pt x="26759" y="74929"/>
                    </a:lnTo>
                    <a:lnTo>
                      <a:pt x="26747" y="74893"/>
                    </a:lnTo>
                    <a:lnTo>
                      <a:pt x="26736" y="74778"/>
                    </a:lnTo>
                    <a:cubicBezTo>
                      <a:pt x="26604" y="73568"/>
                      <a:pt x="26331" y="72747"/>
                      <a:pt x="26030" y="71872"/>
                    </a:cubicBezTo>
                    <a:cubicBezTo>
                      <a:pt x="25590" y="70550"/>
                      <a:pt x="25090" y="69065"/>
                      <a:pt x="24985" y="66451"/>
                    </a:cubicBezTo>
                    <a:cubicBezTo>
                      <a:pt x="24958" y="66173"/>
                      <a:pt x="24946" y="65819"/>
                      <a:pt x="24943" y="65479"/>
                    </a:cubicBezTo>
                    <a:cubicBezTo>
                      <a:pt x="24946" y="65287"/>
                      <a:pt x="24955" y="65091"/>
                      <a:pt x="24966" y="64894"/>
                    </a:cubicBezTo>
                    <a:cubicBezTo>
                      <a:pt x="24962" y="64724"/>
                      <a:pt x="24974" y="64559"/>
                      <a:pt x="24993" y="64392"/>
                    </a:cubicBezTo>
                    <a:cubicBezTo>
                      <a:pt x="25032" y="63845"/>
                      <a:pt x="25101" y="63294"/>
                      <a:pt x="25206" y="62742"/>
                    </a:cubicBezTo>
                    <a:cubicBezTo>
                      <a:pt x="25243" y="62484"/>
                      <a:pt x="25293" y="62222"/>
                      <a:pt x="25355" y="61972"/>
                    </a:cubicBezTo>
                    <a:cubicBezTo>
                      <a:pt x="25363" y="61922"/>
                      <a:pt x="25375" y="61876"/>
                      <a:pt x="25391" y="61829"/>
                    </a:cubicBezTo>
                    <a:cubicBezTo>
                      <a:pt x="25452" y="61563"/>
                      <a:pt x="25514" y="61308"/>
                      <a:pt x="25590" y="61043"/>
                    </a:cubicBezTo>
                    <a:cubicBezTo>
                      <a:pt x="25649" y="60823"/>
                      <a:pt x="25718" y="60599"/>
                      <a:pt x="25791" y="60379"/>
                    </a:cubicBezTo>
                    <a:cubicBezTo>
                      <a:pt x="25996" y="59716"/>
                      <a:pt x="26238" y="59061"/>
                      <a:pt x="26524" y="58424"/>
                    </a:cubicBezTo>
                    <a:cubicBezTo>
                      <a:pt x="27903" y="55206"/>
                      <a:pt x="30090" y="52384"/>
                      <a:pt x="32542" y="50969"/>
                    </a:cubicBezTo>
                    <a:cubicBezTo>
                      <a:pt x="33595" y="50358"/>
                      <a:pt x="34617" y="50053"/>
                      <a:pt x="35556" y="50053"/>
                    </a:cubicBezTo>
                    <a:cubicBezTo>
                      <a:pt x="36424" y="50053"/>
                      <a:pt x="37223" y="50313"/>
                      <a:pt x="37912" y="50834"/>
                    </a:cubicBezTo>
                    <a:cubicBezTo>
                      <a:pt x="39353" y="51921"/>
                      <a:pt x="40143" y="54006"/>
                      <a:pt x="40140" y="56713"/>
                    </a:cubicBezTo>
                    <a:cubicBezTo>
                      <a:pt x="40140" y="56979"/>
                      <a:pt x="40125" y="57230"/>
                      <a:pt x="40109" y="57461"/>
                    </a:cubicBezTo>
                    <a:lnTo>
                      <a:pt x="40109" y="57545"/>
                    </a:lnTo>
                    <a:lnTo>
                      <a:pt x="40105" y="57588"/>
                    </a:lnTo>
                    <a:cubicBezTo>
                      <a:pt x="40102" y="57650"/>
                      <a:pt x="40102" y="57719"/>
                      <a:pt x="40097" y="57777"/>
                    </a:cubicBezTo>
                    <a:cubicBezTo>
                      <a:pt x="40074" y="58360"/>
                      <a:pt x="40028" y="58933"/>
                      <a:pt x="39967" y="59539"/>
                    </a:cubicBezTo>
                    <a:cubicBezTo>
                      <a:pt x="39958" y="59636"/>
                      <a:pt x="39947" y="59735"/>
                      <a:pt x="39931" y="59828"/>
                    </a:cubicBezTo>
                    <a:lnTo>
                      <a:pt x="39920" y="59913"/>
                    </a:lnTo>
                    <a:cubicBezTo>
                      <a:pt x="39870" y="60326"/>
                      <a:pt x="39816" y="60726"/>
                      <a:pt x="39750" y="61120"/>
                    </a:cubicBezTo>
                    <a:cubicBezTo>
                      <a:pt x="39704" y="61355"/>
                      <a:pt x="39662" y="61593"/>
                      <a:pt x="39620" y="61825"/>
                    </a:cubicBezTo>
                    <a:cubicBezTo>
                      <a:pt x="39577" y="62061"/>
                      <a:pt x="39527" y="62296"/>
                      <a:pt x="39481" y="62523"/>
                    </a:cubicBezTo>
                    <a:cubicBezTo>
                      <a:pt x="39349" y="63120"/>
                      <a:pt x="39207" y="63730"/>
                      <a:pt x="39056" y="64362"/>
                    </a:cubicBezTo>
                    <a:cubicBezTo>
                      <a:pt x="38632" y="66100"/>
                      <a:pt x="38274" y="67607"/>
                      <a:pt x="38266" y="69782"/>
                    </a:cubicBezTo>
                    <a:cubicBezTo>
                      <a:pt x="38270" y="71505"/>
                      <a:pt x="38413" y="72295"/>
                      <a:pt x="38899" y="72577"/>
                    </a:cubicBezTo>
                    <a:cubicBezTo>
                      <a:pt x="38906" y="72580"/>
                      <a:pt x="38906" y="72580"/>
                      <a:pt x="38910" y="72585"/>
                    </a:cubicBezTo>
                    <a:lnTo>
                      <a:pt x="38910" y="72577"/>
                    </a:lnTo>
                    <a:cubicBezTo>
                      <a:pt x="39056" y="72654"/>
                      <a:pt x="39226" y="72696"/>
                      <a:pt x="39423" y="72701"/>
                    </a:cubicBezTo>
                    <a:cubicBezTo>
                      <a:pt x="39450" y="72702"/>
                      <a:pt x="39477" y="72703"/>
                      <a:pt x="39505" y="72703"/>
                    </a:cubicBezTo>
                    <a:cubicBezTo>
                      <a:pt x="39548" y="72703"/>
                      <a:pt x="39592" y="72701"/>
                      <a:pt x="39643" y="72696"/>
                    </a:cubicBezTo>
                    <a:cubicBezTo>
                      <a:pt x="40575" y="72627"/>
                      <a:pt x="42109" y="71975"/>
                      <a:pt x="44311" y="70699"/>
                    </a:cubicBezTo>
                    <a:lnTo>
                      <a:pt x="47484" y="68872"/>
                    </a:lnTo>
                    <a:lnTo>
                      <a:pt x="50760" y="66983"/>
                    </a:lnTo>
                    <a:lnTo>
                      <a:pt x="54246" y="64967"/>
                    </a:lnTo>
                    <a:lnTo>
                      <a:pt x="54246" y="51729"/>
                    </a:lnTo>
                    <a:lnTo>
                      <a:pt x="54246" y="51705"/>
                    </a:lnTo>
                    <a:lnTo>
                      <a:pt x="54246" y="51675"/>
                    </a:lnTo>
                    <a:lnTo>
                      <a:pt x="54377" y="47615"/>
                    </a:lnTo>
                    <a:lnTo>
                      <a:pt x="54377" y="47572"/>
                    </a:lnTo>
                    <a:lnTo>
                      <a:pt x="54381" y="47530"/>
                    </a:lnTo>
                    <a:cubicBezTo>
                      <a:pt x="54388" y="47434"/>
                      <a:pt x="54392" y="47345"/>
                      <a:pt x="54407" y="47252"/>
                    </a:cubicBezTo>
                    <a:lnTo>
                      <a:pt x="54415" y="47118"/>
                    </a:lnTo>
                    <a:cubicBezTo>
                      <a:pt x="54438" y="46867"/>
                      <a:pt x="54457" y="46617"/>
                      <a:pt x="54484" y="46370"/>
                    </a:cubicBezTo>
                    <a:cubicBezTo>
                      <a:pt x="54496" y="46247"/>
                      <a:pt x="54512" y="46124"/>
                      <a:pt x="54523" y="46008"/>
                    </a:cubicBezTo>
                    <a:lnTo>
                      <a:pt x="54539" y="45892"/>
                    </a:lnTo>
                    <a:cubicBezTo>
                      <a:pt x="54569" y="45649"/>
                      <a:pt x="54605" y="45414"/>
                      <a:pt x="54639" y="45186"/>
                    </a:cubicBezTo>
                    <a:cubicBezTo>
                      <a:pt x="54654" y="45032"/>
                      <a:pt x="54681" y="44878"/>
                      <a:pt x="54704" y="44731"/>
                    </a:cubicBezTo>
                    <a:cubicBezTo>
                      <a:pt x="54751" y="44481"/>
                      <a:pt x="54793" y="44234"/>
                      <a:pt x="54840" y="43991"/>
                    </a:cubicBezTo>
                    <a:lnTo>
                      <a:pt x="54859" y="43907"/>
                    </a:lnTo>
                    <a:cubicBezTo>
                      <a:pt x="54874" y="43810"/>
                      <a:pt x="54897" y="43706"/>
                      <a:pt x="54920" y="43613"/>
                    </a:cubicBezTo>
                    <a:cubicBezTo>
                      <a:pt x="54989" y="43274"/>
                      <a:pt x="55071" y="42950"/>
                      <a:pt x="55155" y="42631"/>
                    </a:cubicBezTo>
                    <a:cubicBezTo>
                      <a:pt x="55163" y="42603"/>
                      <a:pt x="55174" y="42557"/>
                      <a:pt x="55186" y="42507"/>
                    </a:cubicBezTo>
                    <a:cubicBezTo>
                      <a:pt x="55286" y="42149"/>
                      <a:pt x="55406" y="41770"/>
                      <a:pt x="55541" y="41400"/>
                    </a:cubicBezTo>
                    <a:cubicBezTo>
                      <a:pt x="55560" y="41343"/>
                      <a:pt x="55576" y="41297"/>
                      <a:pt x="55599" y="41247"/>
                    </a:cubicBezTo>
                    <a:cubicBezTo>
                      <a:pt x="55710" y="40934"/>
                      <a:pt x="55834" y="40626"/>
                      <a:pt x="55965" y="40333"/>
                    </a:cubicBezTo>
                    <a:cubicBezTo>
                      <a:pt x="55988" y="40263"/>
                      <a:pt x="56019" y="40194"/>
                      <a:pt x="56050" y="40133"/>
                    </a:cubicBezTo>
                    <a:lnTo>
                      <a:pt x="56073" y="40094"/>
                    </a:lnTo>
                    <a:cubicBezTo>
                      <a:pt x="56204" y="39813"/>
                      <a:pt x="56343" y="39531"/>
                      <a:pt x="56489" y="39261"/>
                    </a:cubicBezTo>
                    <a:lnTo>
                      <a:pt x="56509" y="39219"/>
                    </a:lnTo>
                    <a:lnTo>
                      <a:pt x="56597" y="39060"/>
                    </a:lnTo>
                    <a:cubicBezTo>
                      <a:pt x="56779" y="38733"/>
                      <a:pt x="56964" y="38440"/>
                      <a:pt x="57156" y="38158"/>
                    </a:cubicBezTo>
                    <a:lnTo>
                      <a:pt x="57167" y="38139"/>
                    </a:lnTo>
                    <a:cubicBezTo>
                      <a:pt x="57626" y="37468"/>
                      <a:pt x="58128" y="36867"/>
                      <a:pt x="58687" y="36316"/>
                    </a:cubicBezTo>
                    <a:lnTo>
                      <a:pt x="58702" y="36300"/>
                    </a:lnTo>
                    <a:lnTo>
                      <a:pt x="58740" y="36262"/>
                    </a:lnTo>
                    <a:cubicBezTo>
                      <a:pt x="58980" y="36023"/>
                      <a:pt x="59249" y="35776"/>
                      <a:pt x="59535" y="35541"/>
                    </a:cubicBezTo>
                    <a:lnTo>
                      <a:pt x="59604" y="35487"/>
                    </a:lnTo>
                    <a:cubicBezTo>
                      <a:pt x="60217" y="34986"/>
                      <a:pt x="60850" y="34546"/>
                      <a:pt x="61539" y="34149"/>
                    </a:cubicBezTo>
                    <a:cubicBezTo>
                      <a:pt x="63895" y="32785"/>
                      <a:pt x="65371" y="32673"/>
                      <a:pt x="66670" y="32576"/>
                    </a:cubicBezTo>
                    <a:cubicBezTo>
                      <a:pt x="67711" y="32495"/>
                      <a:pt x="68610" y="32426"/>
                      <a:pt x="70021" y="31705"/>
                    </a:cubicBezTo>
                    <a:lnTo>
                      <a:pt x="70047" y="31690"/>
                    </a:lnTo>
                    <a:lnTo>
                      <a:pt x="70074" y="31682"/>
                    </a:lnTo>
                    <a:cubicBezTo>
                      <a:pt x="70275" y="31589"/>
                      <a:pt x="70403" y="31528"/>
                      <a:pt x="70530" y="31454"/>
                    </a:cubicBezTo>
                    <a:cubicBezTo>
                      <a:pt x="71494" y="30895"/>
                      <a:pt x="72403" y="29870"/>
                      <a:pt x="73090" y="28559"/>
                    </a:cubicBezTo>
                    <a:cubicBezTo>
                      <a:pt x="73771" y="27256"/>
                      <a:pt x="74150" y="25830"/>
                      <a:pt x="74145" y="24550"/>
                    </a:cubicBezTo>
                    <a:cubicBezTo>
                      <a:pt x="74150" y="24280"/>
                      <a:pt x="74130" y="24014"/>
                      <a:pt x="74095" y="23779"/>
                    </a:cubicBezTo>
                    <a:cubicBezTo>
                      <a:pt x="74072" y="23617"/>
                      <a:pt x="74045" y="23463"/>
                      <a:pt x="74015" y="23320"/>
                    </a:cubicBezTo>
                    <a:cubicBezTo>
                      <a:pt x="73853" y="22664"/>
                      <a:pt x="73567" y="22160"/>
                      <a:pt x="73178" y="21828"/>
                    </a:cubicBezTo>
                    <a:cubicBezTo>
                      <a:pt x="73140" y="21797"/>
                      <a:pt x="73109" y="21774"/>
                      <a:pt x="73078" y="21748"/>
                    </a:cubicBezTo>
                    <a:cubicBezTo>
                      <a:pt x="73020" y="21698"/>
                      <a:pt x="72958" y="21662"/>
                      <a:pt x="72893" y="21624"/>
                    </a:cubicBezTo>
                    <a:lnTo>
                      <a:pt x="60645" y="14554"/>
                    </a:lnTo>
                    <a:cubicBezTo>
                      <a:pt x="60330" y="14360"/>
                      <a:pt x="59976" y="14249"/>
                      <a:pt x="59587" y="14249"/>
                    </a:cubicBezTo>
                    <a:cubicBezTo>
                      <a:pt x="59186" y="14249"/>
                      <a:pt x="58748" y="14368"/>
                      <a:pt x="58278" y="14638"/>
                    </a:cubicBezTo>
                    <a:cubicBezTo>
                      <a:pt x="58174" y="14700"/>
                      <a:pt x="58046" y="14789"/>
                      <a:pt x="57912" y="14889"/>
                    </a:cubicBezTo>
                    <a:lnTo>
                      <a:pt x="57866" y="14916"/>
                    </a:lnTo>
                    <a:lnTo>
                      <a:pt x="57847" y="14935"/>
                    </a:lnTo>
                    <a:lnTo>
                      <a:pt x="57823" y="14947"/>
                    </a:lnTo>
                    <a:cubicBezTo>
                      <a:pt x="56362" y="15887"/>
                      <a:pt x="55464" y="16855"/>
                      <a:pt x="54423" y="17977"/>
                    </a:cubicBezTo>
                    <a:cubicBezTo>
                      <a:pt x="54365" y="18035"/>
                      <a:pt x="54304" y="18100"/>
                      <a:pt x="54246" y="18162"/>
                    </a:cubicBezTo>
                    <a:lnTo>
                      <a:pt x="54253" y="7094"/>
                    </a:lnTo>
                    <a:lnTo>
                      <a:pt x="4196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5" name="Google Shape;5285;p39"/>
              <p:cNvSpPr/>
              <p:nvPr/>
            </p:nvSpPr>
            <p:spPr>
              <a:xfrm>
                <a:off x="4718276" y="2121407"/>
                <a:ext cx="269708" cy="237578"/>
              </a:xfrm>
              <a:custGeom>
                <a:avLst/>
                <a:gdLst/>
                <a:ahLst/>
                <a:cxnLst/>
                <a:rect l="l" t="t" r="r" b="b"/>
                <a:pathLst>
                  <a:path w="18652" h="16430" extrusionOk="0">
                    <a:moveTo>
                      <a:pt x="5346" y="0"/>
                    </a:moveTo>
                    <a:cubicBezTo>
                      <a:pt x="4944" y="0"/>
                      <a:pt x="4506" y="119"/>
                      <a:pt x="4037" y="390"/>
                    </a:cubicBezTo>
                    <a:cubicBezTo>
                      <a:pt x="3929" y="448"/>
                      <a:pt x="3798" y="545"/>
                      <a:pt x="3671" y="637"/>
                    </a:cubicBezTo>
                    <a:lnTo>
                      <a:pt x="3625" y="668"/>
                    </a:lnTo>
                    <a:lnTo>
                      <a:pt x="3593" y="687"/>
                    </a:lnTo>
                    <a:lnTo>
                      <a:pt x="3575" y="703"/>
                    </a:lnTo>
                    <a:cubicBezTo>
                      <a:pt x="2121" y="1639"/>
                      <a:pt x="1219" y="2607"/>
                      <a:pt x="174" y="3733"/>
                    </a:cubicBezTo>
                    <a:cubicBezTo>
                      <a:pt x="120" y="3795"/>
                      <a:pt x="59" y="3852"/>
                      <a:pt x="4" y="3914"/>
                    </a:cubicBezTo>
                    <a:lnTo>
                      <a:pt x="1" y="6089"/>
                    </a:lnTo>
                    <a:lnTo>
                      <a:pt x="4" y="6212"/>
                    </a:lnTo>
                    <a:lnTo>
                      <a:pt x="8" y="6304"/>
                    </a:lnTo>
                    <a:lnTo>
                      <a:pt x="47" y="8613"/>
                    </a:lnTo>
                    <a:lnTo>
                      <a:pt x="51" y="8637"/>
                    </a:lnTo>
                    <a:lnTo>
                      <a:pt x="51" y="8652"/>
                    </a:lnTo>
                    <a:lnTo>
                      <a:pt x="51" y="8702"/>
                    </a:lnTo>
                    <a:cubicBezTo>
                      <a:pt x="63" y="8922"/>
                      <a:pt x="74" y="9133"/>
                      <a:pt x="86" y="9338"/>
                    </a:cubicBezTo>
                    <a:lnTo>
                      <a:pt x="89" y="9423"/>
                    </a:lnTo>
                    <a:lnTo>
                      <a:pt x="97" y="9512"/>
                    </a:lnTo>
                    <a:cubicBezTo>
                      <a:pt x="105" y="9647"/>
                      <a:pt x="109" y="9781"/>
                      <a:pt x="124" y="9901"/>
                    </a:cubicBezTo>
                    <a:cubicBezTo>
                      <a:pt x="136" y="10121"/>
                      <a:pt x="151" y="10336"/>
                      <a:pt x="170" y="10544"/>
                    </a:cubicBezTo>
                    <a:cubicBezTo>
                      <a:pt x="193" y="10703"/>
                      <a:pt x="205" y="10873"/>
                      <a:pt x="224" y="11023"/>
                    </a:cubicBezTo>
                    <a:cubicBezTo>
                      <a:pt x="248" y="11224"/>
                      <a:pt x="274" y="11416"/>
                      <a:pt x="298" y="11605"/>
                    </a:cubicBezTo>
                    <a:cubicBezTo>
                      <a:pt x="321" y="11759"/>
                      <a:pt x="344" y="11914"/>
                      <a:pt x="371" y="12060"/>
                    </a:cubicBezTo>
                    <a:cubicBezTo>
                      <a:pt x="397" y="12241"/>
                      <a:pt x="433" y="12423"/>
                      <a:pt x="467" y="12588"/>
                    </a:cubicBezTo>
                    <a:cubicBezTo>
                      <a:pt x="494" y="12734"/>
                      <a:pt x="536" y="12873"/>
                      <a:pt x="568" y="13012"/>
                    </a:cubicBezTo>
                    <a:cubicBezTo>
                      <a:pt x="606" y="13174"/>
                      <a:pt x="641" y="13336"/>
                      <a:pt x="687" y="13482"/>
                    </a:cubicBezTo>
                    <a:cubicBezTo>
                      <a:pt x="725" y="13598"/>
                      <a:pt x="760" y="13695"/>
                      <a:pt x="794" y="13795"/>
                    </a:cubicBezTo>
                    <a:lnTo>
                      <a:pt x="822" y="13868"/>
                    </a:lnTo>
                    <a:lnTo>
                      <a:pt x="841" y="13945"/>
                    </a:lnTo>
                    <a:cubicBezTo>
                      <a:pt x="883" y="14060"/>
                      <a:pt x="929" y="14181"/>
                      <a:pt x="972" y="14281"/>
                    </a:cubicBezTo>
                    <a:cubicBezTo>
                      <a:pt x="1011" y="14377"/>
                      <a:pt x="1061" y="14469"/>
                      <a:pt x="1103" y="14554"/>
                    </a:cubicBezTo>
                    <a:lnTo>
                      <a:pt x="1138" y="14627"/>
                    </a:lnTo>
                    <a:cubicBezTo>
                      <a:pt x="1242" y="14832"/>
                      <a:pt x="1362" y="15028"/>
                      <a:pt x="1485" y="15202"/>
                    </a:cubicBezTo>
                    <a:lnTo>
                      <a:pt x="1520" y="15259"/>
                    </a:lnTo>
                    <a:cubicBezTo>
                      <a:pt x="1585" y="15352"/>
                      <a:pt x="1655" y="15441"/>
                      <a:pt x="1728" y="15530"/>
                    </a:cubicBezTo>
                    <a:cubicBezTo>
                      <a:pt x="1794" y="15595"/>
                      <a:pt x="1858" y="15653"/>
                      <a:pt x="1924" y="15707"/>
                    </a:cubicBezTo>
                    <a:lnTo>
                      <a:pt x="1970" y="15753"/>
                    </a:lnTo>
                    <a:lnTo>
                      <a:pt x="2017" y="15788"/>
                    </a:lnTo>
                    <a:cubicBezTo>
                      <a:pt x="2079" y="15853"/>
                      <a:pt x="2155" y="15915"/>
                      <a:pt x="2237" y="15973"/>
                    </a:cubicBezTo>
                    <a:cubicBezTo>
                      <a:pt x="2310" y="16023"/>
                      <a:pt x="2399" y="16065"/>
                      <a:pt x="2479" y="16112"/>
                    </a:cubicBezTo>
                    <a:lnTo>
                      <a:pt x="2534" y="16135"/>
                    </a:lnTo>
                    <a:cubicBezTo>
                      <a:pt x="2630" y="16181"/>
                      <a:pt x="2726" y="16235"/>
                      <a:pt x="2830" y="16270"/>
                    </a:cubicBezTo>
                    <a:cubicBezTo>
                      <a:pt x="2931" y="16309"/>
                      <a:pt x="3043" y="16335"/>
                      <a:pt x="3150" y="16359"/>
                    </a:cubicBezTo>
                    <a:cubicBezTo>
                      <a:pt x="3262" y="16378"/>
                      <a:pt x="3378" y="16405"/>
                      <a:pt x="3490" y="16416"/>
                    </a:cubicBezTo>
                    <a:cubicBezTo>
                      <a:pt x="3577" y="16425"/>
                      <a:pt x="3666" y="16429"/>
                      <a:pt x="3757" y="16429"/>
                    </a:cubicBezTo>
                    <a:cubicBezTo>
                      <a:pt x="3787" y="16429"/>
                      <a:pt x="3817" y="16429"/>
                      <a:pt x="3848" y="16428"/>
                    </a:cubicBezTo>
                    <a:cubicBezTo>
                      <a:pt x="3972" y="16424"/>
                      <a:pt x="4098" y="16412"/>
                      <a:pt x="4226" y="16405"/>
                    </a:cubicBezTo>
                    <a:cubicBezTo>
                      <a:pt x="4357" y="16385"/>
                      <a:pt x="4484" y="16373"/>
                      <a:pt x="4627" y="16343"/>
                    </a:cubicBezTo>
                    <a:cubicBezTo>
                      <a:pt x="4754" y="16316"/>
                      <a:pt x="4897" y="16277"/>
                      <a:pt x="5036" y="16247"/>
                    </a:cubicBezTo>
                    <a:lnTo>
                      <a:pt x="5086" y="16227"/>
                    </a:lnTo>
                    <a:cubicBezTo>
                      <a:pt x="5205" y="16193"/>
                      <a:pt x="5328" y="16161"/>
                      <a:pt x="5452" y="16112"/>
                    </a:cubicBezTo>
                    <a:cubicBezTo>
                      <a:pt x="5575" y="16069"/>
                      <a:pt x="5721" y="16015"/>
                      <a:pt x="5853" y="15962"/>
                    </a:cubicBezTo>
                    <a:lnTo>
                      <a:pt x="5922" y="15926"/>
                    </a:lnTo>
                    <a:lnTo>
                      <a:pt x="6030" y="15884"/>
                    </a:lnTo>
                    <a:cubicBezTo>
                      <a:pt x="6130" y="15841"/>
                      <a:pt x="6238" y="15800"/>
                      <a:pt x="6354" y="15745"/>
                    </a:cubicBezTo>
                    <a:cubicBezTo>
                      <a:pt x="6520" y="15665"/>
                      <a:pt x="6701" y="15564"/>
                      <a:pt x="6886" y="15464"/>
                    </a:cubicBezTo>
                    <a:lnTo>
                      <a:pt x="6955" y="15430"/>
                    </a:lnTo>
                    <a:cubicBezTo>
                      <a:pt x="6982" y="15410"/>
                      <a:pt x="7021" y="15394"/>
                      <a:pt x="7048" y="15379"/>
                    </a:cubicBezTo>
                    <a:cubicBezTo>
                      <a:pt x="7128" y="15337"/>
                      <a:pt x="7210" y="15298"/>
                      <a:pt x="7290" y="15252"/>
                    </a:cubicBezTo>
                    <a:cubicBezTo>
                      <a:pt x="9646" y="13887"/>
                      <a:pt x="11123" y="12302"/>
                      <a:pt x="12422" y="10907"/>
                    </a:cubicBezTo>
                    <a:cubicBezTo>
                      <a:pt x="13463" y="9781"/>
                      <a:pt x="14365" y="8818"/>
                      <a:pt x="15822" y="7877"/>
                    </a:cubicBezTo>
                    <a:lnTo>
                      <a:pt x="15841" y="7861"/>
                    </a:lnTo>
                    <a:lnTo>
                      <a:pt x="15868" y="7846"/>
                    </a:lnTo>
                    <a:lnTo>
                      <a:pt x="15911" y="7808"/>
                    </a:lnTo>
                    <a:cubicBezTo>
                      <a:pt x="16046" y="7715"/>
                      <a:pt x="16173" y="7623"/>
                      <a:pt x="16281" y="7565"/>
                    </a:cubicBezTo>
                    <a:cubicBezTo>
                      <a:pt x="16790" y="7269"/>
                      <a:pt x="17277" y="7129"/>
                      <a:pt x="17719" y="7129"/>
                    </a:cubicBezTo>
                    <a:cubicBezTo>
                      <a:pt x="18060" y="7129"/>
                      <a:pt x="18374" y="7212"/>
                      <a:pt x="18651" y="7372"/>
                    </a:cubicBezTo>
                    <a:lnTo>
                      <a:pt x="6404" y="302"/>
                    </a:lnTo>
                    <a:cubicBezTo>
                      <a:pt x="6088" y="111"/>
                      <a:pt x="5734" y="0"/>
                      <a:pt x="53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6" name="Google Shape;5286;p39"/>
              <p:cNvSpPr/>
              <p:nvPr/>
            </p:nvSpPr>
            <p:spPr>
              <a:xfrm>
                <a:off x="3933060" y="1914550"/>
                <a:ext cx="784455" cy="490078"/>
              </a:xfrm>
              <a:custGeom>
                <a:avLst/>
                <a:gdLst/>
                <a:ahLst/>
                <a:cxnLst/>
                <a:rect l="l" t="t" r="r" b="b"/>
                <a:pathLst>
                  <a:path w="54250" h="33892" extrusionOk="0">
                    <a:moveTo>
                      <a:pt x="41960" y="0"/>
                    </a:moveTo>
                    <a:lnTo>
                      <a:pt x="4295" y="21693"/>
                    </a:lnTo>
                    <a:cubicBezTo>
                      <a:pt x="4161" y="21771"/>
                      <a:pt x="4026" y="21855"/>
                      <a:pt x="3898" y="21951"/>
                    </a:cubicBezTo>
                    <a:cubicBezTo>
                      <a:pt x="3828" y="21998"/>
                      <a:pt x="3752" y="22044"/>
                      <a:pt x="3682" y="22098"/>
                    </a:cubicBezTo>
                    <a:cubicBezTo>
                      <a:pt x="3567" y="22183"/>
                      <a:pt x="3444" y="22275"/>
                      <a:pt x="3332" y="22372"/>
                    </a:cubicBezTo>
                    <a:cubicBezTo>
                      <a:pt x="3277" y="22414"/>
                      <a:pt x="3231" y="22453"/>
                      <a:pt x="3177" y="22492"/>
                    </a:cubicBezTo>
                    <a:cubicBezTo>
                      <a:pt x="3166" y="22503"/>
                      <a:pt x="3154" y="22511"/>
                      <a:pt x="3147" y="22522"/>
                    </a:cubicBezTo>
                    <a:cubicBezTo>
                      <a:pt x="3061" y="22588"/>
                      <a:pt x="2981" y="22657"/>
                      <a:pt x="2907" y="22738"/>
                    </a:cubicBezTo>
                    <a:cubicBezTo>
                      <a:pt x="2880" y="22754"/>
                      <a:pt x="2861" y="22773"/>
                      <a:pt x="2842" y="22792"/>
                    </a:cubicBezTo>
                    <a:cubicBezTo>
                      <a:pt x="2773" y="22862"/>
                      <a:pt x="2703" y="22927"/>
                      <a:pt x="2629" y="23004"/>
                    </a:cubicBezTo>
                    <a:cubicBezTo>
                      <a:pt x="2629" y="23004"/>
                      <a:pt x="2628" y="23003"/>
                      <a:pt x="2626" y="23003"/>
                    </a:cubicBezTo>
                    <a:cubicBezTo>
                      <a:pt x="2625" y="23003"/>
                      <a:pt x="2624" y="23004"/>
                      <a:pt x="2626" y="23008"/>
                    </a:cubicBezTo>
                    <a:cubicBezTo>
                      <a:pt x="2565" y="23066"/>
                      <a:pt x="2506" y="23124"/>
                      <a:pt x="2444" y="23189"/>
                    </a:cubicBezTo>
                    <a:cubicBezTo>
                      <a:pt x="2410" y="23224"/>
                      <a:pt x="2375" y="23259"/>
                      <a:pt x="2344" y="23293"/>
                    </a:cubicBezTo>
                    <a:cubicBezTo>
                      <a:pt x="2302" y="23344"/>
                      <a:pt x="2252" y="23385"/>
                      <a:pt x="2209" y="23440"/>
                    </a:cubicBezTo>
                    <a:cubicBezTo>
                      <a:pt x="2090" y="23563"/>
                      <a:pt x="1982" y="23694"/>
                      <a:pt x="1874" y="23825"/>
                    </a:cubicBezTo>
                    <a:cubicBezTo>
                      <a:pt x="1786" y="23929"/>
                      <a:pt x="1697" y="24041"/>
                      <a:pt x="1616" y="24153"/>
                    </a:cubicBezTo>
                    <a:cubicBezTo>
                      <a:pt x="1547" y="24238"/>
                      <a:pt x="1481" y="24323"/>
                      <a:pt x="1423" y="24412"/>
                    </a:cubicBezTo>
                    <a:cubicBezTo>
                      <a:pt x="1385" y="24462"/>
                      <a:pt x="1350" y="24511"/>
                      <a:pt x="1316" y="24558"/>
                    </a:cubicBezTo>
                    <a:cubicBezTo>
                      <a:pt x="1311" y="24565"/>
                      <a:pt x="1300" y="24573"/>
                      <a:pt x="1292" y="24585"/>
                    </a:cubicBezTo>
                    <a:cubicBezTo>
                      <a:pt x="1177" y="24743"/>
                      <a:pt x="1065" y="24908"/>
                      <a:pt x="964" y="25074"/>
                    </a:cubicBezTo>
                    <a:cubicBezTo>
                      <a:pt x="922" y="25132"/>
                      <a:pt x="883" y="25198"/>
                      <a:pt x="845" y="25259"/>
                    </a:cubicBezTo>
                    <a:cubicBezTo>
                      <a:pt x="733" y="25433"/>
                      <a:pt x="629" y="25614"/>
                      <a:pt x="525" y="25791"/>
                    </a:cubicBezTo>
                    <a:cubicBezTo>
                      <a:pt x="437" y="25942"/>
                      <a:pt x="355" y="26096"/>
                      <a:pt x="275" y="26250"/>
                    </a:cubicBezTo>
                    <a:cubicBezTo>
                      <a:pt x="216" y="26355"/>
                      <a:pt x="159" y="26470"/>
                      <a:pt x="104" y="26586"/>
                    </a:cubicBezTo>
                    <a:cubicBezTo>
                      <a:pt x="67" y="26655"/>
                      <a:pt x="35" y="26721"/>
                      <a:pt x="1" y="26794"/>
                    </a:cubicBezTo>
                    <a:lnTo>
                      <a:pt x="12291" y="33891"/>
                    </a:lnTo>
                    <a:cubicBezTo>
                      <a:pt x="12564" y="33309"/>
                      <a:pt x="12885" y="32742"/>
                      <a:pt x="13228" y="32214"/>
                    </a:cubicBezTo>
                    <a:cubicBezTo>
                      <a:pt x="13331" y="32045"/>
                      <a:pt x="13451" y="31883"/>
                      <a:pt x="13566" y="31717"/>
                    </a:cubicBezTo>
                    <a:cubicBezTo>
                      <a:pt x="13867" y="31289"/>
                      <a:pt x="14191" y="30892"/>
                      <a:pt x="14527" y="30522"/>
                    </a:cubicBezTo>
                    <a:cubicBezTo>
                      <a:pt x="14685" y="30356"/>
                      <a:pt x="14842" y="30194"/>
                      <a:pt x="15009" y="30040"/>
                    </a:cubicBezTo>
                    <a:cubicBezTo>
                      <a:pt x="15143" y="29913"/>
                      <a:pt x="15278" y="29782"/>
                      <a:pt x="15421" y="29670"/>
                    </a:cubicBezTo>
                    <a:cubicBezTo>
                      <a:pt x="15486" y="29608"/>
                      <a:pt x="15559" y="29550"/>
                      <a:pt x="15637" y="29497"/>
                    </a:cubicBezTo>
                    <a:cubicBezTo>
                      <a:pt x="15776" y="29381"/>
                      <a:pt x="15918" y="29276"/>
                      <a:pt x="16061" y="29176"/>
                    </a:cubicBezTo>
                    <a:cubicBezTo>
                      <a:pt x="16215" y="29072"/>
                      <a:pt x="16374" y="28968"/>
                      <a:pt x="16536" y="28876"/>
                    </a:cubicBezTo>
                    <a:lnTo>
                      <a:pt x="37692" y="16654"/>
                    </a:lnTo>
                    <a:lnTo>
                      <a:pt x="54250" y="7094"/>
                    </a:lnTo>
                    <a:lnTo>
                      <a:pt x="419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7" name="Google Shape;5287;p39"/>
              <p:cNvSpPr/>
              <p:nvPr/>
            </p:nvSpPr>
            <p:spPr>
              <a:xfrm>
                <a:off x="4598905" y="1881366"/>
                <a:ext cx="193966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0" extrusionOk="0">
                    <a:moveTo>
                      <a:pt x="1" y="1"/>
                    </a:moveTo>
                    <a:lnTo>
                      <a:pt x="17" y="4604"/>
                    </a:lnTo>
                    <a:lnTo>
                      <a:pt x="8309" y="9392"/>
                    </a:lnTo>
                    <a:lnTo>
                      <a:pt x="8312" y="20460"/>
                    </a:lnTo>
                    <a:cubicBezTo>
                      <a:pt x="8301" y="21790"/>
                      <a:pt x="8305" y="23058"/>
                      <a:pt x="8339" y="24199"/>
                    </a:cubicBezTo>
                    <a:cubicBezTo>
                      <a:pt x="8339" y="24199"/>
                      <a:pt x="13073" y="26937"/>
                      <a:pt x="13413" y="27129"/>
                    </a:cubicBezTo>
                    <a:lnTo>
                      <a:pt x="13413" y="27126"/>
                    </a:lnTo>
                    <a:cubicBezTo>
                      <a:pt x="12680" y="26717"/>
                      <a:pt x="12294" y="24974"/>
                      <a:pt x="12294" y="20375"/>
                    </a:cubicBezTo>
                    <a:lnTo>
                      <a:pt x="12294" y="20336"/>
                    </a:ln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8" name="Google Shape;5288;p39"/>
              <p:cNvSpPr/>
              <p:nvPr/>
            </p:nvSpPr>
            <p:spPr>
              <a:xfrm>
                <a:off x="4598905" y="1556213"/>
                <a:ext cx="805364" cy="1473387"/>
              </a:xfrm>
              <a:custGeom>
                <a:avLst/>
                <a:gdLst/>
                <a:ahLst/>
                <a:cxnLst/>
                <a:rect l="l" t="t" r="r" b="b"/>
                <a:pathLst>
                  <a:path w="55696" h="101894" extrusionOk="0">
                    <a:moveTo>
                      <a:pt x="39874" y="1"/>
                    </a:moveTo>
                    <a:cubicBezTo>
                      <a:pt x="39834" y="1"/>
                      <a:pt x="39795" y="1"/>
                      <a:pt x="39755" y="3"/>
                    </a:cubicBezTo>
                    <a:cubicBezTo>
                      <a:pt x="39604" y="11"/>
                      <a:pt x="39442" y="26"/>
                      <a:pt x="39284" y="57"/>
                    </a:cubicBezTo>
                    <a:cubicBezTo>
                      <a:pt x="39165" y="76"/>
                      <a:pt x="39042" y="104"/>
                      <a:pt x="38918" y="141"/>
                    </a:cubicBezTo>
                    <a:cubicBezTo>
                      <a:pt x="38798" y="177"/>
                      <a:pt x="38675" y="215"/>
                      <a:pt x="38540" y="261"/>
                    </a:cubicBezTo>
                    <a:lnTo>
                      <a:pt x="38537" y="269"/>
                    </a:lnTo>
                    <a:cubicBezTo>
                      <a:pt x="38414" y="312"/>
                      <a:pt x="38286" y="369"/>
                      <a:pt x="38154" y="435"/>
                    </a:cubicBezTo>
                    <a:cubicBezTo>
                      <a:pt x="38020" y="492"/>
                      <a:pt x="37893" y="566"/>
                      <a:pt x="37758" y="643"/>
                    </a:cubicBezTo>
                    <a:lnTo>
                      <a:pt x="1" y="22486"/>
                    </a:lnTo>
                    <a:lnTo>
                      <a:pt x="12291" y="29579"/>
                    </a:lnTo>
                    <a:lnTo>
                      <a:pt x="12294" y="42821"/>
                    </a:lnTo>
                    <a:cubicBezTo>
                      <a:pt x="12291" y="47452"/>
                      <a:pt x="12677" y="49202"/>
                      <a:pt x="13413" y="49611"/>
                    </a:cubicBezTo>
                    <a:cubicBezTo>
                      <a:pt x="13542" y="49684"/>
                      <a:pt x="13684" y="49719"/>
                      <a:pt x="13830" y="49719"/>
                    </a:cubicBezTo>
                    <a:cubicBezTo>
                      <a:pt x="13838" y="49719"/>
                      <a:pt x="13845" y="49719"/>
                      <a:pt x="13852" y="49719"/>
                    </a:cubicBezTo>
                    <a:cubicBezTo>
                      <a:pt x="13933" y="49719"/>
                      <a:pt x="14014" y="49711"/>
                      <a:pt x="14099" y="49684"/>
                    </a:cubicBezTo>
                    <a:cubicBezTo>
                      <a:pt x="14184" y="49668"/>
                      <a:pt x="14273" y="49645"/>
                      <a:pt x="14365" y="49607"/>
                    </a:cubicBezTo>
                    <a:cubicBezTo>
                      <a:pt x="14454" y="49572"/>
                      <a:pt x="14546" y="49534"/>
                      <a:pt x="14650" y="49491"/>
                    </a:cubicBezTo>
                    <a:cubicBezTo>
                      <a:pt x="14943" y="49360"/>
                      <a:pt x="15260" y="49171"/>
                      <a:pt x="15602" y="48974"/>
                    </a:cubicBezTo>
                    <a:cubicBezTo>
                      <a:pt x="15703" y="48920"/>
                      <a:pt x="15803" y="48855"/>
                      <a:pt x="15899" y="48794"/>
                    </a:cubicBezTo>
                    <a:cubicBezTo>
                      <a:pt x="15992" y="48743"/>
                      <a:pt x="16073" y="48693"/>
                      <a:pt x="16162" y="48635"/>
                    </a:cubicBezTo>
                    <a:cubicBezTo>
                      <a:pt x="16944" y="48123"/>
                      <a:pt x="17568" y="47579"/>
                      <a:pt x="18158" y="46993"/>
                    </a:cubicBezTo>
                    <a:cubicBezTo>
                      <a:pt x="18555" y="46604"/>
                      <a:pt x="18933" y="46191"/>
                      <a:pt x="19331" y="45764"/>
                    </a:cubicBezTo>
                    <a:cubicBezTo>
                      <a:pt x="20510" y="44499"/>
                      <a:pt x="21840" y="43068"/>
                      <a:pt x="23849" y="41766"/>
                    </a:cubicBezTo>
                    <a:cubicBezTo>
                      <a:pt x="24073" y="41604"/>
                      <a:pt x="24334" y="41430"/>
                      <a:pt x="24596" y="41287"/>
                    </a:cubicBezTo>
                    <a:cubicBezTo>
                      <a:pt x="25665" y="40668"/>
                      <a:pt x="26684" y="40375"/>
                      <a:pt x="27608" y="40375"/>
                    </a:cubicBezTo>
                    <a:cubicBezTo>
                      <a:pt x="30303" y="40375"/>
                      <a:pt x="32194" y="42866"/>
                      <a:pt x="32191" y="47020"/>
                    </a:cubicBezTo>
                    <a:cubicBezTo>
                      <a:pt x="32191" y="49376"/>
                      <a:pt x="31574" y="52020"/>
                      <a:pt x="30448" y="54475"/>
                    </a:cubicBezTo>
                    <a:cubicBezTo>
                      <a:pt x="28999" y="57660"/>
                      <a:pt x="26863" y="60231"/>
                      <a:pt x="24589" y="61550"/>
                    </a:cubicBezTo>
                    <a:cubicBezTo>
                      <a:pt x="24369" y="61677"/>
                      <a:pt x="24130" y="61797"/>
                      <a:pt x="23868" y="61904"/>
                    </a:cubicBezTo>
                    <a:cubicBezTo>
                      <a:pt x="23856" y="61916"/>
                      <a:pt x="23833" y="61924"/>
                      <a:pt x="23813" y="61932"/>
                    </a:cubicBezTo>
                    <a:cubicBezTo>
                      <a:pt x="23397" y="62144"/>
                      <a:pt x="22996" y="62320"/>
                      <a:pt x="22576" y="62482"/>
                    </a:cubicBezTo>
                    <a:lnTo>
                      <a:pt x="22256" y="62598"/>
                    </a:lnTo>
                    <a:cubicBezTo>
                      <a:pt x="21986" y="62687"/>
                      <a:pt x="21736" y="62760"/>
                      <a:pt x="21497" y="62815"/>
                    </a:cubicBezTo>
                    <a:cubicBezTo>
                      <a:pt x="21297" y="62868"/>
                      <a:pt x="21112" y="62911"/>
                      <a:pt x="20922" y="62945"/>
                    </a:cubicBezTo>
                    <a:cubicBezTo>
                      <a:pt x="20811" y="62964"/>
                      <a:pt x="20695" y="62984"/>
                      <a:pt x="20587" y="63000"/>
                    </a:cubicBezTo>
                    <a:cubicBezTo>
                      <a:pt x="20175" y="63061"/>
                      <a:pt x="19762" y="63112"/>
                      <a:pt x="19326" y="63142"/>
                    </a:cubicBezTo>
                    <a:cubicBezTo>
                      <a:pt x="18201" y="63227"/>
                      <a:pt x="17230" y="63300"/>
                      <a:pt x="15602" y="64245"/>
                    </a:cubicBezTo>
                    <a:cubicBezTo>
                      <a:pt x="13741" y="65316"/>
                      <a:pt x="13089" y="66026"/>
                      <a:pt x="12669" y="68393"/>
                    </a:cubicBezTo>
                    <a:cubicBezTo>
                      <a:pt x="12415" y="69804"/>
                      <a:pt x="12287" y="71708"/>
                      <a:pt x="12287" y="74210"/>
                    </a:cubicBezTo>
                    <a:lnTo>
                      <a:pt x="12291" y="78439"/>
                    </a:lnTo>
                    <a:lnTo>
                      <a:pt x="12291" y="82934"/>
                    </a:lnTo>
                    <a:lnTo>
                      <a:pt x="12287" y="82930"/>
                    </a:lnTo>
                    <a:lnTo>
                      <a:pt x="12291" y="87456"/>
                    </a:lnTo>
                    <a:lnTo>
                      <a:pt x="19550" y="83262"/>
                    </a:lnTo>
                    <a:lnTo>
                      <a:pt x="22214" y="81723"/>
                    </a:lnTo>
                    <a:lnTo>
                      <a:pt x="22315" y="81666"/>
                    </a:lnTo>
                    <a:lnTo>
                      <a:pt x="22379" y="81635"/>
                    </a:lnTo>
                    <a:lnTo>
                      <a:pt x="22407" y="81616"/>
                    </a:lnTo>
                    <a:lnTo>
                      <a:pt x="24507" y="80490"/>
                    </a:lnTo>
                    <a:lnTo>
                      <a:pt x="24527" y="80483"/>
                    </a:lnTo>
                    <a:lnTo>
                      <a:pt x="24546" y="80474"/>
                    </a:lnTo>
                    <a:lnTo>
                      <a:pt x="24605" y="80447"/>
                    </a:lnTo>
                    <a:cubicBezTo>
                      <a:pt x="25360" y="80081"/>
                      <a:pt x="26023" y="79800"/>
                      <a:pt x="26647" y="79604"/>
                    </a:cubicBezTo>
                    <a:lnTo>
                      <a:pt x="26728" y="79572"/>
                    </a:lnTo>
                    <a:cubicBezTo>
                      <a:pt x="26820" y="79542"/>
                      <a:pt x="26906" y="79515"/>
                      <a:pt x="26998" y="79492"/>
                    </a:cubicBezTo>
                    <a:cubicBezTo>
                      <a:pt x="27110" y="79457"/>
                      <a:pt x="27222" y="79426"/>
                      <a:pt x="27334" y="79407"/>
                    </a:cubicBezTo>
                    <a:lnTo>
                      <a:pt x="27395" y="79395"/>
                    </a:lnTo>
                    <a:cubicBezTo>
                      <a:pt x="27523" y="79360"/>
                      <a:pt x="27653" y="79330"/>
                      <a:pt x="27785" y="79307"/>
                    </a:cubicBezTo>
                    <a:cubicBezTo>
                      <a:pt x="27904" y="79287"/>
                      <a:pt x="28020" y="79272"/>
                      <a:pt x="28135" y="79260"/>
                    </a:cubicBezTo>
                    <a:cubicBezTo>
                      <a:pt x="28267" y="79245"/>
                      <a:pt x="28405" y="79229"/>
                      <a:pt x="28540" y="79229"/>
                    </a:cubicBezTo>
                    <a:cubicBezTo>
                      <a:pt x="28640" y="79225"/>
                      <a:pt x="28745" y="79225"/>
                      <a:pt x="28841" y="79225"/>
                    </a:cubicBezTo>
                    <a:cubicBezTo>
                      <a:pt x="28968" y="79234"/>
                      <a:pt x="29099" y="79245"/>
                      <a:pt x="29254" y="79272"/>
                    </a:cubicBezTo>
                    <a:lnTo>
                      <a:pt x="29304" y="79280"/>
                    </a:lnTo>
                    <a:cubicBezTo>
                      <a:pt x="29369" y="79291"/>
                      <a:pt x="29439" y="79303"/>
                      <a:pt x="29500" y="79314"/>
                    </a:cubicBezTo>
                    <a:cubicBezTo>
                      <a:pt x="29647" y="79353"/>
                      <a:pt x="29797" y="79403"/>
                      <a:pt x="29971" y="79476"/>
                    </a:cubicBezTo>
                    <a:cubicBezTo>
                      <a:pt x="30024" y="79503"/>
                      <a:pt x="30063" y="79515"/>
                      <a:pt x="30110" y="79534"/>
                    </a:cubicBezTo>
                    <a:cubicBezTo>
                      <a:pt x="30507" y="79742"/>
                      <a:pt x="30853" y="80051"/>
                      <a:pt x="31142" y="80455"/>
                    </a:cubicBezTo>
                    <a:cubicBezTo>
                      <a:pt x="31165" y="80483"/>
                      <a:pt x="31185" y="80517"/>
                      <a:pt x="31208" y="80556"/>
                    </a:cubicBezTo>
                    <a:cubicBezTo>
                      <a:pt x="31327" y="80741"/>
                      <a:pt x="31435" y="80933"/>
                      <a:pt x="31528" y="81149"/>
                    </a:cubicBezTo>
                    <a:cubicBezTo>
                      <a:pt x="31551" y="81191"/>
                      <a:pt x="31571" y="81238"/>
                      <a:pt x="31585" y="81276"/>
                    </a:cubicBezTo>
                    <a:lnTo>
                      <a:pt x="31601" y="81315"/>
                    </a:lnTo>
                    <a:cubicBezTo>
                      <a:pt x="31690" y="81527"/>
                      <a:pt x="31767" y="81759"/>
                      <a:pt x="31840" y="82001"/>
                    </a:cubicBezTo>
                    <a:lnTo>
                      <a:pt x="31891" y="82182"/>
                    </a:lnTo>
                    <a:cubicBezTo>
                      <a:pt x="31955" y="82444"/>
                      <a:pt x="32017" y="82737"/>
                      <a:pt x="32064" y="83046"/>
                    </a:cubicBezTo>
                    <a:lnTo>
                      <a:pt x="32087" y="83177"/>
                    </a:lnTo>
                    <a:cubicBezTo>
                      <a:pt x="32195" y="83929"/>
                      <a:pt x="32252" y="84739"/>
                      <a:pt x="32249" y="85656"/>
                    </a:cubicBezTo>
                    <a:cubicBezTo>
                      <a:pt x="32249" y="88798"/>
                      <a:pt x="31694" y="91080"/>
                      <a:pt x="31208" y="93096"/>
                    </a:cubicBezTo>
                    <a:cubicBezTo>
                      <a:pt x="30818" y="94708"/>
                      <a:pt x="30483" y="96107"/>
                      <a:pt x="30410" y="98023"/>
                    </a:cubicBezTo>
                    <a:lnTo>
                      <a:pt x="30410" y="98062"/>
                    </a:lnTo>
                    <a:lnTo>
                      <a:pt x="30402" y="98100"/>
                    </a:lnTo>
                    <a:cubicBezTo>
                      <a:pt x="30383" y="98363"/>
                      <a:pt x="30375" y="98551"/>
                      <a:pt x="30375" y="98724"/>
                    </a:cubicBezTo>
                    <a:cubicBezTo>
                      <a:pt x="30371" y="100012"/>
                      <a:pt x="30749" y="101000"/>
                      <a:pt x="31432" y="101516"/>
                    </a:cubicBezTo>
                    <a:cubicBezTo>
                      <a:pt x="31497" y="101562"/>
                      <a:pt x="31567" y="101608"/>
                      <a:pt x="31628" y="101647"/>
                    </a:cubicBezTo>
                    <a:cubicBezTo>
                      <a:pt x="31636" y="101651"/>
                      <a:pt x="31636" y="101651"/>
                      <a:pt x="31640" y="101655"/>
                    </a:cubicBezTo>
                    <a:lnTo>
                      <a:pt x="31732" y="101705"/>
                    </a:lnTo>
                    <a:cubicBezTo>
                      <a:pt x="31763" y="101724"/>
                      <a:pt x="31798" y="101735"/>
                      <a:pt x="31832" y="101747"/>
                    </a:cubicBezTo>
                    <a:cubicBezTo>
                      <a:pt x="31868" y="101767"/>
                      <a:pt x="31898" y="101778"/>
                      <a:pt x="31937" y="101786"/>
                    </a:cubicBezTo>
                    <a:cubicBezTo>
                      <a:pt x="31979" y="101801"/>
                      <a:pt x="32025" y="101813"/>
                      <a:pt x="32071" y="101824"/>
                    </a:cubicBezTo>
                    <a:cubicBezTo>
                      <a:pt x="32110" y="101840"/>
                      <a:pt x="32153" y="101847"/>
                      <a:pt x="32187" y="101855"/>
                    </a:cubicBezTo>
                    <a:cubicBezTo>
                      <a:pt x="32226" y="101865"/>
                      <a:pt x="32269" y="101875"/>
                      <a:pt x="32309" y="101875"/>
                    </a:cubicBezTo>
                    <a:cubicBezTo>
                      <a:pt x="32316" y="101875"/>
                      <a:pt x="32323" y="101875"/>
                      <a:pt x="32330" y="101874"/>
                    </a:cubicBezTo>
                    <a:cubicBezTo>
                      <a:pt x="32384" y="101890"/>
                      <a:pt x="32437" y="101890"/>
                      <a:pt x="32492" y="101890"/>
                    </a:cubicBezTo>
                    <a:cubicBezTo>
                      <a:pt x="32507" y="101890"/>
                      <a:pt x="32523" y="101890"/>
                      <a:pt x="32538" y="101893"/>
                    </a:cubicBezTo>
                    <a:cubicBezTo>
                      <a:pt x="32619" y="101893"/>
                      <a:pt x="32700" y="101886"/>
                      <a:pt x="32793" y="101879"/>
                    </a:cubicBezTo>
                    <a:cubicBezTo>
                      <a:pt x="33167" y="101840"/>
                      <a:pt x="33575" y="101697"/>
                      <a:pt x="33991" y="101458"/>
                    </a:cubicBezTo>
                    <a:cubicBezTo>
                      <a:pt x="35985" y="100301"/>
                      <a:pt x="37611" y="97206"/>
                      <a:pt x="37615" y="94541"/>
                    </a:cubicBezTo>
                    <a:cubicBezTo>
                      <a:pt x="37611" y="94388"/>
                      <a:pt x="37596" y="94199"/>
                      <a:pt x="37581" y="94014"/>
                    </a:cubicBezTo>
                    <a:lnTo>
                      <a:pt x="37581" y="93983"/>
                    </a:lnTo>
                    <a:lnTo>
                      <a:pt x="37576" y="93948"/>
                    </a:lnTo>
                    <a:cubicBezTo>
                      <a:pt x="37503" y="92048"/>
                      <a:pt x="37164" y="91041"/>
                      <a:pt x="36779" y="89877"/>
                    </a:cubicBezTo>
                    <a:cubicBezTo>
                      <a:pt x="36293" y="88424"/>
                      <a:pt x="35738" y="86774"/>
                      <a:pt x="35738" y="83632"/>
                    </a:cubicBezTo>
                    <a:cubicBezTo>
                      <a:pt x="35738" y="83566"/>
                      <a:pt x="35741" y="83490"/>
                      <a:pt x="35745" y="83420"/>
                    </a:cubicBezTo>
                    <a:lnTo>
                      <a:pt x="35741" y="83358"/>
                    </a:lnTo>
                    <a:cubicBezTo>
                      <a:pt x="35753" y="82953"/>
                      <a:pt x="35757" y="82649"/>
                      <a:pt x="35777" y="82367"/>
                    </a:cubicBezTo>
                    <a:cubicBezTo>
                      <a:pt x="35784" y="82232"/>
                      <a:pt x="35791" y="82097"/>
                      <a:pt x="35803" y="81967"/>
                    </a:cubicBezTo>
                    <a:lnTo>
                      <a:pt x="35815" y="81828"/>
                    </a:lnTo>
                    <a:cubicBezTo>
                      <a:pt x="35838" y="81577"/>
                      <a:pt x="35853" y="81346"/>
                      <a:pt x="35880" y="81122"/>
                    </a:cubicBezTo>
                    <a:cubicBezTo>
                      <a:pt x="35903" y="80941"/>
                      <a:pt x="35927" y="80764"/>
                      <a:pt x="35957" y="80590"/>
                    </a:cubicBezTo>
                    <a:lnTo>
                      <a:pt x="35965" y="80552"/>
                    </a:lnTo>
                    <a:cubicBezTo>
                      <a:pt x="35996" y="80339"/>
                      <a:pt x="36026" y="80127"/>
                      <a:pt x="36069" y="79919"/>
                    </a:cubicBezTo>
                    <a:cubicBezTo>
                      <a:pt x="36100" y="79730"/>
                      <a:pt x="36142" y="79538"/>
                      <a:pt x="36185" y="79345"/>
                    </a:cubicBezTo>
                    <a:cubicBezTo>
                      <a:pt x="36227" y="79148"/>
                      <a:pt x="36277" y="78951"/>
                      <a:pt x="36332" y="78759"/>
                    </a:cubicBezTo>
                    <a:cubicBezTo>
                      <a:pt x="36382" y="78563"/>
                      <a:pt x="36432" y="78378"/>
                      <a:pt x="36489" y="78184"/>
                    </a:cubicBezTo>
                    <a:cubicBezTo>
                      <a:pt x="36544" y="78011"/>
                      <a:pt x="36605" y="77826"/>
                      <a:pt x="36667" y="77652"/>
                    </a:cubicBezTo>
                    <a:lnTo>
                      <a:pt x="36713" y="77533"/>
                    </a:lnTo>
                    <a:cubicBezTo>
                      <a:pt x="36763" y="77379"/>
                      <a:pt x="36817" y="77232"/>
                      <a:pt x="36875" y="77078"/>
                    </a:cubicBezTo>
                    <a:lnTo>
                      <a:pt x="36875" y="77074"/>
                    </a:lnTo>
                    <a:cubicBezTo>
                      <a:pt x="36937" y="76932"/>
                      <a:pt x="36998" y="76782"/>
                      <a:pt x="37067" y="76635"/>
                    </a:cubicBezTo>
                    <a:lnTo>
                      <a:pt x="37102" y="76550"/>
                    </a:lnTo>
                    <a:cubicBezTo>
                      <a:pt x="37257" y="76203"/>
                      <a:pt x="37430" y="75864"/>
                      <a:pt x="37611" y="75536"/>
                    </a:cubicBezTo>
                    <a:lnTo>
                      <a:pt x="37654" y="75448"/>
                    </a:lnTo>
                    <a:cubicBezTo>
                      <a:pt x="37711" y="75332"/>
                      <a:pt x="37777" y="75216"/>
                      <a:pt x="37843" y="75108"/>
                    </a:cubicBezTo>
                    <a:cubicBezTo>
                      <a:pt x="37931" y="74950"/>
                      <a:pt x="38035" y="74804"/>
                      <a:pt x="38131" y="74657"/>
                    </a:cubicBezTo>
                    <a:lnTo>
                      <a:pt x="38190" y="74576"/>
                    </a:lnTo>
                    <a:lnTo>
                      <a:pt x="38236" y="74495"/>
                    </a:lnTo>
                    <a:cubicBezTo>
                      <a:pt x="38302" y="74391"/>
                      <a:pt x="38371" y="74287"/>
                      <a:pt x="38444" y="74186"/>
                    </a:cubicBezTo>
                    <a:cubicBezTo>
                      <a:pt x="38563" y="74017"/>
                      <a:pt x="38691" y="73852"/>
                      <a:pt x="38822" y="73682"/>
                    </a:cubicBezTo>
                    <a:cubicBezTo>
                      <a:pt x="38922" y="73555"/>
                      <a:pt x="39007" y="73451"/>
                      <a:pt x="39095" y="73339"/>
                    </a:cubicBezTo>
                    <a:cubicBezTo>
                      <a:pt x="39227" y="73177"/>
                      <a:pt x="39362" y="73023"/>
                      <a:pt x="39508" y="72864"/>
                    </a:cubicBezTo>
                    <a:cubicBezTo>
                      <a:pt x="39597" y="72764"/>
                      <a:pt x="39697" y="72660"/>
                      <a:pt x="39793" y="72560"/>
                    </a:cubicBezTo>
                    <a:cubicBezTo>
                      <a:pt x="39936" y="72402"/>
                      <a:pt x="40086" y="72252"/>
                      <a:pt x="40241" y="72101"/>
                    </a:cubicBezTo>
                    <a:cubicBezTo>
                      <a:pt x="40314" y="72032"/>
                      <a:pt x="40387" y="71959"/>
                      <a:pt x="40460" y="71897"/>
                    </a:cubicBezTo>
                    <a:lnTo>
                      <a:pt x="40503" y="71850"/>
                    </a:lnTo>
                    <a:cubicBezTo>
                      <a:pt x="40672" y="71693"/>
                      <a:pt x="40846" y="71538"/>
                      <a:pt x="41019" y="71384"/>
                    </a:cubicBezTo>
                    <a:cubicBezTo>
                      <a:pt x="41058" y="71353"/>
                      <a:pt x="41097" y="71318"/>
                      <a:pt x="41135" y="71288"/>
                    </a:cubicBezTo>
                    <a:lnTo>
                      <a:pt x="41181" y="71245"/>
                    </a:lnTo>
                    <a:cubicBezTo>
                      <a:pt x="41860" y="70675"/>
                      <a:pt x="42604" y="70124"/>
                      <a:pt x="43444" y="69565"/>
                    </a:cubicBezTo>
                    <a:lnTo>
                      <a:pt x="43460" y="69549"/>
                    </a:lnTo>
                    <a:lnTo>
                      <a:pt x="43479" y="69542"/>
                    </a:lnTo>
                    <a:lnTo>
                      <a:pt x="45433" y="68323"/>
                    </a:lnTo>
                    <a:lnTo>
                      <a:pt x="45445" y="68316"/>
                    </a:lnTo>
                    <a:lnTo>
                      <a:pt x="45464" y="68308"/>
                    </a:lnTo>
                    <a:lnTo>
                      <a:pt x="45584" y="68238"/>
                    </a:lnTo>
                    <a:cubicBezTo>
                      <a:pt x="45641" y="68204"/>
                      <a:pt x="45700" y="68169"/>
                      <a:pt x="45764" y="68126"/>
                    </a:cubicBezTo>
                    <a:lnTo>
                      <a:pt x="55696" y="62398"/>
                    </a:lnTo>
                    <a:lnTo>
                      <a:pt x="55692" y="12116"/>
                    </a:lnTo>
                    <a:cubicBezTo>
                      <a:pt x="55692" y="11260"/>
                      <a:pt x="55588" y="10497"/>
                      <a:pt x="55387" y="9842"/>
                    </a:cubicBezTo>
                    <a:cubicBezTo>
                      <a:pt x="55356" y="9730"/>
                      <a:pt x="55317" y="9625"/>
                      <a:pt x="55287" y="9521"/>
                    </a:cubicBezTo>
                    <a:cubicBezTo>
                      <a:pt x="55206" y="9313"/>
                      <a:pt x="55121" y="9125"/>
                      <a:pt x="55029" y="8939"/>
                    </a:cubicBezTo>
                    <a:cubicBezTo>
                      <a:pt x="54982" y="8842"/>
                      <a:pt x="54929" y="8758"/>
                      <a:pt x="54878" y="8677"/>
                    </a:cubicBezTo>
                    <a:cubicBezTo>
                      <a:pt x="54801" y="8554"/>
                      <a:pt x="54721" y="8431"/>
                      <a:pt x="54632" y="8315"/>
                    </a:cubicBezTo>
                    <a:cubicBezTo>
                      <a:pt x="54351" y="7960"/>
                      <a:pt x="54030" y="7682"/>
                      <a:pt x="53664" y="7490"/>
                    </a:cubicBezTo>
                    <a:lnTo>
                      <a:pt x="53664" y="7478"/>
                    </a:lnTo>
                    <a:lnTo>
                      <a:pt x="41547" y="485"/>
                    </a:lnTo>
                    <a:cubicBezTo>
                      <a:pt x="41051" y="170"/>
                      <a:pt x="40490" y="1"/>
                      <a:pt x="39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9" name="Google Shape;5289;p39"/>
              <p:cNvSpPr/>
              <p:nvPr/>
            </p:nvSpPr>
            <p:spPr>
              <a:xfrm>
                <a:off x="4598905" y="1556242"/>
                <a:ext cx="774145" cy="427698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9578" extrusionOk="0">
                    <a:moveTo>
                      <a:pt x="39755" y="1"/>
                    </a:move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12291" y="29577"/>
                    </a:lnTo>
                    <a:lnTo>
                      <a:pt x="49997" y="7808"/>
                    </a:lnTo>
                    <a:cubicBezTo>
                      <a:pt x="50179" y="7707"/>
                      <a:pt x="50356" y="7614"/>
                      <a:pt x="50526" y="7534"/>
                    </a:cubicBezTo>
                    <a:cubicBezTo>
                      <a:pt x="50680" y="7468"/>
                      <a:pt x="50835" y="7403"/>
                      <a:pt x="50977" y="7356"/>
                    </a:cubicBezTo>
                    <a:cubicBezTo>
                      <a:pt x="51054" y="7329"/>
                      <a:pt x="51131" y="7303"/>
                      <a:pt x="51212" y="7283"/>
                    </a:cubicBezTo>
                    <a:cubicBezTo>
                      <a:pt x="51370" y="7233"/>
                      <a:pt x="51524" y="7198"/>
                      <a:pt x="51675" y="7180"/>
                    </a:cubicBezTo>
                    <a:cubicBezTo>
                      <a:pt x="51748" y="7168"/>
                      <a:pt x="51825" y="7156"/>
                      <a:pt x="51899" y="7148"/>
                    </a:cubicBezTo>
                    <a:cubicBezTo>
                      <a:pt x="51979" y="7137"/>
                      <a:pt x="52061" y="7129"/>
                      <a:pt x="52145" y="7129"/>
                    </a:cubicBezTo>
                    <a:lnTo>
                      <a:pt x="52203" y="7129"/>
                    </a:lnTo>
                    <a:cubicBezTo>
                      <a:pt x="52210" y="7129"/>
                      <a:pt x="52218" y="7125"/>
                      <a:pt x="52222" y="7125"/>
                    </a:cubicBezTo>
                    <a:cubicBezTo>
                      <a:pt x="52237" y="7125"/>
                      <a:pt x="52249" y="7129"/>
                      <a:pt x="52257" y="7129"/>
                    </a:cubicBezTo>
                    <a:cubicBezTo>
                      <a:pt x="52326" y="7129"/>
                      <a:pt x="52396" y="7133"/>
                      <a:pt x="52461" y="7137"/>
                    </a:cubicBezTo>
                    <a:lnTo>
                      <a:pt x="52484" y="7137"/>
                    </a:lnTo>
                    <a:cubicBezTo>
                      <a:pt x="52557" y="7141"/>
                      <a:pt x="52634" y="7144"/>
                      <a:pt x="52700" y="7164"/>
                    </a:cubicBezTo>
                    <a:lnTo>
                      <a:pt x="52708" y="7164"/>
                    </a:lnTo>
                    <a:cubicBezTo>
                      <a:pt x="52746" y="7164"/>
                      <a:pt x="52778" y="7168"/>
                      <a:pt x="52812" y="7171"/>
                    </a:cubicBezTo>
                    <a:cubicBezTo>
                      <a:pt x="52920" y="7187"/>
                      <a:pt x="53024" y="7217"/>
                      <a:pt x="53132" y="7249"/>
                    </a:cubicBezTo>
                    <a:cubicBezTo>
                      <a:pt x="53159" y="7264"/>
                      <a:pt x="53182" y="7267"/>
                      <a:pt x="53209" y="7276"/>
                    </a:cubicBezTo>
                    <a:cubicBezTo>
                      <a:pt x="53317" y="7310"/>
                      <a:pt x="53429" y="7349"/>
                      <a:pt x="53536" y="7403"/>
                    </a:cubicBez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0" name="Google Shape;5290;p39"/>
              <p:cNvSpPr/>
              <p:nvPr/>
            </p:nvSpPr>
            <p:spPr>
              <a:xfrm>
                <a:off x="4090075" y="2725074"/>
                <a:ext cx="625264" cy="1356694"/>
              </a:xfrm>
              <a:custGeom>
                <a:avLst/>
                <a:gdLst/>
                <a:ahLst/>
                <a:cxnLst/>
                <a:rect l="l" t="t" r="r" b="b"/>
                <a:pathLst>
                  <a:path w="95973" h="209528" extrusionOk="0">
                    <a:moveTo>
                      <a:pt x="51205" y="1"/>
                    </a:moveTo>
                    <a:cubicBezTo>
                      <a:pt x="50846" y="1"/>
                      <a:pt x="50472" y="44"/>
                      <a:pt x="50095" y="121"/>
                    </a:cubicBezTo>
                    <a:cubicBezTo>
                      <a:pt x="49429" y="267"/>
                      <a:pt x="48707" y="547"/>
                      <a:pt x="47986" y="971"/>
                    </a:cubicBezTo>
                    <a:cubicBezTo>
                      <a:pt x="47239" y="1407"/>
                      <a:pt x="46512" y="1958"/>
                      <a:pt x="45828" y="2604"/>
                    </a:cubicBezTo>
                    <a:cubicBezTo>
                      <a:pt x="44137" y="4206"/>
                      <a:pt x="42687" y="6389"/>
                      <a:pt x="41649" y="8776"/>
                    </a:cubicBezTo>
                    <a:cubicBezTo>
                      <a:pt x="41427" y="9284"/>
                      <a:pt x="41237" y="9790"/>
                      <a:pt x="41053" y="10316"/>
                    </a:cubicBezTo>
                    <a:cubicBezTo>
                      <a:pt x="40800" y="11050"/>
                      <a:pt x="40591" y="11803"/>
                      <a:pt x="40426" y="12557"/>
                    </a:cubicBezTo>
                    <a:cubicBezTo>
                      <a:pt x="40142" y="13811"/>
                      <a:pt x="39990" y="15058"/>
                      <a:pt x="39990" y="16266"/>
                    </a:cubicBezTo>
                    <a:cubicBezTo>
                      <a:pt x="39984" y="16602"/>
                      <a:pt x="40028" y="17008"/>
                      <a:pt x="40054" y="17432"/>
                    </a:cubicBezTo>
                    <a:lnTo>
                      <a:pt x="40060" y="17502"/>
                    </a:lnTo>
                    <a:lnTo>
                      <a:pt x="40060" y="17572"/>
                    </a:lnTo>
                    <a:cubicBezTo>
                      <a:pt x="40167" y="20193"/>
                      <a:pt x="40484" y="22035"/>
                      <a:pt x="40939" y="23694"/>
                    </a:cubicBezTo>
                    <a:cubicBezTo>
                      <a:pt x="41021" y="24030"/>
                      <a:pt x="41117" y="24340"/>
                      <a:pt x="41199" y="24662"/>
                    </a:cubicBezTo>
                    <a:cubicBezTo>
                      <a:pt x="41407" y="25315"/>
                      <a:pt x="41617" y="25929"/>
                      <a:pt x="41819" y="26575"/>
                    </a:cubicBezTo>
                    <a:cubicBezTo>
                      <a:pt x="42111" y="27461"/>
                      <a:pt x="42433" y="28379"/>
                      <a:pt x="42725" y="29418"/>
                    </a:cubicBezTo>
                    <a:cubicBezTo>
                      <a:pt x="42827" y="29766"/>
                      <a:pt x="42915" y="30126"/>
                      <a:pt x="43009" y="30488"/>
                    </a:cubicBezTo>
                    <a:cubicBezTo>
                      <a:pt x="43105" y="30848"/>
                      <a:pt x="43187" y="31241"/>
                      <a:pt x="43283" y="31633"/>
                    </a:cubicBezTo>
                    <a:cubicBezTo>
                      <a:pt x="43535" y="32823"/>
                      <a:pt x="43763" y="34147"/>
                      <a:pt x="43909" y="35666"/>
                    </a:cubicBezTo>
                    <a:lnTo>
                      <a:pt x="43921" y="35742"/>
                    </a:lnTo>
                    <a:lnTo>
                      <a:pt x="43934" y="35748"/>
                    </a:lnTo>
                    <a:cubicBezTo>
                      <a:pt x="43941" y="35970"/>
                      <a:pt x="43953" y="36186"/>
                      <a:pt x="43972" y="36420"/>
                    </a:cubicBezTo>
                    <a:cubicBezTo>
                      <a:pt x="43991" y="36654"/>
                      <a:pt x="43997" y="36876"/>
                      <a:pt x="44016" y="37110"/>
                    </a:cubicBezTo>
                    <a:lnTo>
                      <a:pt x="44029" y="37288"/>
                    </a:lnTo>
                    <a:lnTo>
                      <a:pt x="44048" y="37472"/>
                    </a:lnTo>
                    <a:cubicBezTo>
                      <a:pt x="44061" y="37630"/>
                      <a:pt x="44073" y="37775"/>
                      <a:pt x="44080" y="37946"/>
                    </a:cubicBezTo>
                    <a:cubicBezTo>
                      <a:pt x="44086" y="38110"/>
                      <a:pt x="44092" y="38250"/>
                      <a:pt x="44086" y="38414"/>
                    </a:cubicBezTo>
                    <a:cubicBezTo>
                      <a:pt x="44092" y="38573"/>
                      <a:pt x="44105" y="38731"/>
                      <a:pt x="44099" y="38883"/>
                    </a:cubicBezTo>
                    <a:lnTo>
                      <a:pt x="44105" y="39263"/>
                    </a:lnTo>
                    <a:lnTo>
                      <a:pt x="44105" y="39585"/>
                    </a:lnTo>
                    <a:cubicBezTo>
                      <a:pt x="44118" y="39833"/>
                      <a:pt x="44124" y="40093"/>
                      <a:pt x="44130" y="40371"/>
                    </a:cubicBezTo>
                    <a:lnTo>
                      <a:pt x="44118" y="40447"/>
                    </a:lnTo>
                    <a:lnTo>
                      <a:pt x="44118" y="40479"/>
                    </a:lnTo>
                    <a:cubicBezTo>
                      <a:pt x="44118" y="40959"/>
                      <a:pt x="44111" y="41435"/>
                      <a:pt x="44099" y="41903"/>
                    </a:cubicBezTo>
                    <a:cubicBezTo>
                      <a:pt x="44086" y="42372"/>
                      <a:pt x="44054" y="42834"/>
                      <a:pt x="44042" y="43302"/>
                    </a:cubicBezTo>
                    <a:cubicBezTo>
                      <a:pt x="44029" y="43536"/>
                      <a:pt x="44004" y="43778"/>
                      <a:pt x="43978" y="43998"/>
                    </a:cubicBezTo>
                    <a:lnTo>
                      <a:pt x="43959" y="44278"/>
                    </a:lnTo>
                    <a:cubicBezTo>
                      <a:pt x="43921" y="44872"/>
                      <a:pt x="43858" y="45487"/>
                      <a:pt x="43789" y="46107"/>
                    </a:cubicBezTo>
                    <a:cubicBezTo>
                      <a:pt x="43757" y="46399"/>
                      <a:pt x="43713" y="46683"/>
                      <a:pt x="43675" y="46981"/>
                    </a:cubicBezTo>
                    <a:lnTo>
                      <a:pt x="43637" y="47235"/>
                    </a:lnTo>
                    <a:lnTo>
                      <a:pt x="43624" y="47247"/>
                    </a:lnTo>
                    <a:cubicBezTo>
                      <a:pt x="43541" y="47779"/>
                      <a:pt x="43459" y="48304"/>
                      <a:pt x="43359" y="48830"/>
                    </a:cubicBezTo>
                    <a:cubicBezTo>
                      <a:pt x="43289" y="49184"/>
                      <a:pt x="43213" y="49532"/>
                      <a:pt x="43137" y="49862"/>
                    </a:cubicBezTo>
                    <a:lnTo>
                      <a:pt x="43111" y="50000"/>
                    </a:lnTo>
                    <a:cubicBezTo>
                      <a:pt x="43055" y="50242"/>
                      <a:pt x="43003" y="50482"/>
                      <a:pt x="42927" y="50730"/>
                    </a:cubicBezTo>
                    <a:cubicBezTo>
                      <a:pt x="42871" y="50976"/>
                      <a:pt x="42801" y="51223"/>
                      <a:pt x="42737" y="51444"/>
                    </a:cubicBezTo>
                    <a:cubicBezTo>
                      <a:pt x="42713" y="51546"/>
                      <a:pt x="42693" y="51641"/>
                      <a:pt x="42667" y="51742"/>
                    </a:cubicBezTo>
                    <a:cubicBezTo>
                      <a:pt x="42591" y="52021"/>
                      <a:pt x="42485" y="52318"/>
                      <a:pt x="42401" y="52615"/>
                    </a:cubicBezTo>
                    <a:lnTo>
                      <a:pt x="42395" y="52629"/>
                    </a:lnTo>
                    <a:cubicBezTo>
                      <a:pt x="42249" y="53091"/>
                      <a:pt x="42105" y="53547"/>
                      <a:pt x="41927" y="53997"/>
                    </a:cubicBezTo>
                    <a:cubicBezTo>
                      <a:pt x="41793" y="54377"/>
                      <a:pt x="41649" y="54756"/>
                      <a:pt x="41497" y="55129"/>
                    </a:cubicBezTo>
                    <a:cubicBezTo>
                      <a:pt x="41313" y="55566"/>
                      <a:pt x="41129" y="56010"/>
                      <a:pt x="40939" y="56428"/>
                    </a:cubicBezTo>
                    <a:cubicBezTo>
                      <a:pt x="40762" y="56788"/>
                      <a:pt x="40591" y="57150"/>
                      <a:pt x="40414" y="57510"/>
                    </a:cubicBezTo>
                    <a:lnTo>
                      <a:pt x="40408" y="57522"/>
                    </a:lnTo>
                    <a:cubicBezTo>
                      <a:pt x="40294" y="57712"/>
                      <a:pt x="40192" y="57922"/>
                      <a:pt x="40078" y="58118"/>
                    </a:cubicBezTo>
                    <a:cubicBezTo>
                      <a:pt x="39964" y="58320"/>
                      <a:pt x="39864" y="58523"/>
                      <a:pt x="39768" y="58719"/>
                    </a:cubicBezTo>
                    <a:lnTo>
                      <a:pt x="39692" y="58846"/>
                    </a:lnTo>
                    <a:cubicBezTo>
                      <a:pt x="39604" y="59004"/>
                      <a:pt x="39514" y="59156"/>
                      <a:pt x="39414" y="59301"/>
                    </a:cubicBezTo>
                    <a:lnTo>
                      <a:pt x="39324" y="59453"/>
                    </a:lnTo>
                    <a:cubicBezTo>
                      <a:pt x="39274" y="59543"/>
                      <a:pt x="39210" y="59649"/>
                      <a:pt x="39142" y="59745"/>
                    </a:cubicBezTo>
                    <a:cubicBezTo>
                      <a:pt x="38920" y="60093"/>
                      <a:pt x="38704" y="60441"/>
                      <a:pt x="38470" y="60789"/>
                    </a:cubicBezTo>
                    <a:lnTo>
                      <a:pt x="38426" y="60865"/>
                    </a:lnTo>
                    <a:lnTo>
                      <a:pt x="38286" y="61043"/>
                    </a:lnTo>
                    <a:cubicBezTo>
                      <a:pt x="38216" y="61169"/>
                      <a:pt x="38122" y="61303"/>
                      <a:pt x="38014" y="61429"/>
                    </a:cubicBezTo>
                    <a:cubicBezTo>
                      <a:pt x="37926" y="61549"/>
                      <a:pt x="37843" y="61689"/>
                      <a:pt x="37748" y="61803"/>
                    </a:cubicBezTo>
                    <a:cubicBezTo>
                      <a:pt x="37666" y="61910"/>
                      <a:pt x="37590" y="62018"/>
                      <a:pt x="37508" y="62126"/>
                    </a:cubicBezTo>
                    <a:cubicBezTo>
                      <a:pt x="37362" y="62316"/>
                      <a:pt x="37223" y="62506"/>
                      <a:pt x="37071" y="62676"/>
                    </a:cubicBezTo>
                    <a:lnTo>
                      <a:pt x="36945" y="62840"/>
                    </a:lnTo>
                    <a:lnTo>
                      <a:pt x="36799" y="63030"/>
                    </a:lnTo>
                    <a:cubicBezTo>
                      <a:pt x="36691" y="63158"/>
                      <a:pt x="36589" y="63272"/>
                      <a:pt x="36513" y="63380"/>
                    </a:cubicBezTo>
                    <a:cubicBezTo>
                      <a:pt x="36475" y="63410"/>
                      <a:pt x="36457" y="63448"/>
                      <a:pt x="36419" y="63480"/>
                    </a:cubicBezTo>
                    <a:cubicBezTo>
                      <a:pt x="36355" y="63562"/>
                      <a:pt x="36293" y="63646"/>
                      <a:pt x="36217" y="63722"/>
                    </a:cubicBezTo>
                    <a:cubicBezTo>
                      <a:pt x="36109" y="63842"/>
                      <a:pt x="36001" y="63968"/>
                      <a:pt x="35881" y="64088"/>
                    </a:cubicBezTo>
                    <a:cubicBezTo>
                      <a:pt x="35791" y="64208"/>
                      <a:pt x="35671" y="64330"/>
                      <a:pt x="35571" y="64456"/>
                    </a:cubicBezTo>
                    <a:lnTo>
                      <a:pt x="35367" y="64646"/>
                    </a:lnTo>
                    <a:cubicBezTo>
                      <a:pt x="34811" y="65266"/>
                      <a:pt x="34222" y="65842"/>
                      <a:pt x="33608" y="66399"/>
                    </a:cubicBezTo>
                    <a:lnTo>
                      <a:pt x="33430" y="66583"/>
                    </a:lnTo>
                    <a:cubicBezTo>
                      <a:pt x="33266" y="66729"/>
                      <a:pt x="33114" y="66875"/>
                      <a:pt x="32936" y="67033"/>
                    </a:cubicBezTo>
                    <a:cubicBezTo>
                      <a:pt x="32638" y="67305"/>
                      <a:pt x="32316" y="67577"/>
                      <a:pt x="31986" y="67849"/>
                    </a:cubicBezTo>
                    <a:lnTo>
                      <a:pt x="31810" y="67983"/>
                    </a:lnTo>
                    <a:lnTo>
                      <a:pt x="31714" y="68083"/>
                    </a:lnTo>
                    <a:lnTo>
                      <a:pt x="31626" y="68153"/>
                    </a:lnTo>
                    <a:cubicBezTo>
                      <a:pt x="31461" y="68280"/>
                      <a:pt x="31296" y="68425"/>
                      <a:pt x="31132" y="68565"/>
                    </a:cubicBezTo>
                    <a:cubicBezTo>
                      <a:pt x="30733" y="68868"/>
                      <a:pt x="30329" y="69178"/>
                      <a:pt x="29917" y="69482"/>
                    </a:cubicBezTo>
                    <a:lnTo>
                      <a:pt x="29727" y="69634"/>
                    </a:lnTo>
                    <a:cubicBezTo>
                      <a:pt x="29555" y="69754"/>
                      <a:pt x="29397" y="69882"/>
                      <a:pt x="29213" y="70020"/>
                    </a:cubicBezTo>
                    <a:cubicBezTo>
                      <a:pt x="29125" y="70084"/>
                      <a:pt x="29023" y="70148"/>
                      <a:pt x="28929" y="70218"/>
                    </a:cubicBezTo>
                    <a:lnTo>
                      <a:pt x="25402" y="72667"/>
                    </a:lnTo>
                    <a:lnTo>
                      <a:pt x="22275" y="74479"/>
                    </a:lnTo>
                    <a:lnTo>
                      <a:pt x="22161" y="74549"/>
                    </a:lnTo>
                    <a:lnTo>
                      <a:pt x="21963" y="74655"/>
                    </a:lnTo>
                    <a:lnTo>
                      <a:pt x="102" y="87161"/>
                    </a:lnTo>
                    <a:lnTo>
                      <a:pt x="0" y="198512"/>
                    </a:lnTo>
                    <a:cubicBezTo>
                      <a:pt x="6" y="203412"/>
                      <a:pt x="1583" y="206919"/>
                      <a:pt x="4117" y="208535"/>
                    </a:cubicBezTo>
                    <a:lnTo>
                      <a:pt x="4293" y="208635"/>
                    </a:lnTo>
                    <a:cubicBezTo>
                      <a:pt x="4863" y="208983"/>
                      <a:pt x="5476" y="209218"/>
                      <a:pt x="6122" y="209370"/>
                    </a:cubicBezTo>
                    <a:cubicBezTo>
                      <a:pt x="6282" y="209420"/>
                      <a:pt x="6452" y="209452"/>
                      <a:pt x="6616" y="209464"/>
                    </a:cubicBezTo>
                    <a:cubicBezTo>
                      <a:pt x="6947" y="209508"/>
                      <a:pt x="7287" y="209527"/>
                      <a:pt x="7632" y="209527"/>
                    </a:cubicBezTo>
                    <a:cubicBezTo>
                      <a:pt x="7795" y="209527"/>
                      <a:pt x="7959" y="209523"/>
                      <a:pt x="8124" y="209515"/>
                    </a:cubicBezTo>
                    <a:cubicBezTo>
                      <a:pt x="9517" y="209433"/>
                      <a:pt x="11030" y="208939"/>
                      <a:pt x="12594" y="208033"/>
                    </a:cubicBezTo>
                    <a:lnTo>
                      <a:pt x="95972" y="159895"/>
                    </a:lnTo>
                    <a:lnTo>
                      <a:pt x="95959" y="130626"/>
                    </a:lnTo>
                    <a:cubicBezTo>
                      <a:pt x="95965" y="129017"/>
                      <a:pt x="95934" y="127587"/>
                      <a:pt x="95903" y="126289"/>
                    </a:cubicBezTo>
                    <a:cubicBezTo>
                      <a:pt x="95883" y="125782"/>
                      <a:pt x="95871" y="125314"/>
                      <a:pt x="95845" y="124858"/>
                    </a:cubicBezTo>
                    <a:cubicBezTo>
                      <a:pt x="95649" y="120787"/>
                      <a:pt x="95225" y="118304"/>
                      <a:pt x="94573" y="116918"/>
                    </a:cubicBezTo>
                    <a:cubicBezTo>
                      <a:pt x="94503" y="116772"/>
                      <a:pt x="94433" y="116652"/>
                      <a:pt x="94363" y="116544"/>
                    </a:cubicBezTo>
                    <a:cubicBezTo>
                      <a:pt x="94351" y="116500"/>
                      <a:pt x="94339" y="116494"/>
                      <a:pt x="94319" y="116468"/>
                    </a:cubicBezTo>
                    <a:cubicBezTo>
                      <a:pt x="94263" y="116360"/>
                      <a:pt x="94205" y="116278"/>
                      <a:pt x="94129" y="116202"/>
                    </a:cubicBezTo>
                    <a:cubicBezTo>
                      <a:pt x="94103" y="116132"/>
                      <a:pt x="94073" y="116101"/>
                      <a:pt x="94035" y="116076"/>
                    </a:cubicBezTo>
                    <a:cubicBezTo>
                      <a:pt x="93977" y="115994"/>
                      <a:pt x="93901" y="115918"/>
                      <a:pt x="93831" y="115860"/>
                    </a:cubicBezTo>
                    <a:cubicBezTo>
                      <a:pt x="93743" y="115778"/>
                      <a:pt x="93648" y="115702"/>
                      <a:pt x="93547" y="115645"/>
                    </a:cubicBezTo>
                    <a:lnTo>
                      <a:pt x="93553" y="115632"/>
                    </a:lnTo>
                    <a:lnTo>
                      <a:pt x="93547" y="115626"/>
                    </a:lnTo>
                    <a:lnTo>
                      <a:pt x="93541" y="115639"/>
                    </a:lnTo>
                    <a:cubicBezTo>
                      <a:pt x="93245" y="115451"/>
                      <a:pt x="92922" y="115368"/>
                      <a:pt x="92572" y="115368"/>
                    </a:cubicBezTo>
                    <a:cubicBezTo>
                      <a:pt x="91506" y="115368"/>
                      <a:pt x="90193" y="116133"/>
                      <a:pt x="88653" y="117020"/>
                    </a:cubicBezTo>
                    <a:cubicBezTo>
                      <a:pt x="87215" y="117842"/>
                      <a:pt x="85944" y="118748"/>
                      <a:pt x="84644" y="119875"/>
                    </a:cubicBezTo>
                    <a:cubicBezTo>
                      <a:pt x="83176" y="121123"/>
                      <a:pt x="81903" y="122470"/>
                      <a:pt x="80390" y="124110"/>
                    </a:cubicBezTo>
                    <a:cubicBezTo>
                      <a:pt x="77800" y="126915"/>
                      <a:pt x="74863" y="130080"/>
                      <a:pt x="70399" y="132967"/>
                    </a:cubicBezTo>
                    <a:cubicBezTo>
                      <a:pt x="69899" y="133329"/>
                      <a:pt x="69311" y="133703"/>
                      <a:pt x="68765" y="134019"/>
                    </a:cubicBezTo>
                    <a:cubicBezTo>
                      <a:pt x="66401" y="135384"/>
                      <a:pt x="64150" y="136030"/>
                      <a:pt x="62108" y="136030"/>
                    </a:cubicBezTo>
                    <a:cubicBezTo>
                      <a:pt x="56146" y="136030"/>
                      <a:pt x="51968" y="130520"/>
                      <a:pt x="51968" y="121319"/>
                    </a:cubicBezTo>
                    <a:cubicBezTo>
                      <a:pt x="51968" y="117856"/>
                      <a:pt x="52596" y="114151"/>
                      <a:pt x="53716" y="110498"/>
                    </a:cubicBezTo>
                    <a:cubicBezTo>
                      <a:pt x="53950" y="110252"/>
                      <a:pt x="54063" y="110130"/>
                      <a:pt x="54060" y="110130"/>
                    </a:cubicBezTo>
                    <a:lnTo>
                      <a:pt x="54060" y="110130"/>
                    </a:lnTo>
                    <a:cubicBezTo>
                      <a:pt x="54057" y="110130"/>
                      <a:pt x="53932" y="110259"/>
                      <a:pt x="53691" y="110516"/>
                    </a:cubicBezTo>
                    <a:cubicBezTo>
                      <a:pt x="54317" y="108478"/>
                      <a:pt x="55089" y="106433"/>
                      <a:pt x="56015" y="104452"/>
                    </a:cubicBezTo>
                    <a:cubicBezTo>
                      <a:pt x="56971" y="102374"/>
                      <a:pt x="58104" y="100355"/>
                      <a:pt x="59376" y="98474"/>
                    </a:cubicBezTo>
                    <a:cubicBezTo>
                      <a:pt x="62163" y="94365"/>
                      <a:pt x="65410" y="91156"/>
                      <a:pt x="68785" y="89212"/>
                    </a:cubicBezTo>
                    <a:cubicBezTo>
                      <a:pt x="69197" y="88971"/>
                      <a:pt x="69595" y="88794"/>
                      <a:pt x="69937" y="88635"/>
                    </a:cubicBezTo>
                    <a:lnTo>
                      <a:pt x="70083" y="88566"/>
                    </a:lnTo>
                    <a:lnTo>
                      <a:pt x="70171" y="88528"/>
                    </a:lnTo>
                    <a:cubicBezTo>
                      <a:pt x="70279" y="88458"/>
                      <a:pt x="70399" y="88401"/>
                      <a:pt x="70513" y="88351"/>
                    </a:cubicBezTo>
                    <a:cubicBezTo>
                      <a:pt x="71476" y="87863"/>
                      <a:pt x="72394" y="87457"/>
                      <a:pt x="73331" y="87109"/>
                    </a:cubicBezTo>
                    <a:lnTo>
                      <a:pt x="73843" y="86925"/>
                    </a:lnTo>
                    <a:cubicBezTo>
                      <a:pt x="74477" y="86717"/>
                      <a:pt x="75117" y="86521"/>
                      <a:pt x="75731" y="86381"/>
                    </a:cubicBezTo>
                    <a:cubicBezTo>
                      <a:pt x="76073" y="86287"/>
                      <a:pt x="76401" y="86223"/>
                      <a:pt x="76731" y="86153"/>
                    </a:cubicBezTo>
                    <a:cubicBezTo>
                      <a:pt x="77092" y="86089"/>
                      <a:pt x="77434" y="86033"/>
                      <a:pt x="77768" y="85983"/>
                    </a:cubicBezTo>
                    <a:cubicBezTo>
                      <a:pt x="78642" y="85862"/>
                      <a:pt x="79516" y="85767"/>
                      <a:pt x="80428" y="85697"/>
                    </a:cubicBezTo>
                    <a:cubicBezTo>
                      <a:pt x="82911" y="85507"/>
                      <a:pt x="85050" y="85343"/>
                      <a:pt x="88659" y="83260"/>
                    </a:cubicBezTo>
                    <a:cubicBezTo>
                      <a:pt x="91806" y="81443"/>
                      <a:pt x="93173" y="80113"/>
                      <a:pt x="94065" y="78005"/>
                    </a:cubicBezTo>
                    <a:cubicBezTo>
                      <a:pt x="95345" y="74934"/>
                      <a:pt x="95972" y="69444"/>
                      <a:pt x="95972" y="61221"/>
                    </a:cubicBezTo>
                    <a:lnTo>
                      <a:pt x="95959" y="54383"/>
                    </a:lnTo>
                    <a:lnTo>
                      <a:pt x="95965" y="47101"/>
                    </a:lnTo>
                    <a:lnTo>
                      <a:pt x="95972" y="31931"/>
                    </a:lnTo>
                    <a:lnTo>
                      <a:pt x="95959" y="31931"/>
                    </a:lnTo>
                    <a:lnTo>
                      <a:pt x="74015" y="44600"/>
                    </a:lnTo>
                    <a:lnTo>
                      <a:pt x="73970" y="44638"/>
                    </a:lnTo>
                    <a:lnTo>
                      <a:pt x="73926" y="44651"/>
                    </a:lnTo>
                    <a:lnTo>
                      <a:pt x="67309" y="48095"/>
                    </a:lnTo>
                    <a:lnTo>
                      <a:pt x="67246" y="48139"/>
                    </a:lnTo>
                    <a:lnTo>
                      <a:pt x="67170" y="48159"/>
                    </a:lnTo>
                    <a:cubicBezTo>
                      <a:pt x="67025" y="48241"/>
                      <a:pt x="66866" y="48291"/>
                      <a:pt x="66702" y="48361"/>
                    </a:cubicBezTo>
                    <a:lnTo>
                      <a:pt x="66468" y="48456"/>
                    </a:lnTo>
                    <a:cubicBezTo>
                      <a:pt x="66082" y="48620"/>
                      <a:pt x="65714" y="48760"/>
                      <a:pt x="65366" y="48892"/>
                    </a:cubicBezTo>
                    <a:cubicBezTo>
                      <a:pt x="65150" y="48975"/>
                      <a:pt x="64948" y="49044"/>
                      <a:pt x="64746" y="49108"/>
                    </a:cubicBezTo>
                    <a:lnTo>
                      <a:pt x="64580" y="49184"/>
                    </a:lnTo>
                    <a:cubicBezTo>
                      <a:pt x="64232" y="49286"/>
                      <a:pt x="63884" y="49418"/>
                      <a:pt x="63543" y="49514"/>
                    </a:cubicBezTo>
                    <a:cubicBezTo>
                      <a:pt x="63302" y="49576"/>
                      <a:pt x="63074" y="49652"/>
                      <a:pt x="62833" y="49704"/>
                    </a:cubicBezTo>
                    <a:cubicBezTo>
                      <a:pt x="62473" y="49798"/>
                      <a:pt x="62125" y="49868"/>
                      <a:pt x="61775" y="49932"/>
                    </a:cubicBezTo>
                    <a:lnTo>
                      <a:pt x="61661" y="49950"/>
                    </a:lnTo>
                    <a:cubicBezTo>
                      <a:pt x="61497" y="49982"/>
                      <a:pt x="61339" y="50014"/>
                      <a:pt x="61181" y="50026"/>
                    </a:cubicBezTo>
                    <a:cubicBezTo>
                      <a:pt x="60757" y="50090"/>
                      <a:pt x="60307" y="50114"/>
                      <a:pt x="59890" y="50128"/>
                    </a:cubicBezTo>
                    <a:cubicBezTo>
                      <a:pt x="59833" y="50134"/>
                      <a:pt x="59784" y="50135"/>
                      <a:pt x="59739" y="50135"/>
                    </a:cubicBezTo>
                    <a:cubicBezTo>
                      <a:pt x="59695" y="50135"/>
                      <a:pt x="59656" y="50134"/>
                      <a:pt x="59618" y="50134"/>
                    </a:cubicBezTo>
                    <a:cubicBezTo>
                      <a:pt x="59116" y="50134"/>
                      <a:pt x="58616" y="50070"/>
                      <a:pt x="58136" y="49982"/>
                    </a:cubicBezTo>
                    <a:cubicBezTo>
                      <a:pt x="58066" y="49956"/>
                      <a:pt x="57970" y="49944"/>
                      <a:pt x="57882" y="49918"/>
                    </a:cubicBezTo>
                    <a:cubicBezTo>
                      <a:pt x="57477" y="49804"/>
                      <a:pt x="57116" y="49678"/>
                      <a:pt x="56787" y="49532"/>
                    </a:cubicBezTo>
                    <a:cubicBezTo>
                      <a:pt x="56667" y="49482"/>
                      <a:pt x="56578" y="49430"/>
                      <a:pt x="56483" y="49374"/>
                    </a:cubicBezTo>
                    <a:lnTo>
                      <a:pt x="56439" y="49348"/>
                    </a:lnTo>
                    <a:cubicBezTo>
                      <a:pt x="56129" y="49172"/>
                      <a:pt x="55811" y="48968"/>
                      <a:pt x="55515" y="48734"/>
                    </a:cubicBezTo>
                    <a:lnTo>
                      <a:pt x="55457" y="48684"/>
                    </a:lnTo>
                    <a:cubicBezTo>
                      <a:pt x="55393" y="48620"/>
                      <a:pt x="55305" y="48551"/>
                      <a:pt x="55241" y="48494"/>
                    </a:cubicBezTo>
                    <a:cubicBezTo>
                      <a:pt x="54913" y="48203"/>
                      <a:pt x="54621" y="47849"/>
                      <a:pt x="54337" y="47475"/>
                    </a:cubicBezTo>
                    <a:cubicBezTo>
                      <a:pt x="54305" y="47437"/>
                      <a:pt x="54261" y="47367"/>
                      <a:pt x="54223" y="47329"/>
                    </a:cubicBezTo>
                    <a:cubicBezTo>
                      <a:pt x="53602" y="46429"/>
                      <a:pt x="53096" y="45271"/>
                      <a:pt x="52710" y="43872"/>
                    </a:cubicBezTo>
                    <a:cubicBezTo>
                      <a:pt x="52684" y="43802"/>
                      <a:pt x="52666" y="43726"/>
                      <a:pt x="52646" y="43650"/>
                    </a:cubicBezTo>
                    <a:cubicBezTo>
                      <a:pt x="52488" y="43004"/>
                      <a:pt x="52368" y="42352"/>
                      <a:pt x="52248" y="41669"/>
                    </a:cubicBezTo>
                    <a:lnTo>
                      <a:pt x="52196" y="41327"/>
                    </a:lnTo>
                    <a:cubicBezTo>
                      <a:pt x="52082" y="40561"/>
                      <a:pt x="51994" y="39751"/>
                      <a:pt x="51936" y="38915"/>
                    </a:cubicBezTo>
                    <a:cubicBezTo>
                      <a:pt x="51868" y="37820"/>
                      <a:pt x="51848" y="36856"/>
                      <a:pt x="51842" y="35900"/>
                    </a:cubicBezTo>
                    <a:cubicBezTo>
                      <a:pt x="51842" y="32685"/>
                      <a:pt x="52114" y="29854"/>
                      <a:pt x="52500" y="27329"/>
                    </a:cubicBezTo>
                    <a:lnTo>
                      <a:pt x="52520" y="27315"/>
                    </a:lnTo>
                    <a:cubicBezTo>
                      <a:pt x="52576" y="26967"/>
                      <a:pt x="52628" y="26599"/>
                      <a:pt x="52684" y="26257"/>
                    </a:cubicBezTo>
                    <a:cubicBezTo>
                      <a:pt x="52848" y="25175"/>
                      <a:pt x="53058" y="24168"/>
                      <a:pt x="53280" y="23194"/>
                    </a:cubicBezTo>
                    <a:cubicBezTo>
                      <a:pt x="53349" y="22870"/>
                      <a:pt x="53412" y="22548"/>
                      <a:pt x="53501" y="22224"/>
                    </a:cubicBezTo>
                    <a:cubicBezTo>
                      <a:pt x="53710" y="21269"/>
                      <a:pt x="53925" y="20357"/>
                      <a:pt x="54140" y="19451"/>
                    </a:cubicBezTo>
                    <a:cubicBezTo>
                      <a:pt x="55001" y="15894"/>
                      <a:pt x="55761" y="12809"/>
                      <a:pt x="55907" y="8562"/>
                    </a:cubicBezTo>
                    <a:lnTo>
                      <a:pt x="55919" y="8486"/>
                    </a:lnTo>
                    <a:lnTo>
                      <a:pt x="55919" y="8397"/>
                    </a:lnTo>
                    <a:cubicBezTo>
                      <a:pt x="55971" y="7777"/>
                      <a:pt x="55989" y="7385"/>
                      <a:pt x="55989" y="7005"/>
                    </a:cubicBezTo>
                    <a:cubicBezTo>
                      <a:pt x="55983" y="4168"/>
                      <a:pt x="55147" y="1983"/>
                      <a:pt x="53640" y="837"/>
                    </a:cubicBezTo>
                    <a:cubicBezTo>
                      <a:pt x="53494" y="737"/>
                      <a:pt x="53349" y="635"/>
                      <a:pt x="53210" y="553"/>
                    </a:cubicBezTo>
                    <a:lnTo>
                      <a:pt x="53216" y="539"/>
                    </a:lnTo>
                    <a:cubicBezTo>
                      <a:pt x="52678" y="229"/>
                      <a:pt x="52082" y="53"/>
                      <a:pt x="51442" y="7"/>
                    </a:cubicBezTo>
                    <a:cubicBezTo>
                      <a:pt x="51364" y="3"/>
                      <a:pt x="51285" y="1"/>
                      <a:pt x="512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291" name="Google Shape;5291;p39"/>
            <p:cNvSpPr/>
            <p:nvPr/>
          </p:nvSpPr>
          <p:spPr>
            <a:xfrm>
              <a:off x="3080458" y="3497793"/>
              <a:ext cx="911039" cy="479250"/>
            </a:xfrm>
            <a:custGeom>
              <a:avLst/>
              <a:gdLst/>
              <a:ahLst/>
              <a:cxnLst/>
              <a:rect l="l" t="t" r="r" b="b"/>
              <a:pathLst>
                <a:path w="16067" h="8452" extrusionOk="0">
                  <a:moveTo>
                    <a:pt x="8034" y="0"/>
                  </a:moveTo>
                  <a:cubicBezTo>
                    <a:pt x="6161" y="0"/>
                    <a:pt x="4288" y="412"/>
                    <a:pt x="2858" y="1237"/>
                  </a:cubicBezTo>
                  <a:cubicBezTo>
                    <a:pt x="1" y="2889"/>
                    <a:pt x="1" y="5564"/>
                    <a:pt x="2858" y="7213"/>
                  </a:cubicBezTo>
                  <a:cubicBezTo>
                    <a:pt x="4288" y="8039"/>
                    <a:pt x="6161" y="8451"/>
                    <a:pt x="8034" y="8451"/>
                  </a:cubicBezTo>
                  <a:cubicBezTo>
                    <a:pt x="9906" y="8451"/>
                    <a:pt x="11779" y="8039"/>
                    <a:pt x="13209" y="7213"/>
                  </a:cubicBezTo>
                  <a:cubicBezTo>
                    <a:pt x="16066" y="5564"/>
                    <a:pt x="16066" y="2889"/>
                    <a:pt x="13209" y="1237"/>
                  </a:cubicBezTo>
                  <a:cubicBezTo>
                    <a:pt x="11779" y="412"/>
                    <a:pt x="9906" y="0"/>
                    <a:pt x="80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2" name="Google Shape;5292;p39"/>
            <p:cNvSpPr/>
            <p:nvPr/>
          </p:nvSpPr>
          <p:spPr>
            <a:xfrm>
              <a:off x="6131064" y="2201144"/>
              <a:ext cx="287822" cy="570370"/>
            </a:xfrm>
            <a:custGeom>
              <a:avLst/>
              <a:gdLst/>
              <a:ahLst/>
              <a:cxnLst/>
              <a:rect l="l" t="t" r="r" b="b"/>
              <a:pathLst>
                <a:path w="5076" h="10059" extrusionOk="0">
                  <a:moveTo>
                    <a:pt x="3724" y="0"/>
                  </a:moveTo>
                  <a:cubicBezTo>
                    <a:pt x="2730" y="0"/>
                    <a:pt x="854" y="1251"/>
                    <a:pt x="379" y="4260"/>
                  </a:cubicBezTo>
                  <a:cubicBezTo>
                    <a:pt x="0" y="6663"/>
                    <a:pt x="506" y="9455"/>
                    <a:pt x="506" y="9455"/>
                  </a:cubicBezTo>
                  <a:lnTo>
                    <a:pt x="1564" y="10058"/>
                  </a:lnTo>
                  <a:cubicBezTo>
                    <a:pt x="1533" y="6925"/>
                    <a:pt x="2680" y="4493"/>
                    <a:pt x="3567" y="3342"/>
                  </a:cubicBezTo>
                  <a:cubicBezTo>
                    <a:pt x="5075" y="1393"/>
                    <a:pt x="4881" y="390"/>
                    <a:pt x="4045" y="55"/>
                  </a:cubicBezTo>
                  <a:cubicBezTo>
                    <a:pt x="3954" y="19"/>
                    <a:pt x="3846" y="0"/>
                    <a:pt x="372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3" name="Google Shape;5293;p39"/>
            <p:cNvSpPr/>
            <p:nvPr/>
          </p:nvSpPr>
          <p:spPr>
            <a:xfrm>
              <a:off x="6144446" y="2201144"/>
              <a:ext cx="252383" cy="570370"/>
            </a:xfrm>
            <a:custGeom>
              <a:avLst/>
              <a:gdLst/>
              <a:ahLst/>
              <a:cxnLst/>
              <a:rect l="l" t="t" r="r" b="b"/>
              <a:pathLst>
                <a:path w="4451" h="10059" extrusionOk="0">
                  <a:moveTo>
                    <a:pt x="3488" y="0"/>
                  </a:moveTo>
                  <a:cubicBezTo>
                    <a:pt x="2495" y="0"/>
                    <a:pt x="618" y="1253"/>
                    <a:pt x="143" y="4260"/>
                  </a:cubicBezTo>
                  <a:cubicBezTo>
                    <a:pt x="38" y="4915"/>
                    <a:pt x="0" y="5598"/>
                    <a:pt x="0" y="6246"/>
                  </a:cubicBezTo>
                  <a:cubicBezTo>
                    <a:pt x="0" y="7977"/>
                    <a:pt x="270" y="9455"/>
                    <a:pt x="270" y="9455"/>
                  </a:cubicBezTo>
                  <a:lnTo>
                    <a:pt x="1328" y="10058"/>
                  </a:lnTo>
                  <a:lnTo>
                    <a:pt x="1328" y="9949"/>
                  </a:lnTo>
                  <a:cubicBezTo>
                    <a:pt x="1325" y="6871"/>
                    <a:pt x="2454" y="4479"/>
                    <a:pt x="3331" y="3342"/>
                  </a:cubicBezTo>
                  <a:cubicBezTo>
                    <a:pt x="4133" y="2308"/>
                    <a:pt x="4450" y="1540"/>
                    <a:pt x="4450" y="997"/>
                  </a:cubicBezTo>
                  <a:cubicBezTo>
                    <a:pt x="4450" y="516"/>
                    <a:pt x="4201" y="213"/>
                    <a:pt x="3809" y="55"/>
                  </a:cubicBezTo>
                  <a:cubicBezTo>
                    <a:pt x="3716" y="18"/>
                    <a:pt x="3611" y="0"/>
                    <a:pt x="3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4" name="Google Shape;5294;p39"/>
            <p:cNvSpPr/>
            <p:nvPr/>
          </p:nvSpPr>
          <p:spPr>
            <a:xfrm>
              <a:off x="6167297" y="2230630"/>
              <a:ext cx="171638" cy="463089"/>
            </a:xfrm>
            <a:custGeom>
              <a:avLst/>
              <a:gdLst/>
              <a:ahLst/>
              <a:cxnLst/>
              <a:rect l="l" t="t" r="r" b="b"/>
              <a:pathLst>
                <a:path w="3027" h="8167" extrusionOk="0">
                  <a:moveTo>
                    <a:pt x="2941" y="1"/>
                  </a:moveTo>
                  <a:cubicBezTo>
                    <a:pt x="2923" y="1"/>
                    <a:pt x="2905" y="7"/>
                    <a:pt x="2891" y="20"/>
                  </a:cubicBezTo>
                  <a:cubicBezTo>
                    <a:pt x="1396" y="1399"/>
                    <a:pt x="0" y="4880"/>
                    <a:pt x="348" y="8098"/>
                  </a:cubicBezTo>
                  <a:cubicBezTo>
                    <a:pt x="351" y="8136"/>
                    <a:pt x="385" y="8163"/>
                    <a:pt x="423" y="8166"/>
                  </a:cubicBezTo>
                  <a:cubicBezTo>
                    <a:pt x="426" y="8166"/>
                    <a:pt x="430" y="8166"/>
                    <a:pt x="433" y="8163"/>
                  </a:cubicBezTo>
                  <a:cubicBezTo>
                    <a:pt x="474" y="8160"/>
                    <a:pt x="505" y="8122"/>
                    <a:pt x="498" y="8081"/>
                  </a:cubicBezTo>
                  <a:cubicBezTo>
                    <a:pt x="153" y="4910"/>
                    <a:pt x="1525" y="1484"/>
                    <a:pt x="2993" y="133"/>
                  </a:cubicBezTo>
                  <a:cubicBezTo>
                    <a:pt x="3023" y="102"/>
                    <a:pt x="3027" y="54"/>
                    <a:pt x="2996" y="24"/>
                  </a:cubicBezTo>
                  <a:cubicBezTo>
                    <a:pt x="2982" y="9"/>
                    <a:pt x="296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5" name="Google Shape;5295;p39"/>
            <p:cNvSpPr/>
            <p:nvPr/>
          </p:nvSpPr>
          <p:spPr>
            <a:xfrm>
              <a:off x="6174441" y="2365581"/>
              <a:ext cx="333127" cy="503518"/>
            </a:xfrm>
            <a:custGeom>
              <a:avLst/>
              <a:gdLst/>
              <a:ahLst/>
              <a:cxnLst/>
              <a:rect l="l" t="t" r="r" b="b"/>
              <a:pathLst>
                <a:path w="5875" h="8880" extrusionOk="0">
                  <a:moveTo>
                    <a:pt x="4656" y="0"/>
                  </a:moveTo>
                  <a:cubicBezTo>
                    <a:pt x="4615" y="0"/>
                    <a:pt x="4573" y="2"/>
                    <a:pt x="4532" y="5"/>
                  </a:cubicBezTo>
                  <a:cubicBezTo>
                    <a:pt x="4318" y="19"/>
                    <a:pt x="4109" y="114"/>
                    <a:pt x="3921" y="221"/>
                  </a:cubicBezTo>
                  <a:cubicBezTo>
                    <a:pt x="3318" y="555"/>
                    <a:pt x="2973" y="1271"/>
                    <a:pt x="2331" y="1531"/>
                  </a:cubicBezTo>
                  <a:cubicBezTo>
                    <a:pt x="2082" y="1629"/>
                    <a:pt x="1809" y="1654"/>
                    <a:pt x="1553" y="1722"/>
                  </a:cubicBezTo>
                  <a:cubicBezTo>
                    <a:pt x="1294" y="1790"/>
                    <a:pt x="1031" y="1920"/>
                    <a:pt x="911" y="2159"/>
                  </a:cubicBezTo>
                  <a:cubicBezTo>
                    <a:pt x="676" y="2630"/>
                    <a:pt x="1113" y="3210"/>
                    <a:pt x="949" y="3712"/>
                  </a:cubicBezTo>
                  <a:cubicBezTo>
                    <a:pt x="802" y="4152"/>
                    <a:pt x="372" y="4323"/>
                    <a:pt x="130" y="4722"/>
                  </a:cubicBezTo>
                  <a:cubicBezTo>
                    <a:pt x="24" y="4896"/>
                    <a:pt x="0" y="5098"/>
                    <a:pt x="17" y="5299"/>
                  </a:cubicBezTo>
                  <a:cubicBezTo>
                    <a:pt x="44" y="5643"/>
                    <a:pt x="95" y="5896"/>
                    <a:pt x="259" y="6278"/>
                  </a:cubicBezTo>
                  <a:cubicBezTo>
                    <a:pt x="396" y="6596"/>
                    <a:pt x="799" y="7158"/>
                    <a:pt x="799" y="7158"/>
                  </a:cubicBezTo>
                  <a:cubicBezTo>
                    <a:pt x="809" y="7169"/>
                    <a:pt x="3703" y="8838"/>
                    <a:pt x="3730" y="8855"/>
                  </a:cubicBezTo>
                  <a:cubicBezTo>
                    <a:pt x="3760" y="8872"/>
                    <a:pt x="3796" y="8879"/>
                    <a:pt x="3835" y="8879"/>
                  </a:cubicBezTo>
                  <a:cubicBezTo>
                    <a:pt x="4014" y="8879"/>
                    <a:pt x="4266" y="8723"/>
                    <a:pt x="4372" y="8650"/>
                  </a:cubicBezTo>
                  <a:cubicBezTo>
                    <a:pt x="4597" y="8500"/>
                    <a:pt x="4781" y="8285"/>
                    <a:pt x="4904" y="8043"/>
                  </a:cubicBezTo>
                  <a:cubicBezTo>
                    <a:pt x="5044" y="7760"/>
                    <a:pt x="5079" y="7459"/>
                    <a:pt x="5038" y="7145"/>
                  </a:cubicBezTo>
                  <a:cubicBezTo>
                    <a:pt x="5014" y="6985"/>
                    <a:pt x="4966" y="6828"/>
                    <a:pt x="4921" y="6671"/>
                  </a:cubicBezTo>
                  <a:cubicBezTo>
                    <a:pt x="4877" y="6514"/>
                    <a:pt x="4833" y="6360"/>
                    <a:pt x="4789" y="6207"/>
                  </a:cubicBezTo>
                  <a:cubicBezTo>
                    <a:pt x="4744" y="6053"/>
                    <a:pt x="4700" y="5896"/>
                    <a:pt x="4720" y="5739"/>
                  </a:cubicBezTo>
                  <a:cubicBezTo>
                    <a:pt x="4761" y="5422"/>
                    <a:pt x="5044" y="5200"/>
                    <a:pt x="5297" y="5008"/>
                  </a:cubicBezTo>
                  <a:cubicBezTo>
                    <a:pt x="5580" y="4797"/>
                    <a:pt x="5874" y="4517"/>
                    <a:pt x="5874" y="4138"/>
                  </a:cubicBezTo>
                  <a:cubicBezTo>
                    <a:pt x="5874" y="3845"/>
                    <a:pt x="5720" y="3572"/>
                    <a:pt x="5539" y="3340"/>
                  </a:cubicBezTo>
                  <a:cubicBezTo>
                    <a:pt x="5355" y="3108"/>
                    <a:pt x="5140" y="2903"/>
                    <a:pt x="4976" y="2661"/>
                  </a:cubicBezTo>
                  <a:cubicBezTo>
                    <a:pt x="4857" y="2486"/>
                    <a:pt x="4764" y="2278"/>
                    <a:pt x="4781" y="2070"/>
                  </a:cubicBezTo>
                  <a:cubicBezTo>
                    <a:pt x="4795" y="1937"/>
                    <a:pt x="4850" y="1814"/>
                    <a:pt x="4912" y="1698"/>
                  </a:cubicBezTo>
                  <a:cubicBezTo>
                    <a:pt x="5048" y="1449"/>
                    <a:pt x="5225" y="1224"/>
                    <a:pt x="5317" y="958"/>
                  </a:cubicBezTo>
                  <a:cubicBezTo>
                    <a:pt x="5410" y="692"/>
                    <a:pt x="5396" y="356"/>
                    <a:pt x="5188" y="166"/>
                  </a:cubicBezTo>
                  <a:cubicBezTo>
                    <a:pt x="5047" y="39"/>
                    <a:pt x="4851" y="0"/>
                    <a:pt x="4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6" name="Google Shape;5296;p39"/>
            <p:cNvSpPr/>
            <p:nvPr/>
          </p:nvSpPr>
          <p:spPr>
            <a:xfrm>
              <a:off x="6277186" y="2392572"/>
              <a:ext cx="148674" cy="423284"/>
            </a:xfrm>
            <a:custGeom>
              <a:avLst/>
              <a:gdLst/>
              <a:ahLst/>
              <a:cxnLst/>
              <a:rect l="l" t="t" r="r" b="b"/>
              <a:pathLst>
                <a:path w="2622" h="7465" extrusionOk="0">
                  <a:moveTo>
                    <a:pt x="2537" y="1"/>
                  </a:moveTo>
                  <a:cubicBezTo>
                    <a:pt x="2519" y="1"/>
                    <a:pt x="2500" y="7"/>
                    <a:pt x="2485" y="21"/>
                  </a:cubicBezTo>
                  <a:cubicBezTo>
                    <a:pt x="1441" y="1000"/>
                    <a:pt x="0" y="4359"/>
                    <a:pt x="126" y="7393"/>
                  </a:cubicBezTo>
                  <a:cubicBezTo>
                    <a:pt x="130" y="7434"/>
                    <a:pt x="161" y="7465"/>
                    <a:pt x="202" y="7465"/>
                  </a:cubicBezTo>
                  <a:lnTo>
                    <a:pt x="205" y="7465"/>
                  </a:lnTo>
                  <a:cubicBezTo>
                    <a:pt x="246" y="7461"/>
                    <a:pt x="280" y="7427"/>
                    <a:pt x="277" y="7386"/>
                  </a:cubicBezTo>
                  <a:cubicBezTo>
                    <a:pt x="154" y="4393"/>
                    <a:pt x="1564" y="1089"/>
                    <a:pt x="2588" y="129"/>
                  </a:cubicBezTo>
                  <a:cubicBezTo>
                    <a:pt x="2618" y="102"/>
                    <a:pt x="2621" y="55"/>
                    <a:pt x="2591" y="24"/>
                  </a:cubicBezTo>
                  <a:cubicBezTo>
                    <a:pt x="2577" y="8"/>
                    <a:pt x="2557" y="1"/>
                    <a:pt x="2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7" name="Google Shape;5297;p39"/>
            <p:cNvSpPr/>
            <p:nvPr/>
          </p:nvSpPr>
          <p:spPr>
            <a:xfrm>
              <a:off x="6309280" y="2586664"/>
              <a:ext cx="133421" cy="28691"/>
            </a:xfrm>
            <a:custGeom>
              <a:avLst/>
              <a:gdLst/>
              <a:ahLst/>
              <a:cxnLst/>
              <a:rect l="l" t="t" r="r" b="b"/>
              <a:pathLst>
                <a:path w="2353" h="506" extrusionOk="0">
                  <a:moveTo>
                    <a:pt x="2271" y="0"/>
                  </a:moveTo>
                  <a:cubicBezTo>
                    <a:pt x="2260" y="3"/>
                    <a:pt x="1042" y="55"/>
                    <a:pt x="62" y="359"/>
                  </a:cubicBezTo>
                  <a:cubicBezTo>
                    <a:pt x="21" y="372"/>
                    <a:pt x="1" y="413"/>
                    <a:pt x="11" y="454"/>
                  </a:cubicBezTo>
                  <a:cubicBezTo>
                    <a:pt x="21" y="485"/>
                    <a:pt x="52" y="506"/>
                    <a:pt x="86" y="506"/>
                  </a:cubicBezTo>
                  <a:cubicBezTo>
                    <a:pt x="93" y="506"/>
                    <a:pt x="100" y="506"/>
                    <a:pt x="107" y="502"/>
                  </a:cubicBezTo>
                  <a:cubicBezTo>
                    <a:pt x="1069" y="205"/>
                    <a:pt x="2267" y="154"/>
                    <a:pt x="2277" y="154"/>
                  </a:cubicBezTo>
                  <a:cubicBezTo>
                    <a:pt x="2318" y="151"/>
                    <a:pt x="2353" y="116"/>
                    <a:pt x="2349" y="76"/>
                  </a:cubicBezTo>
                  <a:cubicBezTo>
                    <a:pt x="2349" y="35"/>
                    <a:pt x="2318" y="0"/>
                    <a:pt x="2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8" name="Google Shape;5298;p39"/>
            <p:cNvSpPr/>
            <p:nvPr/>
          </p:nvSpPr>
          <p:spPr>
            <a:xfrm>
              <a:off x="2558928" y="3595331"/>
              <a:ext cx="287822" cy="570541"/>
            </a:xfrm>
            <a:custGeom>
              <a:avLst/>
              <a:gdLst/>
              <a:ahLst/>
              <a:cxnLst/>
              <a:rect l="l" t="t" r="r" b="b"/>
              <a:pathLst>
                <a:path w="5076" h="10062" extrusionOk="0">
                  <a:moveTo>
                    <a:pt x="1352" y="0"/>
                  </a:moveTo>
                  <a:cubicBezTo>
                    <a:pt x="1230" y="0"/>
                    <a:pt x="1122" y="19"/>
                    <a:pt x="1031" y="55"/>
                  </a:cubicBezTo>
                  <a:cubicBezTo>
                    <a:pt x="195" y="390"/>
                    <a:pt x="1" y="1390"/>
                    <a:pt x="1509" y="3342"/>
                  </a:cubicBezTo>
                  <a:cubicBezTo>
                    <a:pt x="2397" y="4492"/>
                    <a:pt x="3544" y="6929"/>
                    <a:pt x="3516" y="10062"/>
                  </a:cubicBezTo>
                  <a:lnTo>
                    <a:pt x="4568" y="9455"/>
                  </a:lnTo>
                  <a:cubicBezTo>
                    <a:pt x="4568" y="9455"/>
                    <a:pt x="5075" y="6662"/>
                    <a:pt x="4697" y="4260"/>
                  </a:cubicBezTo>
                  <a:cubicBezTo>
                    <a:pt x="4223" y="1252"/>
                    <a:pt x="2345" y="0"/>
                    <a:pt x="135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9" name="Google Shape;5299;p39"/>
            <p:cNvSpPr/>
            <p:nvPr/>
          </p:nvSpPr>
          <p:spPr>
            <a:xfrm>
              <a:off x="2580758" y="3595331"/>
              <a:ext cx="252496" cy="570541"/>
            </a:xfrm>
            <a:custGeom>
              <a:avLst/>
              <a:gdLst/>
              <a:ahLst/>
              <a:cxnLst/>
              <a:rect l="l" t="t" r="r" b="b"/>
              <a:pathLst>
                <a:path w="4453" h="10062" extrusionOk="0">
                  <a:moveTo>
                    <a:pt x="967" y="1"/>
                  </a:moveTo>
                  <a:cubicBezTo>
                    <a:pt x="845" y="1"/>
                    <a:pt x="738" y="18"/>
                    <a:pt x="646" y="55"/>
                  </a:cubicBezTo>
                  <a:cubicBezTo>
                    <a:pt x="254" y="212"/>
                    <a:pt x="1" y="516"/>
                    <a:pt x="1" y="997"/>
                  </a:cubicBezTo>
                  <a:cubicBezTo>
                    <a:pt x="1" y="1540"/>
                    <a:pt x="322" y="2308"/>
                    <a:pt x="1124" y="3342"/>
                  </a:cubicBezTo>
                  <a:cubicBezTo>
                    <a:pt x="2001" y="4479"/>
                    <a:pt x="3131" y="6871"/>
                    <a:pt x="3131" y="9953"/>
                  </a:cubicBezTo>
                  <a:lnTo>
                    <a:pt x="3131" y="10062"/>
                  </a:lnTo>
                  <a:lnTo>
                    <a:pt x="4183" y="9455"/>
                  </a:lnTo>
                  <a:cubicBezTo>
                    <a:pt x="4183" y="9455"/>
                    <a:pt x="4452" y="7970"/>
                    <a:pt x="4452" y="6232"/>
                  </a:cubicBezTo>
                  <a:cubicBezTo>
                    <a:pt x="4452" y="5588"/>
                    <a:pt x="4414" y="4909"/>
                    <a:pt x="4312" y="4260"/>
                  </a:cubicBezTo>
                  <a:cubicBezTo>
                    <a:pt x="3838" y="1253"/>
                    <a:pt x="1960" y="1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0" name="Google Shape;5300;p39"/>
            <p:cNvSpPr/>
            <p:nvPr/>
          </p:nvSpPr>
          <p:spPr>
            <a:xfrm>
              <a:off x="2658044" y="3635476"/>
              <a:ext cx="150772" cy="521379"/>
            </a:xfrm>
            <a:custGeom>
              <a:avLst/>
              <a:gdLst/>
              <a:ahLst/>
              <a:cxnLst/>
              <a:rect l="l" t="t" r="r" b="b"/>
              <a:pathLst>
                <a:path w="2659" h="9195" extrusionOk="0">
                  <a:moveTo>
                    <a:pt x="89" y="1"/>
                  </a:moveTo>
                  <a:cubicBezTo>
                    <a:pt x="67" y="1"/>
                    <a:pt x="46" y="10"/>
                    <a:pt x="30" y="26"/>
                  </a:cubicBezTo>
                  <a:cubicBezTo>
                    <a:pt x="0" y="61"/>
                    <a:pt x="3" y="108"/>
                    <a:pt x="38" y="135"/>
                  </a:cubicBezTo>
                  <a:cubicBezTo>
                    <a:pt x="1837" y="1726"/>
                    <a:pt x="2502" y="4409"/>
                    <a:pt x="2253" y="9112"/>
                  </a:cubicBezTo>
                  <a:cubicBezTo>
                    <a:pt x="2249" y="9153"/>
                    <a:pt x="2283" y="9190"/>
                    <a:pt x="2328" y="9194"/>
                  </a:cubicBezTo>
                  <a:lnTo>
                    <a:pt x="2331" y="9194"/>
                  </a:lnTo>
                  <a:cubicBezTo>
                    <a:pt x="2372" y="9194"/>
                    <a:pt x="2406" y="9160"/>
                    <a:pt x="2410" y="9119"/>
                  </a:cubicBezTo>
                  <a:cubicBezTo>
                    <a:pt x="2659" y="4365"/>
                    <a:pt x="1983" y="1644"/>
                    <a:pt x="140" y="20"/>
                  </a:cubicBezTo>
                  <a:cubicBezTo>
                    <a:pt x="126" y="7"/>
                    <a:pt x="108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1" name="Google Shape;5301;p39"/>
            <p:cNvSpPr/>
            <p:nvPr/>
          </p:nvSpPr>
          <p:spPr>
            <a:xfrm>
              <a:off x="2477163" y="3813578"/>
              <a:ext cx="300523" cy="370154"/>
            </a:xfrm>
            <a:custGeom>
              <a:avLst/>
              <a:gdLst/>
              <a:ahLst/>
              <a:cxnLst/>
              <a:rect l="l" t="t" r="r" b="b"/>
              <a:pathLst>
                <a:path w="5300" h="6528" extrusionOk="0">
                  <a:moveTo>
                    <a:pt x="1380" y="1"/>
                  </a:moveTo>
                  <a:cubicBezTo>
                    <a:pt x="363" y="1"/>
                    <a:pt x="1" y="997"/>
                    <a:pt x="589" y="1674"/>
                  </a:cubicBezTo>
                  <a:cubicBezTo>
                    <a:pt x="1177" y="2347"/>
                    <a:pt x="2272" y="2834"/>
                    <a:pt x="3302" y="4223"/>
                  </a:cubicBezTo>
                  <a:cubicBezTo>
                    <a:pt x="4013" y="5182"/>
                    <a:pt x="4416" y="6527"/>
                    <a:pt x="4416" y="6527"/>
                  </a:cubicBezTo>
                  <a:lnTo>
                    <a:pt x="5276" y="6028"/>
                  </a:lnTo>
                  <a:cubicBezTo>
                    <a:pt x="5299" y="5019"/>
                    <a:pt x="4709" y="1671"/>
                    <a:pt x="2729" y="455"/>
                  </a:cubicBezTo>
                  <a:cubicBezTo>
                    <a:pt x="2203" y="131"/>
                    <a:pt x="1749" y="1"/>
                    <a:pt x="1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2" name="Google Shape;5302;p39"/>
            <p:cNvSpPr/>
            <p:nvPr/>
          </p:nvSpPr>
          <p:spPr>
            <a:xfrm>
              <a:off x="2548664" y="3849300"/>
              <a:ext cx="212181" cy="328421"/>
            </a:xfrm>
            <a:custGeom>
              <a:avLst/>
              <a:gdLst/>
              <a:ahLst/>
              <a:cxnLst/>
              <a:rect l="l" t="t" r="r" b="b"/>
              <a:pathLst>
                <a:path w="3742" h="5792" extrusionOk="0">
                  <a:moveTo>
                    <a:pt x="87" y="0"/>
                  </a:moveTo>
                  <a:cubicBezTo>
                    <a:pt x="56" y="0"/>
                    <a:pt x="27" y="19"/>
                    <a:pt x="14" y="50"/>
                  </a:cubicBezTo>
                  <a:cubicBezTo>
                    <a:pt x="1" y="91"/>
                    <a:pt x="18" y="136"/>
                    <a:pt x="59" y="153"/>
                  </a:cubicBezTo>
                  <a:cubicBezTo>
                    <a:pt x="1943" y="877"/>
                    <a:pt x="3390" y="3166"/>
                    <a:pt x="3581" y="5716"/>
                  </a:cubicBezTo>
                  <a:cubicBezTo>
                    <a:pt x="3585" y="5761"/>
                    <a:pt x="3618" y="5792"/>
                    <a:pt x="3659" y="5792"/>
                  </a:cubicBezTo>
                  <a:lnTo>
                    <a:pt x="3666" y="5792"/>
                  </a:lnTo>
                  <a:cubicBezTo>
                    <a:pt x="3711" y="5788"/>
                    <a:pt x="3741" y="5751"/>
                    <a:pt x="3738" y="5706"/>
                  </a:cubicBezTo>
                  <a:cubicBezTo>
                    <a:pt x="3544" y="3095"/>
                    <a:pt x="2055" y="754"/>
                    <a:pt x="116" y="6"/>
                  </a:cubicBezTo>
                  <a:cubicBezTo>
                    <a:pt x="107" y="2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3" name="Google Shape;5303;p39"/>
            <p:cNvSpPr/>
            <p:nvPr/>
          </p:nvSpPr>
          <p:spPr>
            <a:xfrm>
              <a:off x="3288330" y="3615677"/>
              <a:ext cx="172205" cy="209913"/>
            </a:xfrm>
            <a:custGeom>
              <a:avLst/>
              <a:gdLst/>
              <a:ahLst/>
              <a:cxnLst/>
              <a:rect l="l" t="t" r="r" b="b"/>
              <a:pathLst>
                <a:path w="3037" h="3702" extrusionOk="0">
                  <a:moveTo>
                    <a:pt x="0" y="1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8" y="1314"/>
                  </a:lnTo>
                  <a:cubicBezTo>
                    <a:pt x="72" y="1601"/>
                    <a:pt x="704" y="2362"/>
                    <a:pt x="1062" y="2858"/>
                  </a:cubicBezTo>
                  <a:cubicBezTo>
                    <a:pt x="1304" y="3189"/>
                    <a:pt x="1758" y="3611"/>
                    <a:pt x="2304" y="3687"/>
                  </a:cubicBezTo>
                  <a:cubicBezTo>
                    <a:pt x="2381" y="3697"/>
                    <a:pt x="2451" y="3702"/>
                    <a:pt x="2515" y="3702"/>
                  </a:cubicBezTo>
                  <a:cubicBezTo>
                    <a:pt x="2887" y="3702"/>
                    <a:pt x="3037" y="3533"/>
                    <a:pt x="2752" y="3198"/>
                  </a:cubicBezTo>
                  <a:cubicBezTo>
                    <a:pt x="2615" y="3079"/>
                    <a:pt x="2482" y="2963"/>
                    <a:pt x="2359" y="2850"/>
                  </a:cubicBezTo>
                  <a:cubicBezTo>
                    <a:pt x="1977" y="2502"/>
                    <a:pt x="1687" y="1912"/>
                    <a:pt x="1520" y="1509"/>
                  </a:cubicBezTo>
                  <a:cubicBezTo>
                    <a:pt x="1424" y="1281"/>
                    <a:pt x="1376" y="1035"/>
                    <a:pt x="1376" y="785"/>
                  </a:cubicBezTo>
                  <a:lnTo>
                    <a:pt x="137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4" name="Google Shape;5304;p39"/>
            <p:cNvSpPr/>
            <p:nvPr/>
          </p:nvSpPr>
          <p:spPr>
            <a:xfrm>
              <a:off x="3572636" y="3539242"/>
              <a:ext cx="108812" cy="142607"/>
            </a:xfrm>
            <a:custGeom>
              <a:avLst/>
              <a:gdLst/>
              <a:ahLst/>
              <a:cxnLst/>
              <a:rect l="l" t="t" r="r" b="b"/>
              <a:pathLst>
                <a:path w="1919" h="2515" extrusionOk="0">
                  <a:moveTo>
                    <a:pt x="0" y="0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7" y="1314"/>
                  </a:lnTo>
                  <a:cubicBezTo>
                    <a:pt x="75" y="1618"/>
                    <a:pt x="356" y="1915"/>
                    <a:pt x="536" y="2158"/>
                  </a:cubicBezTo>
                  <a:cubicBezTo>
                    <a:pt x="679" y="2345"/>
                    <a:pt x="1041" y="2440"/>
                    <a:pt x="1260" y="2489"/>
                  </a:cubicBezTo>
                  <a:cubicBezTo>
                    <a:pt x="1331" y="2504"/>
                    <a:pt x="1403" y="2515"/>
                    <a:pt x="1474" y="2515"/>
                  </a:cubicBezTo>
                  <a:cubicBezTo>
                    <a:pt x="1501" y="2515"/>
                    <a:pt x="1529" y="2513"/>
                    <a:pt x="1556" y="2509"/>
                  </a:cubicBezTo>
                  <a:cubicBezTo>
                    <a:pt x="1611" y="2502"/>
                    <a:pt x="1666" y="2481"/>
                    <a:pt x="1710" y="2454"/>
                  </a:cubicBezTo>
                  <a:cubicBezTo>
                    <a:pt x="1751" y="2434"/>
                    <a:pt x="1785" y="2404"/>
                    <a:pt x="1809" y="2366"/>
                  </a:cubicBezTo>
                  <a:cubicBezTo>
                    <a:pt x="1918" y="2219"/>
                    <a:pt x="1833" y="2141"/>
                    <a:pt x="1755" y="2021"/>
                  </a:cubicBezTo>
                  <a:cubicBezTo>
                    <a:pt x="1655" y="1871"/>
                    <a:pt x="1587" y="1676"/>
                    <a:pt x="1519" y="1509"/>
                  </a:cubicBezTo>
                  <a:cubicBezTo>
                    <a:pt x="1454" y="1355"/>
                    <a:pt x="1372" y="1073"/>
                    <a:pt x="1372" y="1073"/>
                  </a:cubicBezTo>
                  <a:cubicBezTo>
                    <a:pt x="1372" y="1073"/>
                    <a:pt x="1375" y="868"/>
                    <a:pt x="1375" y="786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5" name="Google Shape;5305;p39"/>
            <p:cNvSpPr/>
            <p:nvPr/>
          </p:nvSpPr>
          <p:spPr>
            <a:xfrm>
              <a:off x="3243251" y="2459176"/>
              <a:ext cx="445512" cy="1177541"/>
            </a:xfrm>
            <a:custGeom>
              <a:avLst/>
              <a:gdLst/>
              <a:ahLst/>
              <a:cxnLst/>
              <a:rect l="l" t="t" r="r" b="b"/>
              <a:pathLst>
                <a:path w="7857" h="20767" extrusionOk="0">
                  <a:moveTo>
                    <a:pt x="7164" y="1"/>
                  </a:moveTo>
                  <a:lnTo>
                    <a:pt x="1069" y="342"/>
                  </a:lnTo>
                  <a:cubicBezTo>
                    <a:pt x="1" y="2673"/>
                    <a:pt x="1106" y="10878"/>
                    <a:pt x="1106" y="10878"/>
                  </a:cubicBezTo>
                  <a:cubicBezTo>
                    <a:pt x="1075" y="11257"/>
                    <a:pt x="642" y="11997"/>
                    <a:pt x="482" y="13663"/>
                  </a:cubicBezTo>
                  <a:cubicBezTo>
                    <a:pt x="291" y="15628"/>
                    <a:pt x="779" y="20564"/>
                    <a:pt x="779" y="20564"/>
                  </a:cubicBezTo>
                  <a:cubicBezTo>
                    <a:pt x="779" y="20564"/>
                    <a:pt x="1089" y="20766"/>
                    <a:pt x="1533" y="20766"/>
                  </a:cubicBezTo>
                  <a:cubicBezTo>
                    <a:pt x="1725" y="20766"/>
                    <a:pt x="1943" y="20728"/>
                    <a:pt x="2171" y="20619"/>
                  </a:cubicBezTo>
                  <a:cubicBezTo>
                    <a:pt x="2171" y="20619"/>
                    <a:pt x="3482" y="13185"/>
                    <a:pt x="3728" y="11233"/>
                  </a:cubicBezTo>
                  <a:cubicBezTo>
                    <a:pt x="3942" y="9526"/>
                    <a:pt x="4355" y="5775"/>
                    <a:pt x="4355" y="5775"/>
                  </a:cubicBezTo>
                  <a:lnTo>
                    <a:pt x="5178" y="11229"/>
                  </a:lnTo>
                  <a:cubicBezTo>
                    <a:pt x="5178" y="11229"/>
                    <a:pt x="4874" y="12185"/>
                    <a:pt x="4806" y="12912"/>
                  </a:cubicBezTo>
                  <a:cubicBezTo>
                    <a:pt x="4693" y="14062"/>
                    <a:pt x="5809" y="19414"/>
                    <a:pt x="5809" y="19414"/>
                  </a:cubicBezTo>
                  <a:cubicBezTo>
                    <a:pt x="5809" y="19414"/>
                    <a:pt x="6057" y="19505"/>
                    <a:pt x="6535" y="19505"/>
                  </a:cubicBezTo>
                  <a:cubicBezTo>
                    <a:pt x="6718" y="19505"/>
                    <a:pt x="6935" y="19492"/>
                    <a:pt x="7184" y="19455"/>
                  </a:cubicBezTo>
                  <a:cubicBezTo>
                    <a:pt x="7184" y="19455"/>
                    <a:pt x="7578" y="12352"/>
                    <a:pt x="7680" y="10967"/>
                  </a:cubicBezTo>
                  <a:cubicBezTo>
                    <a:pt x="7857" y="8642"/>
                    <a:pt x="7591" y="1379"/>
                    <a:pt x="716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6" name="Google Shape;5306;p39"/>
            <p:cNvSpPr/>
            <p:nvPr/>
          </p:nvSpPr>
          <p:spPr>
            <a:xfrm>
              <a:off x="3490191" y="2611308"/>
              <a:ext cx="140339" cy="439898"/>
            </a:xfrm>
            <a:custGeom>
              <a:avLst/>
              <a:gdLst/>
              <a:ahLst/>
              <a:cxnLst/>
              <a:rect l="l" t="t" r="r" b="b"/>
              <a:pathLst>
                <a:path w="2475" h="7758" extrusionOk="0">
                  <a:moveTo>
                    <a:pt x="2475" y="0"/>
                  </a:moveTo>
                  <a:cubicBezTo>
                    <a:pt x="1813" y="625"/>
                    <a:pt x="348" y="928"/>
                    <a:pt x="348" y="928"/>
                  </a:cubicBezTo>
                  <a:lnTo>
                    <a:pt x="0" y="3092"/>
                  </a:lnTo>
                  <a:lnTo>
                    <a:pt x="704" y="7758"/>
                  </a:lnTo>
                  <a:lnTo>
                    <a:pt x="356" y="2816"/>
                  </a:lnTo>
                  <a:lnTo>
                    <a:pt x="745" y="1150"/>
                  </a:lnTo>
                  <a:cubicBezTo>
                    <a:pt x="1778" y="867"/>
                    <a:pt x="2474" y="0"/>
                    <a:pt x="24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7" name="Google Shape;5307;p39"/>
            <p:cNvSpPr/>
            <p:nvPr/>
          </p:nvSpPr>
          <p:spPr>
            <a:xfrm>
              <a:off x="3268824" y="3665065"/>
              <a:ext cx="228341" cy="208722"/>
            </a:xfrm>
            <a:custGeom>
              <a:avLst/>
              <a:gdLst/>
              <a:ahLst/>
              <a:cxnLst/>
              <a:rect l="l" t="t" r="r" b="b"/>
              <a:pathLst>
                <a:path w="4027" h="3681" extrusionOk="0">
                  <a:moveTo>
                    <a:pt x="1720" y="0"/>
                  </a:moveTo>
                  <a:lnTo>
                    <a:pt x="1724" y="198"/>
                  </a:lnTo>
                  <a:cubicBezTo>
                    <a:pt x="1724" y="343"/>
                    <a:pt x="1308" y="386"/>
                    <a:pt x="1085" y="386"/>
                  </a:cubicBezTo>
                  <a:cubicBezTo>
                    <a:pt x="1067" y="386"/>
                    <a:pt x="1049" y="386"/>
                    <a:pt x="1034" y="385"/>
                  </a:cubicBezTo>
                  <a:cubicBezTo>
                    <a:pt x="720" y="372"/>
                    <a:pt x="443" y="262"/>
                    <a:pt x="344" y="153"/>
                  </a:cubicBezTo>
                  <a:lnTo>
                    <a:pt x="344" y="4"/>
                  </a:lnTo>
                  <a:cubicBezTo>
                    <a:pt x="341" y="3"/>
                    <a:pt x="337" y="2"/>
                    <a:pt x="334" y="2"/>
                  </a:cubicBezTo>
                  <a:cubicBezTo>
                    <a:pt x="253" y="2"/>
                    <a:pt x="188" y="256"/>
                    <a:pt x="126" y="492"/>
                  </a:cubicBezTo>
                  <a:cubicBezTo>
                    <a:pt x="58" y="758"/>
                    <a:pt x="0" y="1072"/>
                    <a:pt x="48" y="1215"/>
                  </a:cubicBezTo>
                  <a:cubicBezTo>
                    <a:pt x="139" y="1478"/>
                    <a:pt x="522" y="1730"/>
                    <a:pt x="689" y="1956"/>
                  </a:cubicBezTo>
                  <a:cubicBezTo>
                    <a:pt x="856" y="2181"/>
                    <a:pt x="952" y="2635"/>
                    <a:pt x="1160" y="2942"/>
                  </a:cubicBezTo>
                  <a:cubicBezTo>
                    <a:pt x="1365" y="3252"/>
                    <a:pt x="2184" y="3584"/>
                    <a:pt x="2655" y="3669"/>
                  </a:cubicBezTo>
                  <a:cubicBezTo>
                    <a:pt x="2700" y="3677"/>
                    <a:pt x="2753" y="3681"/>
                    <a:pt x="2810" y="3681"/>
                  </a:cubicBezTo>
                  <a:cubicBezTo>
                    <a:pt x="3266" y="3681"/>
                    <a:pt x="4027" y="3434"/>
                    <a:pt x="3887" y="3027"/>
                  </a:cubicBezTo>
                  <a:cubicBezTo>
                    <a:pt x="3737" y="2584"/>
                    <a:pt x="3143" y="2126"/>
                    <a:pt x="2710" y="1727"/>
                  </a:cubicBezTo>
                  <a:cubicBezTo>
                    <a:pt x="2160" y="1229"/>
                    <a:pt x="1853" y="58"/>
                    <a:pt x="1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8" name="Google Shape;5308;p39"/>
            <p:cNvSpPr/>
            <p:nvPr/>
          </p:nvSpPr>
          <p:spPr>
            <a:xfrm>
              <a:off x="3543208" y="3595321"/>
              <a:ext cx="298652" cy="153720"/>
            </a:xfrm>
            <a:custGeom>
              <a:avLst/>
              <a:gdLst/>
              <a:ahLst/>
              <a:cxnLst/>
              <a:rect l="l" t="t" r="r" b="b"/>
              <a:pathLst>
                <a:path w="5267" h="2711" extrusionOk="0">
                  <a:moveTo>
                    <a:pt x="507" y="1"/>
                  </a:moveTo>
                  <a:cubicBezTo>
                    <a:pt x="381" y="1"/>
                    <a:pt x="275" y="590"/>
                    <a:pt x="191" y="971"/>
                  </a:cubicBezTo>
                  <a:cubicBezTo>
                    <a:pt x="113" y="1325"/>
                    <a:pt x="1" y="1742"/>
                    <a:pt x="281" y="1936"/>
                  </a:cubicBezTo>
                  <a:cubicBezTo>
                    <a:pt x="493" y="2083"/>
                    <a:pt x="947" y="2121"/>
                    <a:pt x="1323" y="2121"/>
                  </a:cubicBezTo>
                  <a:cubicBezTo>
                    <a:pt x="1448" y="2121"/>
                    <a:pt x="1564" y="2117"/>
                    <a:pt x="1659" y="2111"/>
                  </a:cubicBezTo>
                  <a:cubicBezTo>
                    <a:pt x="1668" y="2110"/>
                    <a:pt x="1677" y="2110"/>
                    <a:pt x="1686" y="2110"/>
                  </a:cubicBezTo>
                  <a:cubicBezTo>
                    <a:pt x="2070" y="2110"/>
                    <a:pt x="2656" y="2519"/>
                    <a:pt x="3107" y="2619"/>
                  </a:cubicBezTo>
                  <a:cubicBezTo>
                    <a:pt x="3393" y="2683"/>
                    <a:pt x="3663" y="2710"/>
                    <a:pt x="3907" y="2710"/>
                  </a:cubicBezTo>
                  <a:cubicBezTo>
                    <a:pt x="4388" y="2710"/>
                    <a:pt x="4765" y="2605"/>
                    <a:pt x="4959" y="2475"/>
                  </a:cubicBezTo>
                  <a:cubicBezTo>
                    <a:pt x="5253" y="2281"/>
                    <a:pt x="5267" y="1936"/>
                    <a:pt x="4983" y="1810"/>
                  </a:cubicBezTo>
                  <a:cubicBezTo>
                    <a:pt x="4529" y="1605"/>
                    <a:pt x="3526" y="1206"/>
                    <a:pt x="3008" y="947"/>
                  </a:cubicBezTo>
                  <a:cubicBezTo>
                    <a:pt x="2700" y="793"/>
                    <a:pt x="2386" y="571"/>
                    <a:pt x="2198" y="363"/>
                  </a:cubicBezTo>
                  <a:cubicBezTo>
                    <a:pt x="2038" y="192"/>
                    <a:pt x="1963" y="87"/>
                    <a:pt x="1891" y="84"/>
                  </a:cubicBezTo>
                  <a:lnTo>
                    <a:pt x="1891" y="84"/>
                  </a:lnTo>
                  <a:lnTo>
                    <a:pt x="1902" y="301"/>
                  </a:lnTo>
                  <a:cubicBezTo>
                    <a:pt x="1773" y="368"/>
                    <a:pt x="1582" y="398"/>
                    <a:pt x="1383" y="398"/>
                  </a:cubicBezTo>
                  <a:cubicBezTo>
                    <a:pt x="1019" y="398"/>
                    <a:pt x="624" y="297"/>
                    <a:pt x="516" y="134"/>
                  </a:cubicBezTo>
                  <a:lnTo>
                    <a:pt x="516" y="2"/>
                  </a:lnTo>
                  <a:cubicBezTo>
                    <a:pt x="513" y="1"/>
                    <a:pt x="510" y="1"/>
                    <a:pt x="5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9" name="Google Shape;5309;p39"/>
            <p:cNvSpPr/>
            <p:nvPr/>
          </p:nvSpPr>
          <p:spPr>
            <a:xfrm>
              <a:off x="3293376" y="2016160"/>
              <a:ext cx="371004" cy="504255"/>
            </a:xfrm>
            <a:custGeom>
              <a:avLst/>
              <a:gdLst/>
              <a:ahLst/>
              <a:cxnLst/>
              <a:rect l="l" t="t" r="r" b="b"/>
              <a:pathLst>
                <a:path w="6543" h="8893" extrusionOk="0">
                  <a:moveTo>
                    <a:pt x="4220" y="0"/>
                  </a:moveTo>
                  <a:cubicBezTo>
                    <a:pt x="4209" y="0"/>
                    <a:pt x="4198" y="1"/>
                    <a:pt x="4188" y="2"/>
                  </a:cubicBezTo>
                  <a:lnTo>
                    <a:pt x="2066" y="63"/>
                  </a:lnTo>
                  <a:cubicBezTo>
                    <a:pt x="697" y="158"/>
                    <a:pt x="601" y="817"/>
                    <a:pt x="259" y="1541"/>
                  </a:cubicBezTo>
                  <a:cubicBezTo>
                    <a:pt x="1" y="2090"/>
                    <a:pt x="86" y="2746"/>
                    <a:pt x="284" y="3319"/>
                  </a:cubicBezTo>
                  <a:lnTo>
                    <a:pt x="1147" y="6059"/>
                  </a:lnTo>
                  <a:cubicBezTo>
                    <a:pt x="1147" y="6059"/>
                    <a:pt x="703" y="7138"/>
                    <a:pt x="185" y="8155"/>
                  </a:cubicBezTo>
                  <a:cubicBezTo>
                    <a:pt x="1130" y="8683"/>
                    <a:pt x="2168" y="8893"/>
                    <a:pt x="3123" y="8893"/>
                  </a:cubicBezTo>
                  <a:cubicBezTo>
                    <a:pt x="4582" y="8893"/>
                    <a:pt x="5845" y="8404"/>
                    <a:pt x="6280" y="7814"/>
                  </a:cubicBezTo>
                  <a:cubicBezTo>
                    <a:pt x="6311" y="7609"/>
                    <a:pt x="6127" y="5994"/>
                    <a:pt x="6010" y="4937"/>
                  </a:cubicBezTo>
                  <a:cubicBezTo>
                    <a:pt x="6434" y="3882"/>
                    <a:pt x="6543" y="3213"/>
                    <a:pt x="6366" y="2513"/>
                  </a:cubicBezTo>
                  <a:cubicBezTo>
                    <a:pt x="6044" y="1240"/>
                    <a:pt x="4802" y="0"/>
                    <a:pt x="4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0" name="Google Shape;5310;p39"/>
            <p:cNvSpPr/>
            <p:nvPr/>
          </p:nvSpPr>
          <p:spPr>
            <a:xfrm>
              <a:off x="3343501" y="1707756"/>
              <a:ext cx="283909" cy="391474"/>
            </a:xfrm>
            <a:custGeom>
              <a:avLst/>
              <a:gdLst/>
              <a:ahLst/>
              <a:cxnLst/>
              <a:rect l="l" t="t" r="r" b="b"/>
              <a:pathLst>
                <a:path w="5007" h="6904" extrusionOk="0">
                  <a:moveTo>
                    <a:pt x="4287" y="0"/>
                  </a:moveTo>
                  <a:cubicBezTo>
                    <a:pt x="4222" y="563"/>
                    <a:pt x="3864" y="1443"/>
                    <a:pt x="2929" y="1955"/>
                  </a:cubicBezTo>
                  <a:cubicBezTo>
                    <a:pt x="2081" y="2421"/>
                    <a:pt x="1426" y="2444"/>
                    <a:pt x="1307" y="2444"/>
                  </a:cubicBezTo>
                  <a:cubicBezTo>
                    <a:pt x="1294" y="2444"/>
                    <a:pt x="1287" y="2443"/>
                    <a:pt x="1287" y="2443"/>
                  </a:cubicBezTo>
                  <a:cubicBezTo>
                    <a:pt x="1219" y="2204"/>
                    <a:pt x="969" y="2076"/>
                    <a:pt x="720" y="2076"/>
                  </a:cubicBezTo>
                  <a:cubicBezTo>
                    <a:pt x="557" y="2076"/>
                    <a:pt x="394" y="2131"/>
                    <a:pt x="284" y="2246"/>
                  </a:cubicBezTo>
                  <a:cubicBezTo>
                    <a:pt x="0" y="2533"/>
                    <a:pt x="18" y="3331"/>
                    <a:pt x="506" y="3655"/>
                  </a:cubicBezTo>
                  <a:cubicBezTo>
                    <a:pt x="646" y="3749"/>
                    <a:pt x="770" y="3782"/>
                    <a:pt x="876" y="3782"/>
                  </a:cubicBezTo>
                  <a:cubicBezTo>
                    <a:pt x="1137" y="3782"/>
                    <a:pt x="1287" y="3580"/>
                    <a:pt x="1287" y="3580"/>
                  </a:cubicBezTo>
                  <a:lnTo>
                    <a:pt x="1287" y="5676"/>
                  </a:lnTo>
                  <a:cubicBezTo>
                    <a:pt x="1287" y="5676"/>
                    <a:pt x="1652" y="6266"/>
                    <a:pt x="2226" y="6655"/>
                  </a:cubicBezTo>
                  <a:cubicBezTo>
                    <a:pt x="2475" y="6826"/>
                    <a:pt x="2776" y="6903"/>
                    <a:pt x="3039" y="6903"/>
                  </a:cubicBezTo>
                  <a:cubicBezTo>
                    <a:pt x="3377" y="6903"/>
                    <a:pt x="3651" y="6775"/>
                    <a:pt x="3672" y="6553"/>
                  </a:cubicBezTo>
                  <a:cubicBezTo>
                    <a:pt x="3710" y="6153"/>
                    <a:pt x="3102" y="5447"/>
                    <a:pt x="3102" y="5447"/>
                  </a:cubicBezTo>
                  <a:lnTo>
                    <a:pt x="3102" y="4581"/>
                  </a:lnTo>
                  <a:cubicBezTo>
                    <a:pt x="3376" y="4627"/>
                    <a:pt x="3655" y="4668"/>
                    <a:pt x="3884" y="4668"/>
                  </a:cubicBezTo>
                  <a:cubicBezTo>
                    <a:pt x="4023" y="4668"/>
                    <a:pt x="4143" y="4653"/>
                    <a:pt x="4233" y="4614"/>
                  </a:cubicBezTo>
                  <a:cubicBezTo>
                    <a:pt x="4468" y="4512"/>
                    <a:pt x="4936" y="4154"/>
                    <a:pt x="4970" y="2710"/>
                  </a:cubicBezTo>
                  <a:cubicBezTo>
                    <a:pt x="5007" y="1007"/>
                    <a:pt x="4608" y="191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1" name="Google Shape;5311;p39"/>
            <p:cNvSpPr/>
            <p:nvPr/>
          </p:nvSpPr>
          <p:spPr>
            <a:xfrm>
              <a:off x="3503743" y="1830630"/>
              <a:ext cx="21150" cy="21320"/>
            </a:xfrm>
            <a:custGeom>
              <a:avLst/>
              <a:gdLst/>
              <a:ahLst/>
              <a:cxnLst/>
              <a:rect l="l" t="t" r="r" b="b"/>
              <a:pathLst>
                <a:path w="373" h="376" extrusionOk="0">
                  <a:moveTo>
                    <a:pt x="184" y="0"/>
                  </a:moveTo>
                  <a:cubicBezTo>
                    <a:pt x="182" y="0"/>
                    <a:pt x="180" y="0"/>
                    <a:pt x="178" y="0"/>
                  </a:cubicBezTo>
                  <a:cubicBezTo>
                    <a:pt x="79" y="4"/>
                    <a:pt x="0" y="92"/>
                    <a:pt x="7" y="198"/>
                  </a:cubicBezTo>
                  <a:cubicBezTo>
                    <a:pt x="10" y="296"/>
                    <a:pt x="90" y="376"/>
                    <a:pt x="183" y="376"/>
                  </a:cubicBezTo>
                  <a:cubicBezTo>
                    <a:pt x="187" y="376"/>
                    <a:pt x="191" y="376"/>
                    <a:pt x="194" y="376"/>
                  </a:cubicBezTo>
                  <a:cubicBezTo>
                    <a:pt x="297" y="372"/>
                    <a:pt x="372" y="284"/>
                    <a:pt x="369" y="181"/>
                  </a:cubicBezTo>
                  <a:cubicBezTo>
                    <a:pt x="362" y="77"/>
                    <a:pt x="280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2" name="Google Shape;5312;p39"/>
            <p:cNvSpPr/>
            <p:nvPr/>
          </p:nvSpPr>
          <p:spPr>
            <a:xfrm>
              <a:off x="3534475" y="1910127"/>
              <a:ext cx="26026" cy="16897"/>
            </a:xfrm>
            <a:custGeom>
              <a:avLst/>
              <a:gdLst/>
              <a:ahLst/>
              <a:cxnLst/>
              <a:rect l="l" t="t" r="r" b="b"/>
              <a:pathLst>
                <a:path w="459" h="298" extrusionOk="0">
                  <a:moveTo>
                    <a:pt x="35" y="1"/>
                  </a:moveTo>
                  <a:cubicBezTo>
                    <a:pt x="1" y="124"/>
                    <a:pt x="66" y="250"/>
                    <a:pt x="185" y="287"/>
                  </a:cubicBezTo>
                  <a:cubicBezTo>
                    <a:pt x="207" y="294"/>
                    <a:pt x="229" y="298"/>
                    <a:pt x="250" y="298"/>
                  </a:cubicBezTo>
                  <a:cubicBezTo>
                    <a:pt x="344" y="298"/>
                    <a:pt x="430" y="235"/>
                    <a:pt x="458" y="138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3" name="Google Shape;5313;p39"/>
            <p:cNvSpPr/>
            <p:nvPr/>
          </p:nvSpPr>
          <p:spPr>
            <a:xfrm>
              <a:off x="3588116" y="1789010"/>
              <a:ext cx="24836" cy="20186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186" y="1"/>
                  </a:moveTo>
                  <a:cubicBezTo>
                    <a:pt x="114" y="1"/>
                    <a:pt x="44" y="36"/>
                    <a:pt x="1" y="103"/>
                  </a:cubicBezTo>
                  <a:lnTo>
                    <a:pt x="369" y="355"/>
                  </a:lnTo>
                  <a:cubicBezTo>
                    <a:pt x="437" y="249"/>
                    <a:pt x="410" y="109"/>
                    <a:pt x="308" y="38"/>
                  </a:cubicBezTo>
                  <a:cubicBezTo>
                    <a:pt x="270" y="13"/>
                    <a:pt x="227" y="1"/>
                    <a:pt x="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4" name="Google Shape;5314;p39"/>
            <p:cNvSpPr/>
            <p:nvPr/>
          </p:nvSpPr>
          <p:spPr>
            <a:xfrm>
              <a:off x="3583240" y="1823032"/>
              <a:ext cx="21377" cy="21604"/>
            </a:xfrm>
            <a:custGeom>
              <a:avLst/>
              <a:gdLst/>
              <a:ahLst/>
              <a:cxnLst/>
              <a:rect l="l" t="t" r="r" b="b"/>
              <a:pathLst>
                <a:path w="377" h="381" extrusionOk="0">
                  <a:moveTo>
                    <a:pt x="184" y="1"/>
                  </a:moveTo>
                  <a:cubicBezTo>
                    <a:pt x="182" y="1"/>
                    <a:pt x="180" y="1"/>
                    <a:pt x="178" y="1"/>
                  </a:cubicBezTo>
                  <a:cubicBezTo>
                    <a:pt x="79" y="8"/>
                    <a:pt x="1" y="97"/>
                    <a:pt x="8" y="199"/>
                  </a:cubicBezTo>
                  <a:cubicBezTo>
                    <a:pt x="14" y="303"/>
                    <a:pt x="96" y="380"/>
                    <a:pt x="193" y="380"/>
                  </a:cubicBezTo>
                  <a:cubicBezTo>
                    <a:pt x="195" y="380"/>
                    <a:pt x="197" y="380"/>
                    <a:pt x="199" y="380"/>
                  </a:cubicBezTo>
                  <a:cubicBezTo>
                    <a:pt x="298" y="377"/>
                    <a:pt x="377" y="288"/>
                    <a:pt x="369" y="182"/>
                  </a:cubicBezTo>
                  <a:cubicBezTo>
                    <a:pt x="366" y="82"/>
                    <a:pt x="2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5" name="Google Shape;5315;p39"/>
            <p:cNvSpPr/>
            <p:nvPr/>
          </p:nvSpPr>
          <p:spPr>
            <a:xfrm>
              <a:off x="3553868" y="1827511"/>
              <a:ext cx="34305" cy="61976"/>
            </a:xfrm>
            <a:custGeom>
              <a:avLst/>
              <a:gdLst/>
              <a:ahLst/>
              <a:cxnLst/>
              <a:rect l="l" t="t" r="r" b="b"/>
              <a:pathLst>
                <a:path w="605" h="1093" extrusionOk="0">
                  <a:moveTo>
                    <a:pt x="0" y="1"/>
                  </a:moveTo>
                  <a:lnTo>
                    <a:pt x="31" y="1092"/>
                  </a:lnTo>
                  <a:lnTo>
                    <a:pt x="605" y="9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6" name="Google Shape;5316;p39"/>
            <p:cNvSpPr/>
            <p:nvPr/>
          </p:nvSpPr>
          <p:spPr>
            <a:xfrm>
              <a:off x="3430369" y="1927024"/>
              <a:ext cx="89080" cy="56929"/>
            </a:xfrm>
            <a:custGeom>
              <a:avLst/>
              <a:gdLst/>
              <a:ahLst/>
              <a:cxnLst/>
              <a:rect l="l" t="t" r="r" b="b"/>
              <a:pathLst>
                <a:path w="1571" h="1004" extrusionOk="0">
                  <a:moveTo>
                    <a:pt x="1" y="0"/>
                  </a:moveTo>
                  <a:cubicBezTo>
                    <a:pt x="1" y="0"/>
                    <a:pt x="52" y="239"/>
                    <a:pt x="335" y="481"/>
                  </a:cubicBezTo>
                  <a:cubicBezTo>
                    <a:pt x="622" y="727"/>
                    <a:pt x="1570" y="1003"/>
                    <a:pt x="1570" y="1003"/>
                  </a:cubicBezTo>
                  <a:lnTo>
                    <a:pt x="1570" y="714"/>
                  </a:lnTo>
                  <a:cubicBezTo>
                    <a:pt x="1107" y="652"/>
                    <a:pt x="151" y="379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7" name="Google Shape;5317;p39"/>
            <p:cNvSpPr/>
            <p:nvPr/>
          </p:nvSpPr>
          <p:spPr>
            <a:xfrm>
              <a:off x="3296268" y="2135405"/>
              <a:ext cx="13212" cy="68723"/>
            </a:xfrm>
            <a:custGeom>
              <a:avLst/>
              <a:gdLst/>
              <a:ahLst/>
              <a:cxnLst/>
              <a:rect l="l" t="t" r="r" b="b"/>
              <a:pathLst>
                <a:path w="233" h="1212" extrusionOk="0">
                  <a:moveTo>
                    <a:pt x="45" y="0"/>
                  </a:moveTo>
                  <a:cubicBezTo>
                    <a:pt x="0" y="400"/>
                    <a:pt x="99" y="827"/>
                    <a:pt x="233" y="1212"/>
                  </a:cubicBezTo>
                  <a:cubicBezTo>
                    <a:pt x="99" y="827"/>
                    <a:pt x="17" y="403"/>
                    <a:pt x="5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8" name="Google Shape;5318;p39"/>
            <p:cNvSpPr/>
            <p:nvPr/>
          </p:nvSpPr>
          <p:spPr>
            <a:xfrm>
              <a:off x="3298763" y="2118791"/>
              <a:ext cx="3799" cy="16671"/>
            </a:xfrm>
            <a:custGeom>
              <a:avLst/>
              <a:gdLst/>
              <a:ahLst/>
              <a:cxnLst/>
              <a:rect l="l" t="t" r="r" b="b"/>
              <a:pathLst>
                <a:path w="67" h="294" extrusionOk="0">
                  <a:moveTo>
                    <a:pt x="66" y="0"/>
                  </a:moveTo>
                  <a:cubicBezTo>
                    <a:pt x="66" y="0"/>
                    <a:pt x="62" y="0"/>
                    <a:pt x="62" y="3"/>
                  </a:cubicBezTo>
                  <a:cubicBezTo>
                    <a:pt x="32" y="96"/>
                    <a:pt x="11" y="194"/>
                    <a:pt x="1" y="293"/>
                  </a:cubicBezTo>
                  <a:lnTo>
                    <a:pt x="11" y="293"/>
                  </a:lnTo>
                  <a:cubicBezTo>
                    <a:pt x="21" y="194"/>
                    <a:pt x="38" y="96"/>
                    <a:pt x="66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9" name="Google Shape;5319;p39"/>
            <p:cNvSpPr/>
            <p:nvPr/>
          </p:nvSpPr>
          <p:spPr>
            <a:xfrm>
              <a:off x="3303809" y="2478568"/>
              <a:ext cx="3119" cy="1758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38" y="21"/>
                  </a:moveTo>
                  <a:cubicBezTo>
                    <a:pt x="45" y="24"/>
                    <a:pt x="48" y="27"/>
                    <a:pt x="55" y="30"/>
                  </a:cubicBezTo>
                  <a:cubicBezTo>
                    <a:pt x="48" y="27"/>
                    <a:pt x="45" y="24"/>
                    <a:pt x="38" y="21"/>
                  </a:cubicBezTo>
                  <a:close/>
                  <a:moveTo>
                    <a:pt x="1" y="0"/>
                  </a:moveTo>
                  <a:cubicBezTo>
                    <a:pt x="7" y="3"/>
                    <a:pt x="11" y="7"/>
                    <a:pt x="18" y="10"/>
                  </a:cubicBezTo>
                  <a:cubicBezTo>
                    <a:pt x="11" y="7"/>
                    <a:pt x="7" y="3"/>
                    <a:pt x="1" y="0"/>
                  </a:cubicBezTo>
                  <a:close/>
                </a:path>
              </a:pathLst>
            </a:custGeom>
            <a:solidFill>
              <a:srgbClr val="31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0" name="Google Shape;5320;p39"/>
            <p:cNvSpPr/>
            <p:nvPr/>
          </p:nvSpPr>
          <p:spPr>
            <a:xfrm>
              <a:off x="3297232" y="2111987"/>
              <a:ext cx="296327" cy="408428"/>
            </a:xfrm>
            <a:custGeom>
              <a:avLst/>
              <a:gdLst/>
              <a:ahLst/>
              <a:cxnLst/>
              <a:rect l="l" t="t" r="r" b="b"/>
              <a:pathLst>
                <a:path w="5226" h="7203" extrusionOk="0">
                  <a:moveTo>
                    <a:pt x="267" y="1"/>
                  </a:moveTo>
                  <a:cubicBezTo>
                    <a:pt x="267" y="1"/>
                    <a:pt x="199" y="45"/>
                    <a:pt x="93" y="120"/>
                  </a:cubicBezTo>
                  <a:cubicBezTo>
                    <a:pt x="65" y="216"/>
                    <a:pt x="48" y="314"/>
                    <a:pt x="38" y="413"/>
                  </a:cubicBezTo>
                  <a:cubicBezTo>
                    <a:pt x="0" y="816"/>
                    <a:pt x="82" y="1240"/>
                    <a:pt x="216" y="1625"/>
                  </a:cubicBezTo>
                  <a:lnTo>
                    <a:pt x="216" y="1629"/>
                  </a:lnTo>
                  <a:lnTo>
                    <a:pt x="1079" y="4369"/>
                  </a:lnTo>
                  <a:cubicBezTo>
                    <a:pt x="1079" y="4369"/>
                    <a:pt x="635" y="5448"/>
                    <a:pt x="117" y="6465"/>
                  </a:cubicBezTo>
                  <a:cubicBezTo>
                    <a:pt x="123" y="6468"/>
                    <a:pt x="127" y="6472"/>
                    <a:pt x="134" y="6475"/>
                  </a:cubicBezTo>
                  <a:cubicBezTo>
                    <a:pt x="141" y="6478"/>
                    <a:pt x="147" y="6482"/>
                    <a:pt x="154" y="6486"/>
                  </a:cubicBezTo>
                  <a:cubicBezTo>
                    <a:pt x="161" y="6489"/>
                    <a:pt x="164" y="6492"/>
                    <a:pt x="171" y="6495"/>
                  </a:cubicBezTo>
                  <a:cubicBezTo>
                    <a:pt x="1103" y="7001"/>
                    <a:pt x="2116" y="7202"/>
                    <a:pt x="3052" y="7202"/>
                  </a:cubicBezTo>
                  <a:cubicBezTo>
                    <a:pt x="3877" y="7202"/>
                    <a:pt x="4639" y="7045"/>
                    <a:pt x="5226" y="6803"/>
                  </a:cubicBezTo>
                  <a:lnTo>
                    <a:pt x="5226" y="6803"/>
                  </a:lnTo>
                  <a:cubicBezTo>
                    <a:pt x="4840" y="6864"/>
                    <a:pt x="4461" y="6888"/>
                    <a:pt x="4107" y="6888"/>
                  </a:cubicBezTo>
                  <a:cubicBezTo>
                    <a:pt x="3546" y="6888"/>
                    <a:pt x="3035" y="6823"/>
                    <a:pt x="2608" y="6724"/>
                  </a:cubicBezTo>
                  <a:cubicBezTo>
                    <a:pt x="1960" y="6571"/>
                    <a:pt x="1297" y="5857"/>
                    <a:pt x="1594" y="5164"/>
                  </a:cubicBezTo>
                  <a:cubicBezTo>
                    <a:pt x="1680" y="4970"/>
                    <a:pt x="1826" y="4803"/>
                    <a:pt x="2011" y="4701"/>
                  </a:cubicBezTo>
                  <a:cubicBezTo>
                    <a:pt x="2075" y="4666"/>
                    <a:pt x="2133" y="4649"/>
                    <a:pt x="2188" y="4649"/>
                  </a:cubicBezTo>
                  <a:cubicBezTo>
                    <a:pt x="2274" y="4649"/>
                    <a:pt x="2355" y="4687"/>
                    <a:pt x="2444" y="4745"/>
                  </a:cubicBezTo>
                  <a:cubicBezTo>
                    <a:pt x="2137" y="4540"/>
                    <a:pt x="1594" y="3543"/>
                    <a:pt x="1522" y="3178"/>
                  </a:cubicBezTo>
                  <a:lnTo>
                    <a:pt x="1154" y="1949"/>
                  </a:lnTo>
                  <a:cubicBezTo>
                    <a:pt x="1154" y="1949"/>
                    <a:pt x="1089" y="1568"/>
                    <a:pt x="1226" y="1110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1" name="Google Shape;5321;p39"/>
            <p:cNvSpPr/>
            <p:nvPr/>
          </p:nvSpPr>
          <p:spPr>
            <a:xfrm>
              <a:off x="4057685" y="2658852"/>
              <a:ext cx="155875" cy="487755"/>
            </a:xfrm>
            <a:custGeom>
              <a:avLst/>
              <a:gdLst/>
              <a:ahLst/>
              <a:cxnLst/>
              <a:rect l="l" t="t" r="r" b="b"/>
              <a:pathLst>
                <a:path w="2749" h="8602" extrusionOk="0">
                  <a:moveTo>
                    <a:pt x="2670" y="0"/>
                  </a:moveTo>
                  <a:cubicBezTo>
                    <a:pt x="2656" y="0"/>
                    <a:pt x="2646" y="0"/>
                    <a:pt x="2633" y="4"/>
                  </a:cubicBezTo>
                  <a:lnTo>
                    <a:pt x="2666" y="4"/>
                  </a:lnTo>
                  <a:cubicBezTo>
                    <a:pt x="2694" y="4"/>
                    <a:pt x="2721" y="4"/>
                    <a:pt x="2748" y="10"/>
                  </a:cubicBezTo>
                  <a:cubicBezTo>
                    <a:pt x="2721" y="4"/>
                    <a:pt x="2697" y="0"/>
                    <a:pt x="2670" y="0"/>
                  </a:cubicBezTo>
                  <a:close/>
                  <a:moveTo>
                    <a:pt x="1837" y="4359"/>
                  </a:moveTo>
                  <a:lnTo>
                    <a:pt x="1837" y="4362"/>
                  </a:lnTo>
                  <a:lnTo>
                    <a:pt x="1841" y="4369"/>
                  </a:lnTo>
                  <a:lnTo>
                    <a:pt x="1837" y="4359"/>
                  </a:lnTo>
                  <a:close/>
                  <a:moveTo>
                    <a:pt x="1858" y="4608"/>
                  </a:moveTo>
                  <a:cubicBezTo>
                    <a:pt x="1855" y="4618"/>
                    <a:pt x="1858" y="4628"/>
                    <a:pt x="1858" y="4638"/>
                  </a:cubicBezTo>
                  <a:lnTo>
                    <a:pt x="1858" y="4608"/>
                  </a:lnTo>
                  <a:close/>
                  <a:moveTo>
                    <a:pt x="1858" y="4638"/>
                  </a:moveTo>
                  <a:lnTo>
                    <a:pt x="1858" y="4638"/>
                  </a:lnTo>
                  <a:cubicBezTo>
                    <a:pt x="1858" y="4676"/>
                    <a:pt x="1861" y="4717"/>
                    <a:pt x="1861" y="4755"/>
                  </a:cubicBezTo>
                  <a:cubicBezTo>
                    <a:pt x="1861" y="4717"/>
                    <a:pt x="1861" y="4676"/>
                    <a:pt x="1858" y="4638"/>
                  </a:cubicBezTo>
                  <a:close/>
                  <a:moveTo>
                    <a:pt x="1844" y="5417"/>
                  </a:moveTo>
                  <a:lnTo>
                    <a:pt x="1844" y="5417"/>
                  </a:lnTo>
                  <a:cubicBezTo>
                    <a:pt x="1837" y="5489"/>
                    <a:pt x="1831" y="5563"/>
                    <a:pt x="1823" y="5642"/>
                  </a:cubicBezTo>
                  <a:cubicBezTo>
                    <a:pt x="1834" y="5567"/>
                    <a:pt x="1837" y="5489"/>
                    <a:pt x="1844" y="5417"/>
                  </a:cubicBezTo>
                  <a:close/>
                  <a:moveTo>
                    <a:pt x="1817" y="5704"/>
                  </a:moveTo>
                  <a:lnTo>
                    <a:pt x="1817" y="5704"/>
                  </a:lnTo>
                  <a:cubicBezTo>
                    <a:pt x="1813" y="5721"/>
                    <a:pt x="1810" y="5735"/>
                    <a:pt x="1806" y="5747"/>
                  </a:cubicBezTo>
                  <a:lnTo>
                    <a:pt x="1803" y="5782"/>
                  </a:lnTo>
                  <a:lnTo>
                    <a:pt x="1810" y="5747"/>
                  </a:lnTo>
                  <a:cubicBezTo>
                    <a:pt x="1810" y="5735"/>
                    <a:pt x="1813" y="5721"/>
                    <a:pt x="1817" y="5704"/>
                  </a:cubicBezTo>
                  <a:close/>
                  <a:moveTo>
                    <a:pt x="1380" y="7094"/>
                  </a:moveTo>
                  <a:lnTo>
                    <a:pt x="1380" y="7094"/>
                  </a:lnTo>
                  <a:cubicBezTo>
                    <a:pt x="1363" y="7128"/>
                    <a:pt x="1346" y="7161"/>
                    <a:pt x="1325" y="7192"/>
                  </a:cubicBezTo>
                  <a:lnTo>
                    <a:pt x="1319" y="7209"/>
                  </a:lnTo>
                  <a:lnTo>
                    <a:pt x="1319" y="7209"/>
                  </a:lnTo>
                  <a:lnTo>
                    <a:pt x="1329" y="7195"/>
                  </a:lnTo>
                  <a:cubicBezTo>
                    <a:pt x="1346" y="7161"/>
                    <a:pt x="1363" y="7128"/>
                    <a:pt x="1380" y="7094"/>
                  </a:cubicBezTo>
                  <a:close/>
                  <a:moveTo>
                    <a:pt x="971" y="7710"/>
                  </a:moveTo>
                  <a:lnTo>
                    <a:pt x="960" y="7721"/>
                  </a:lnTo>
                  <a:cubicBezTo>
                    <a:pt x="950" y="7733"/>
                    <a:pt x="943" y="7747"/>
                    <a:pt x="931" y="7760"/>
                  </a:cubicBezTo>
                  <a:lnTo>
                    <a:pt x="931" y="7760"/>
                  </a:lnTo>
                  <a:cubicBezTo>
                    <a:pt x="941" y="7750"/>
                    <a:pt x="954" y="7737"/>
                    <a:pt x="963" y="7724"/>
                  </a:cubicBezTo>
                  <a:lnTo>
                    <a:pt x="971" y="7710"/>
                  </a:lnTo>
                  <a:close/>
                  <a:moveTo>
                    <a:pt x="931" y="7760"/>
                  </a:moveTo>
                  <a:cubicBezTo>
                    <a:pt x="930" y="7761"/>
                    <a:pt x="930" y="7761"/>
                    <a:pt x="930" y="7762"/>
                  </a:cubicBezTo>
                  <a:cubicBezTo>
                    <a:pt x="930" y="7761"/>
                    <a:pt x="930" y="7761"/>
                    <a:pt x="931" y="7760"/>
                  </a:cubicBezTo>
                  <a:close/>
                  <a:moveTo>
                    <a:pt x="194" y="8459"/>
                  </a:moveTo>
                  <a:lnTo>
                    <a:pt x="194" y="8459"/>
                  </a:lnTo>
                  <a:cubicBezTo>
                    <a:pt x="167" y="8479"/>
                    <a:pt x="144" y="8496"/>
                    <a:pt x="117" y="8516"/>
                  </a:cubicBezTo>
                  <a:lnTo>
                    <a:pt x="93" y="8532"/>
                  </a:lnTo>
                  <a:lnTo>
                    <a:pt x="93" y="8532"/>
                  </a:lnTo>
                  <a:lnTo>
                    <a:pt x="120" y="8516"/>
                  </a:lnTo>
                  <a:cubicBezTo>
                    <a:pt x="144" y="8496"/>
                    <a:pt x="167" y="8479"/>
                    <a:pt x="194" y="8459"/>
                  </a:cubicBezTo>
                  <a:close/>
                  <a:moveTo>
                    <a:pt x="15" y="8594"/>
                  </a:moveTo>
                  <a:cubicBezTo>
                    <a:pt x="8" y="8594"/>
                    <a:pt x="4" y="8598"/>
                    <a:pt x="1" y="8601"/>
                  </a:cubicBezTo>
                  <a:cubicBezTo>
                    <a:pt x="8" y="8598"/>
                    <a:pt x="12" y="8594"/>
                    <a:pt x="15" y="859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2" name="Google Shape;5322;p39"/>
            <p:cNvSpPr/>
            <p:nvPr/>
          </p:nvSpPr>
          <p:spPr>
            <a:xfrm>
              <a:off x="3285438" y="2026650"/>
              <a:ext cx="717173" cy="506920"/>
            </a:xfrm>
            <a:custGeom>
              <a:avLst/>
              <a:gdLst/>
              <a:ahLst/>
              <a:cxnLst/>
              <a:rect l="l" t="t" r="r" b="b"/>
              <a:pathLst>
                <a:path w="12648" h="8940" extrusionOk="0">
                  <a:moveTo>
                    <a:pt x="1516" y="1"/>
                  </a:moveTo>
                  <a:cubicBezTo>
                    <a:pt x="788" y="1"/>
                    <a:pt x="0" y="714"/>
                    <a:pt x="161" y="1994"/>
                  </a:cubicBezTo>
                  <a:cubicBezTo>
                    <a:pt x="352" y="3516"/>
                    <a:pt x="1741" y="5198"/>
                    <a:pt x="3253" y="7236"/>
                  </a:cubicBezTo>
                  <a:cubicBezTo>
                    <a:pt x="3789" y="7956"/>
                    <a:pt x="6857" y="8417"/>
                    <a:pt x="8379" y="8717"/>
                  </a:cubicBezTo>
                  <a:cubicBezTo>
                    <a:pt x="8932" y="8816"/>
                    <a:pt x="9628" y="8925"/>
                    <a:pt x="10072" y="8936"/>
                  </a:cubicBezTo>
                  <a:cubicBezTo>
                    <a:pt x="10152" y="8938"/>
                    <a:pt x="10230" y="8939"/>
                    <a:pt x="10305" y="8939"/>
                  </a:cubicBezTo>
                  <a:cubicBezTo>
                    <a:pt x="11666" y="8939"/>
                    <a:pt x="12183" y="8590"/>
                    <a:pt x="12396" y="8000"/>
                  </a:cubicBezTo>
                  <a:cubicBezTo>
                    <a:pt x="12647" y="7302"/>
                    <a:pt x="12534" y="7040"/>
                    <a:pt x="12170" y="7040"/>
                  </a:cubicBezTo>
                  <a:cubicBezTo>
                    <a:pt x="12019" y="7040"/>
                    <a:pt x="11824" y="7086"/>
                    <a:pt x="11594" y="7164"/>
                  </a:cubicBezTo>
                  <a:cubicBezTo>
                    <a:pt x="11021" y="7362"/>
                    <a:pt x="10584" y="7369"/>
                    <a:pt x="10584" y="7369"/>
                  </a:cubicBezTo>
                  <a:cubicBezTo>
                    <a:pt x="10792" y="7216"/>
                    <a:pt x="10884" y="7144"/>
                    <a:pt x="10970" y="7031"/>
                  </a:cubicBezTo>
                  <a:cubicBezTo>
                    <a:pt x="11140" y="6809"/>
                    <a:pt x="11055" y="6608"/>
                    <a:pt x="10977" y="6543"/>
                  </a:cubicBezTo>
                  <a:cubicBezTo>
                    <a:pt x="10968" y="6535"/>
                    <a:pt x="10959" y="6532"/>
                    <a:pt x="10948" y="6532"/>
                  </a:cubicBezTo>
                  <a:cubicBezTo>
                    <a:pt x="10882" y="6532"/>
                    <a:pt x="10761" y="6663"/>
                    <a:pt x="10509" y="6772"/>
                  </a:cubicBezTo>
                  <a:cubicBezTo>
                    <a:pt x="10137" y="6932"/>
                    <a:pt x="9877" y="6909"/>
                    <a:pt x="9533" y="7178"/>
                  </a:cubicBezTo>
                  <a:cubicBezTo>
                    <a:pt x="9414" y="7269"/>
                    <a:pt x="9269" y="7323"/>
                    <a:pt x="9119" y="7323"/>
                  </a:cubicBezTo>
                  <a:cubicBezTo>
                    <a:pt x="9106" y="7323"/>
                    <a:pt x="9092" y="7322"/>
                    <a:pt x="9079" y="7321"/>
                  </a:cubicBezTo>
                  <a:cubicBezTo>
                    <a:pt x="8754" y="7271"/>
                    <a:pt x="5222" y="6229"/>
                    <a:pt x="4728" y="5960"/>
                  </a:cubicBezTo>
                  <a:cubicBezTo>
                    <a:pt x="4529" y="5700"/>
                    <a:pt x="2557" y="2175"/>
                    <a:pt x="2557" y="2175"/>
                  </a:cubicBezTo>
                  <a:cubicBezTo>
                    <a:pt x="2178" y="953"/>
                    <a:pt x="1929" y="437"/>
                    <a:pt x="151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3" name="Google Shape;5323;p39"/>
            <p:cNvSpPr/>
            <p:nvPr/>
          </p:nvSpPr>
          <p:spPr>
            <a:xfrm>
              <a:off x="5279398" y="1600445"/>
              <a:ext cx="712637" cy="424078"/>
            </a:xfrm>
            <a:custGeom>
              <a:avLst/>
              <a:gdLst/>
              <a:ahLst/>
              <a:cxnLst/>
              <a:rect l="l" t="t" r="r" b="b"/>
              <a:pathLst>
                <a:path w="12568" h="7479" extrusionOk="0">
                  <a:moveTo>
                    <a:pt x="11660" y="0"/>
                  </a:moveTo>
                  <a:cubicBezTo>
                    <a:pt x="11114" y="4"/>
                    <a:pt x="10608" y="769"/>
                    <a:pt x="10165" y="1277"/>
                  </a:cubicBezTo>
                  <a:cubicBezTo>
                    <a:pt x="9626" y="1895"/>
                    <a:pt x="8657" y="3523"/>
                    <a:pt x="7537" y="4386"/>
                  </a:cubicBezTo>
                  <a:cubicBezTo>
                    <a:pt x="7008" y="4791"/>
                    <a:pt x="4261" y="5730"/>
                    <a:pt x="3693" y="5730"/>
                  </a:cubicBezTo>
                  <a:cubicBezTo>
                    <a:pt x="3667" y="5730"/>
                    <a:pt x="3646" y="5728"/>
                    <a:pt x="3630" y="5724"/>
                  </a:cubicBezTo>
                  <a:cubicBezTo>
                    <a:pt x="3281" y="5639"/>
                    <a:pt x="3148" y="5550"/>
                    <a:pt x="2838" y="5325"/>
                  </a:cubicBezTo>
                  <a:cubicBezTo>
                    <a:pt x="2483" y="5066"/>
                    <a:pt x="2199" y="5004"/>
                    <a:pt x="1936" y="4841"/>
                  </a:cubicBezTo>
                  <a:cubicBezTo>
                    <a:pt x="1781" y="4747"/>
                    <a:pt x="1723" y="4698"/>
                    <a:pt x="1679" y="4698"/>
                  </a:cubicBezTo>
                  <a:cubicBezTo>
                    <a:pt x="1647" y="4698"/>
                    <a:pt x="1623" y="4722"/>
                    <a:pt x="1574" y="4772"/>
                  </a:cubicBezTo>
                  <a:cubicBezTo>
                    <a:pt x="1455" y="4891"/>
                    <a:pt x="1561" y="5216"/>
                    <a:pt x="1790" y="5410"/>
                  </a:cubicBezTo>
                  <a:cubicBezTo>
                    <a:pt x="2025" y="5611"/>
                    <a:pt x="2233" y="5646"/>
                    <a:pt x="2267" y="5707"/>
                  </a:cubicBezTo>
                  <a:cubicBezTo>
                    <a:pt x="2282" y="5736"/>
                    <a:pt x="2242" y="5750"/>
                    <a:pt x="2162" y="5750"/>
                  </a:cubicBezTo>
                  <a:cubicBezTo>
                    <a:pt x="2060" y="5750"/>
                    <a:pt x="1893" y="5726"/>
                    <a:pt x="1697" y="5680"/>
                  </a:cubicBezTo>
                  <a:cubicBezTo>
                    <a:pt x="1284" y="5584"/>
                    <a:pt x="872" y="5376"/>
                    <a:pt x="472" y="5236"/>
                  </a:cubicBezTo>
                  <a:cubicBezTo>
                    <a:pt x="425" y="5220"/>
                    <a:pt x="373" y="5205"/>
                    <a:pt x="323" y="5205"/>
                  </a:cubicBezTo>
                  <a:cubicBezTo>
                    <a:pt x="298" y="5205"/>
                    <a:pt x="274" y="5209"/>
                    <a:pt x="251" y="5219"/>
                  </a:cubicBezTo>
                  <a:cubicBezTo>
                    <a:pt x="213" y="5240"/>
                    <a:pt x="182" y="5274"/>
                    <a:pt x="161" y="5307"/>
                  </a:cubicBezTo>
                  <a:cubicBezTo>
                    <a:pt x="42" y="5479"/>
                    <a:pt x="1" y="5697"/>
                    <a:pt x="25" y="5901"/>
                  </a:cubicBezTo>
                  <a:cubicBezTo>
                    <a:pt x="49" y="6110"/>
                    <a:pt x="131" y="6304"/>
                    <a:pt x="247" y="6479"/>
                  </a:cubicBezTo>
                  <a:cubicBezTo>
                    <a:pt x="451" y="6793"/>
                    <a:pt x="759" y="7038"/>
                    <a:pt x="1097" y="7202"/>
                  </a:cubicBezTo>
                  <a:cubicBezTo>
                    <a:pt x="1366" y="7332"/>
                    <a:pt x="1660" y="7413"/>
                    <a:pt x="1954" y="7462"/>
                  </a:cubicBezTo>
                  <a:cubicBezTo>
                    <a:pt x="2019" y="7473"/>
                    <a:pt x="2087" y="7478"/>
                    <a:pt x="2156" y="7478"/>
                  </a:cubicBezTo>
                  <a:cubicBezTo>
                    <a:pt x="2329" y="7478"/>
                    <a:pt x="2508" y="7448"/>
                    <a:pt x="2674" y="7424"/>
                  </a:cubicBezTo>
                  <a:cubicBezTo>
                    <a:pt x="3254" y="7342"/>
                    <a:pt x="3479" y="7273"/>
                    <a:pt x="3783" y="7253"/>
                  </a:cubicBezTo>
                  <a:cubicBezTo>
                    <a:pt x="4783" y="7188"/>
                    <a:pt x="7787" y="6413"/>
                    <a:pt x="8442" y="5983"/>
                  </a:cubicBezTo>
                  <a:cubicBezTo>
                    <a:pt x="9786" y="5099"/>
                    <a:pt x="10977" y="3833"/>
                    <a:pt x="11605" y="2834"/>
                  </a:cubicBezTo>
                  <a:cubicBezTo>
                    <a:pt x="12360" y="1618"/>
                    <a:pt x="12568" y="274"/>
                    <a:pt x="1166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4" name="Google Shape;5324;p39"/>
            <p:cNvSpPr/>
            <p:nvPr/>
          </p:nvSpPr>
          <p:spPr>
            <a:xfrm>
              <a:off x="5741978" y="1581507"/>
              <a:ext cx="255105" cy="311070"/>
            </a:xfrm>
            <a:custGeom>
              <a:avLst/>
              <a:gdLst/>
              <a:ahLst/>
              <a:cxnLst/>
              <a:rect l="l" t="t" r="r" b="b"/>
              <a:pathLst>
                <a:path w="4499" h="5486" extrusionOk="0">
                  <a:moveTo>
                    <a:pt x="3425" y="0"/>
                  </a:moveTo>
                  <a:cubicBezTo>
                    <a:pt x="3005" y="0"/>
                    <a:pt x="2367" y="441"/>
                    <a:pt x="1754" y="1284"/>
                  </a:cubicBezTo>
                  <a:cubicBezTo>
                    <a:pt x="1072" y="2222"/>
                    <a:pt x="724" y="2874"/>
                    <a:pt x="0" y="3987"/>
                  </a:cubicBezTo>
                  <a:cubicBezTo>
                    <a:pt x="730" y="4833"/>
                    <a:pt x="2110" y="5485"/>
                    <a:pt x="2110" y="5485"/>
                  </a:cubicBezTo>
                  <a:cubicBezTo>
                    <a:pt x="2915" y="4652"/>
                    <a:pt x="3936" y="2952"/>
                    <a:pt x="4202" y="1952"/>
                  </a:cubicBezTo>
                  <a:cubicBezTo>
                    <a:pt x="4498" y="843"/>
                    <a:pt x="4229" y="345"/>
                    <a:pt x="3560" y="17"/>
                  </a:cubicBezTo>
                  <a:cubicBezTo>
                    <a:pt x="3518" y="6"/>
                    <a:pt x="3473" y="0"/>
                    <a:pt x="3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902133" y="1714388"/>
            <a:ext cx="41216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err="1" smtClean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Moola</a:t>
            </a:r>
            <a:r>
              <a:rPr lang="en-US" sz="1600" dirty="0" smtClean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sz="1600" dirty="0" err="1" smtClean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krishna</a:t>
            </a:r>
            <a:r>
              <a:rPr lang="en-US" sz="1600" dirty="0" smtClean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sz="1600" dirty="0" err="1" smtClean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charan</a:t>
            </a:r>
            <a:r>
              <a:rPr lang="en-US" sz="1600" dirty="0" smtClean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sz="1600" dirty="0" err="1" smtClean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kumar</a:t>
            </a:r>
            <a:r>
              <a:rPr lang="en-US" sz="1600" dirty="0" smtClean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sz="1600" dirty="0" err="1" smtClean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reddy</a:t>
            </a:r>
            <a:r>
              <a:rPr lang="en-US" sz="1600" dirty="0" smtClean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 (2018kucp1083) </a:t>
            </a:r>
            <a:endParaRPr lang="en-US" sz="1600" dirty="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2133" y="2525968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 smtClean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Bharat </a:t>
            </a:r>
            <a:r>
              <a:rPr lang="en-US" sz="1800" dirty="0" err="1" smtClean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kumar</a:t>
            </a:r>
            <a:r>
              <a:rPr lang="en-US" sz="1800" dirty="0" smtClean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sz="1800" dirty="0" err="1" smtClean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rachamala</a:t>
            </a:r>
            <a:r>
              <a:rPr lang="en-US" sz="1800" dirty="0" smtClean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 (2018kucp1139)</a:t>
            </a:r>
            <a:endParaRPr lang="en-US" sz="1800" dirty="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02133" y="2983610"/>
            <a:ext cx="289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 err="1" smtClean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Ala</a:t>
            </a:r>
            <a:r>
              <a:rPr lang="en-US" sz="1800" dirty="0" smtClean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sz="1800" dirty="0" err="1" smtClean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pranay</a:t>
            </a:r>
            <a:r>
              <a:rPr lang="en-US" sz="1800" dirty="0" smtClean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sz="1800" dirty="0" err="1" smtClean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reddy</a:t>
            </a:r>
            <a:r>
              <a:rPr lang="en-US" sz="1800" dirty="0" smtClean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 (2018kucp1113)</a:t>
            </a:r>
            <a:endParaRPr lang="en-US" sz="1800" dirty="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331" y="343050"/>
            <a:ext cx="3810000" cy="504000"/>
          </a:xfrm>
        </p:spPr>
        <p:txBody>
          <a:bodyPr/>
          <a:lstStyle/>
          <a:p>
            <a:r>
              <a:rPr lang="en-US" sz="3200" dirty="0" smtClean="0"/>
              <a:t>methodology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529845" y="1101436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YOLO ARCHITECTURE</a:t>
            </a:r>
            <a:endParaRPr lang="en-US" b="1" dirty="0">
              <a:latin typeface="+mn-lt"/>
            </a:endParaRPr>
          </a:p>
        </p:txBody>
      </p:sp>
      <p:pic>
        <p:nvPicPr>
          <p:cNvPr id="4098" name="Picture 2" descr="C:\Users\pc\Pictures\Screenshots\Screenshot (47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09213"/>
            <a:ext cx="6149954" cy="336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0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331" y="343050"/>
            <a:ext cx="3810000" cy="504000"/>
          </a:xfrm>
        </p:spPr>
        <p:txBody>
          <a:bodyPr/>
          <a:lstStyle/>
          <a:p>
            <a:r>
              <a:rPr lang="en-US" sz="3200" dirty="0" smtClean="0"/>
              <a:t>methodology</a:t>
            </a:r>
            <a:endParaRPr lang="en-US" sz="3200" dirty="0"/>
          </a:p>
        </p:txBody>
      </p:sp>
      <p:grpSp>
        <p:nvGrpSpPr>
          <p:cNvPr id="31" name="Google Shape;5712;p41"/>
          <p:cNvGrpSpPr/>
          <p:nvPr/>
        </p:nvGrpSpPr>
        <p:grpSpPr>
          <a:xfrm>
            <a:off x="176306" y="1718876"/>
            <a:ext cx="371150" cy="327800"/>
            <a:chOff x="4998800" y="1632275"/>
            <a:chExt cx="371150" cy="327800"/>
          </a:xfrm>
        </p:grpSpPr>
        <p:sp>
          <p:nvSpPr>
            <p:cNvPr id="32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95928" y="1742753"/>
            <a:ext cx="8236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latin typeface="+mn-lt"/>
              </a:rPr>
              <a:t>The output is a list of bounding boxes along with the recognized classes. Each bounding box is represented by 6 numbers </a:t>
            </a:r>
            <a:endParaRPr lang="en-US" dirty="0" smtClean="0">
              <a:latin typeface="+mn-lt"/>
            </a:endParaRPr>
          </a:p>
          <a:p>
            <a:pPr fontAlgn="base"/>
            <a:r>
              <a:rPr lang="en-US" dirty="0" smtClean="0">
                <a:latin typeface="+mn-lt"/>
              </a:rPr>
              <a:t>(</a:t>
            </a:r>
            <a:r>
              <a:rPr lang="en-US" dirty="0">
                <a:latin typeface="+mn-lt"/>
              </a:rPr>
              <a:t>pc, </a:t>
            </a:r>
            <a:r>
              <a:rPr lang="en-US" dirty="0" err="1">
                <a:latin typeface="+mn-lt"/>
              </a:rPr>
              <a:t>bx</a:t>
            </a:r>
            <a:r>
              <a:rPr lang="en-US" dirty="0">
                <a:latin typeface="+mn-lt"/>
              </a:rPr>
              <a:t>, </a:t>
            </a:r>
            <a:r>
              <a:rPr lang="en-US" dirty="0" smtClean="0">
                <a:latin typeface="+mn-lt"/>
              </a:rPr>
              <a:t>by, </a:t>
            </a:r>
            <a:r>
              <a:rPr lang="en-US" dirty="0" err="1" smtClean="0">
                <a:latin typeface="+mn-lt"/>
              </a:rPr>
              <a:t>bh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bw</a:t>
            </a:r>
            <a:r>
              <a:rPr lang="en-US" dirty="0">
                <a:latin typeface="+mn-lt"/>
              </a:rPr>
              <a:t>, c</a:t>
            </a:r>
            <a:r>
              <a:rPr lang="en-US" dirty="0" smtClean="0">
                <a:latin typeface="+mn-lt"/>
              </a:rPr>
              <a:t>).</a:t>
            </a:r>
            <a:endParaRPr lang="en-US" dirty="0">
              <a:latin typeface="+mn-lt"/>
            </a:endParaRPr>
          </a:p>
        </p:txBody>
      </p:sp>
      <p:grpSp>
        <p:nvGrpSpPr>
          <p:cNvPr id="41" name="Google Shape;5712;p41"/>
          <p:cNvGrpSpPr/>
          <p:nvPr/>
        </p:nvGrpSpPr>
        <p:grpSpPr>
          <a:xfrm>
            <a:off x="154843" y="2402732"/>
            <a:ext cx="371150" cy="327800"/>
            <a:chOff x="4998800" y="1632275"/>
            <a:chExt cx="371150" cy="327800"/>
          </a:xfrm>
        </p:grpSpPr>
        <p:sp>
          <p:nvSpPr>
            <p:cNvPr id="42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95928" y="2452114"/>
            <a:ext cx="7526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latin typeface="+mn-lt"/>
              </a:rPr>
              <a:t>Finally, we do the </a:t>
            </a:r>
            <a:r>
              <a:rPr lang="en-US" dirty="0" smtClean="0">
                <a:latin typeface="+mn-lt"/>
              </a:rPr>
              <a:t>IOU </a:t>
            </a:r>
            <a:r>
              <a:rPr lang="en-US" dirty="0">
                <a:latin typeface="+mn-lt"/>
              </a:rPr>
              <a:t>(Intersection over Union) and Non-Max Suppression to avoid selecting overlapping boxes.</a:t>
            </a:r>
          </a:p>
        </p:txBody>
      </p:sp>
      <p:grpSp>
        <p:nvGrpSpPr>
          <p:cNvPr id="51" name="Google Shape;5712;p41"/>
          <p:cNvGrpSpPr/>
          <p:nvPr/>
        </p:nvGrpSpPr>
        <p:grpSpPr>
          <a:xfrm>
            <a:off x="165456" y="2890891"/>
            <a:ext cx="371150" cy="327800"/>
            <a:chOff x="4998800" y="1632275"/>
            <a:chExt cx="371150" cy="327800"/>
          </a:xfrm>
        </p:grpSpPr>
        <p:sp>
          <p:nvSpPr>
            <p:cNvPr id="52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07949" y="2928907"/>
            <a:ext cx="750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latin typeface="+mn-lt"/>
              </a:rPr>
              <a:t>Darknet-53 mainly composed of 3 x 3 and 1 x 1 filters with skip connections like the residual network in </a:t>
            </a:r>
            <a:r>
              <a:rPr lang="en-US" dirty="0" smtClean="0">
                <a:latin typeface="+mn-lt"/>
              </a:rPr>
              <a:t>Res-Net</a:t>
            </a:r>
            <a:r>
              <a:rPr lang="en-US" dirty="0">
                <a:latin typeface="+mn-lt"/>
              </a:rPr>
              <a:t>.</a:t>
            </a:r>
          </a:p>
        </p:txBody>
      </p:sp>
      <p:grpSp>
        <p:nvGrpSpPr>
          <p:cNvPr id="60" name="Google Shape;5712;p41"/>
          <p:cNvGrpSpPr/>
          <p:nvPr/>
        </p:nvGrpSpPr>
        <p:grpSpPr>
          <a:xfrm>
            <a:off x="165769" y="3451323"/>
            <a:ext cx="371150" cy="327800"/>
            <a:chOff x="4998800" y="1632275"/>
            <a:chExt cx="371150" cy="327800"/>
          </a:xfrm>
        </p:grpSpPr>
        <p:sp>
          <p:nvSpPr>
            <p:cNvPr id="61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95928" y="3421281"/>
            <a:ext cx="7063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latin typeface="+mn-lt"/>
              </a:rPr>
              <a:t>Convolution layer is used to convolve multiple filters on the images and produces multiple feature </a:t>
            </a:r>
            <a:r>
              <a:rPr lang="en-US" dirty="0" smtClean="0">
                <a:latin typeface="+mn-lt"/>
              </a:rPr>
              <a:t>maps.</a:t>
            </a:r>
            <a:endParaRPr lang="en-US" dirty="0">
              <a:latin typeface="+mn-lt"/>
            </a:endParaRPr>
          </a:p>
        </p:txBody>
      </p:sp>
      <p:grpSp>
        <p:nvGrpSpPr>
          <p:cNvPr id="79" name="Google Shape;5712;p41"/>
          <p:cNvGrpSpPr/>
          <p:nvPr/>
        </p:nvGrpSpPr>
        <p:grpSpPr>
          <a:xfrm>
            <a:off x="187293" y="3973738"/>
            <a:ext cx="371150" cy="327800"/>
            <a:chOff x="4998800" y="1632275"/>
            <a:chExt cx="371150" cy="327800"/>
          </a:xfrm>
        </p:grpSpPr>
        <p:sp>
          <p:nvSpPr>
            <p:cNvPr id="80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85002" y="3943696"/>
            <a:ext cx="6657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latin typeface="+mn-lt"/>
              </a:rPr>
              <a:t> we’ll detect and classify cars, HMV ( Heavy Motor Vehicle) , LMV (Light Motor Vehicle) on the </a:t>
            </a:r>
            <a:r>
              <a:rPr lang="en-US" dirty="0" smtClean="0">
                <a:latin typeface="+mn-lt"/>
              </a:rPr>
              <a:t>road.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783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331" y="343050"/>
            <a:ext cx="3810000" cy="504000"/>
          </a:xfrm>
        </p:spPr>
        <p:txBody>
          <a:bodyPr/>
          <a:lstStyle/>
          <a:p>
            <a:r>
              <a:rPr lang="en-US" sz="3200" dirty="0" smtClean="0"/>
              <a:t>methodology</a:t>
            </a:r>
            <a:endParaRPr lang="en-US" sz="3200" dirty="0"/>
          </a:p>
        </p:txBody>
      </p:sp>
      <p:grpSp>
        <p:nvGrpSpPr>
          <p:cNvPr id="31" name="Google Shape;5712;p41"/>
          <p:cNvGrpSpPr/>
          <p:nvPr/>
        </p:nvGrpSpPr>
        <p:grpSpPr>
          <a:xfrm>
            <a:off x="176306" y="1718876"/>
            <a:ext cx="371150" cy="327800"/>
            <a:chOff x="4998800" y="1632275"/>
            <a:chExt cx="371150" cy="327800"/>
          </a:xfrm>
        </p:grpSpPr>
        <p:sp>
          <p:nvSpPr>
            <p:cNvPr id="32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95928" y="1639319"/>
            <a:ext cx="89627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latin typeface="+mn-lt"/>
              </a:rPr>
              <a:t>The tracker basically uses the </a:t>
            </a:r>
            <a:r>
              <a:rPr lang="en-US" dirty="0" smtClean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concept to keep track of an object. It calculates the difference between two </a:t>
            </a:r>
            <a:endParaRPr lang="en-US" dirty="0" smtClean="0">
              <a:latin typeface="+mn-lt"/>
            </a:endParaRPr>
          </a:p>
          <a:p>
            <a:pPr fontAlgn="base"/>
            <a:r>
              <a:rPr lang="en-US" dirty="0" smtClean="0">
                <a:latin typeface="+mn-lt"/>
              </a:rPr>
              <a:t>center </a:t>
            </a:r>
            <a:r>
              <a:rPr lang="en-US" dirty="0">
                <a:latin typeface="+mn-lt"/>
              </a:rPr>
              <a:t>points of an object in the current frame </a:t>
            </a:r>
            <a:r>
              <a:rPr lang="en-US" dirty="0" smtClean="0">
                <a:latin typeface="+mn-lt"/>
              </a:rPr>
              <a:t>versus </a:t>
            </a:r>
            <a:r>
              <a:rPr lang="en-US" dirty="0">
                <a:latin typeface="+mn-lt"/>
              </a:rPr>
              <a:t>the previous frame, and if the distance is less than the threshold distance </a:t>
            </a:r>
            <a:r>
              <a:rPr lang="en-US" dirty="0" smtClean="0">
                <a:latin typeface="+mn-lt"/>
              </a:rPr>
              <a:t>then</a:t>
            </a:r>
          </a:p>
          <a:p>
            <a:pPr fontAlgn="base"/>
            <a:r>
              <a:rPr lang="en-US" dirty="0" smtClean="0">
                <a:latin typeface="+mn-lt"/>
              </a:rPr>
              <a:t>it </a:t>
            </a:r>
            <a:r>
              <a:rPr lang="en-US" dirty="0">
                <a:latin typeface="+mn-lt"/>
              </a:rPr>
              <a:t>confirms that the object is the same object of the previous frame.</a:t>
            </a:r>
          </a:p>
        </p:txBody>
      </p:sp>
      <p:grpSp>
        <p:nvGrpSpPr>
          <p:cNvPr id="41" name="Google Shape;5712;p41"/>
          <p:cNvGrpSpPr/>
          <p:nvPr/>
        </p:nvGrpSpPr>
        <p:grpSpPr>
          <a:xfrm>
            <a:off x="154843" y="2402732"/>
            <a:ext cx="371150" cy="327800"/>
            <a:chOff x="4998800" y="1632275"/>
            <a:chExt cx="371150" cy="327800"/>
          </a:xfrm>
        </p:grpSpPr>
        <p:sp>
          <p:nvSpPr>
            <p:cNvPr id="42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95928" y="2452114"/>
            <a:ext cx="8166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latin typeface="+mn-lt"/>
              </a:rPr>
              <a:t>YOLOv3 is trained on the COCO dataset, so we read the file that contains all the class names and store the names in a list.</a:t>
            </a:r>
          </a:p>
        </p:txBody>
      </p:sp>
      <p:grpSp>
        <p:nvGrpSpPr>
          <p:cNvPr id="51" name="Google Shape;5712;p41"/>
          <p:cNvGrpSpPr/>
          <p:nvPr/>
        </p:nvGrpSpPr>
        <p:grpSpPr>
          <a:xfrm>
            <a:off x="197769" y="2977864"/>
            <a:ext cx="371150" cy="327800"/>
            <a:chOff x="4998800" y="1632275"/>
            <a:chExt cx="371150" cy="327800"/>
          </a:xfrm>
        </p:grpSpPr>
        <p:sp>
          <p:nvSpPr>
            <p:cNvPr id="52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17391" y="2890891"/>
            <a:ext cx="3357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latin typeface="+mn-lt"/>
              </a:rPr>
              <a:t>The COCO dataset contains 80 different classes.</a:t>
            </a:r>
          </a:p>
        </p:txBody>
      </p:sp>
      <p:grpSp>
        <p:nvGrpSpPr>
          <p:cNvPr id="60" name="Google Shape;5712;p41"/>
          <p:cNvGrpSpPr/>
          <p:nvPr/>
        </p:nvGrpSpPr>
        <p:grpSpPr>
          <a:xfrm>
            <a:off x="165769" y="3451323"/>
            <a:ext cx="371150" cy="327800"/>
            <a:chOff x="4998800" y="1632275"/>
            <a:chExt cx="371150" cy="327800"/>
          </a:xfrm>
        </p:grpSpPr>
        <p:sp>
          <p:nvSpPr>
            <p:cNvPr id="61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95928" y="3421281"/>
            <a:ext cx="827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latin typeface="+mn-lt"/>
              </a:rPr>
              <a:t>We need to detect only cars, motorbikes, buses, and trucks for this project, that’s why </a:t>
            </a:r>
            <a:r>
              <a:rPr lang="en-US" dirty="0" smtClean="0">
                <a:latin typeface="+mn-lt"/>
              </a:rPr>
              <a:t>we only cared about them from the</a:t>
            </a:r>
          </a:p>
          <a:p>
            <a:pPr fontAlgn="base"/>
            <a:r>
              <a:rPr lang="en-US" dirty="0" smtClean="0">
                <a:latin typeface="+mn-lt"/>
              </a:rPr>
              <a:t>Coco dataset.</a:t>
            </a:r>
            <a:endParaRPr lang="en-US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2018" y="119841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j-lt"/>
              </a:rPr>
              <a:t>Vehicle tracking</a:t>
            </a:r>
            <a:endParaRPr lang="en-US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331" y="343050"/>
            <a:ext cx="3810000" cy="504000"/>
          </a:xfrm>
        </p:spPr>
        <p:txBody>
          <a:bodyPr/>
          <a:lstStyle/>
          <a:p>
            <a:r>
              <a:rPr lang="en-US" sz="3200" dirty="0" smtClean="0"/>
              <a:t>methodology</a:t>
            </a:r>
            <a:endParaRPr lang="en-US" sz="3200" dirty="0"/>
          </a:p>
        </p:txBody>
      </p:sp>
      <p:grpSp>
        <p:nvGrpSpPr>
          <p:cNvPr id="31" name="Google Shape;5712;p41"/>
          <p:cNvGrpSpPr/>
          <p:nvPr/>
        </p:nvGrpSpPr>
        <p:grpSpPr>
          <a:xfrm>
            <a:off x="106371" y="2351652"/>
            <a:ext cx="371150" cy="327800"/>
            <a:chOff x="4998800" y="1632275"/>
            <a:chExt cx="371150" cy="327800"/>
          </a:xfrm>
        </p:grpSpPr>
        <p:sp>
          <p:nvSpPr>
            <p:cNvPr id="32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25993" y="2272095"/>
            <a:ext cx="845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smtClean="0">
                <a:latin typeface="+mn-lt"/>
              </a:rPr>
              <a:t>For counting we take an entry and exit cross-lines, whenever a vehicle enters we gave unique id to it and add it to our vehicle</a:t>
            </a:r>
          </a:p>
          <a:p>
            <a:pPr fontAlgn="base"/>
            <a:r>
              <a:rPr lang="en-US" dirty="0" smtClean="0">
                <a:latin typeface="+mn-lt"/>
              </a:rPr>
              <a:t>Set  and when it crosses the exit line we remove that id from the set and increase the count of exited vehicles.</a:t>
            </a:r>
            <a:endParaRPr lang="en-US" dirty="0">
              <a:latin typeface="+mn-lt"/>
            </a:endParaRPr>
          </a:p>
        </p:txBody>
      </p:sp>
      <p:grpSp>
        <p:nvGrpSpPr>
          <p:cNvPr id="41" name="Google Shape;5712;p41"/>
          <p:cNvGrpSpPr/>
          <p:nvPr/>
        </p:nvGrpSpPr>
        <p:grpSpPr>
          <a:xfrm>
            <a:off x="84908" y="3035508"/>
            <a:ext cx="371150" cy="327800"/>
            <a:chOff x="4998800" y="1632275"/>
            <a:chExt cx="371150" cy="327800"/>
          </a:xfrm>
        </p:grpSpPr>
        <p:sp>
          <p:nvSpPr>
            <p:cNvPr id="42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25993" y="3084890"/>
            <a:ext cx="364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latin typeface="+mn-lt"/>
              </a:rPr>
              <a:t>After that we draw the counting texts on the frame .</a:t>
            </a:r>
          </a:p>
        </p:txBody>
      </p:sp>
      <p:grpSp>
        <p:nvGrpSpPr>
          <p:cNvPr id="51" name="Google Shape;5712;p41"/>
          <p:cNvGrpSpPr/>
          <p:nvPr/>
        </p:nvGrpSpPr>
        <p:grpSpPr>
          <a:xfrm>
            <a:off x="127834" y="3610640"/>
            <a:ext cx="371150" cy="327800"/>
            <a:chOff x="4998800" y="1632275"/>
            <a:chExt cx="371150" cy="327800"/>
          </a:xfrm>
        </p:grpSpPr>
        <p:sp>
          <p:nvSpPr>
            <p:cNvPr id="52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47456" y="3523667"/>
            <a:ext cx="7160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smtClean="0">
                <a:latin typeface="+mn-lt"/>
              </a:rPr>
              <a:t>We can perform this on static images also to detect the number of vehicles that are present in that image.</a:t>
            </a:r>
            <a:endParaRPr lang="en-US" dirty="0">
              <a:latin typeface="+mn-lt"/>
            </a:endParaRPr>
          </a:p>
        </p:txBody>
      </p:sp>
      <p:grpSp>
        <p:nvGrpSpPr>
          <p:cNvPr id="77" name="Google Shape;5712;p41"/>
          <p:cNvGrpSpPr/>
          <p:nvPr/>
        </p:nvGrpSpPr>
        <p:grpSpPr>
          <a:xfrm>
            <a:off x="68825" y="1609746"/>
            <a:ext cx="371150" cy="327800"/>
            <a:chOff x="4998800" y="1632275"/>
            <a:chExt cx="371150" cy="327800"/>
          </a:xfrm>
        </p:grpSpPr>
        <p:sp>
          <p:nvSpPr>
            <p:cNvPr id="78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98984" y="1579704"/>
            <a:ext cx="8473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latin typeface="+mn-lt"/>
              </a:rPr>
              <a:t>YOLO sometimes gives multiple bounding boxes for a single object, so we have to reduce the number of detection boxes and </a:t>
            </a:r>
            <a:endParaRPr lang="en-US" dirty="0" smtClean="0">
              <a:latin typeface="+mn-lt"/>
            </a:endParaRPr>
          </a:p>
          <a:p>
            <a:pPr fontAlgn="base"/>
            <a:r>
              <a:rPr lang="en-US" dirty="0" smtClean="0">
                <a:latin typeface="+mn-lt"/>
              </a:rPr>
              <a:t>have </a:t>
            </a:r>
            <a:r>
              <a:rPr lang="en-US" dirty="0">
                <a:latin typeface="+mn-lt"/>
              </a:rPr>
              <a:t>to take the best detection box for each class.</a:t>
            </a:r>
          </a:p>
        </p:txBody>
      </p:sp>
    </p:spTree>
    <p:extLst>
      <p:ext uri="{BB962C8B-B14F-4D97-AF65-F5344CB8AC3E}">
        <p14:creationId xmlns:p14="http://schemas.microsoft.com/office/powerpoint/2010/main" val="41034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330" y="343050"/>
            <a:ext cx="5775549" cy="504000"/>
          </a:xfrm>
        </p:spPr>
        <p:txBody>
          <a:bodyPr/>
          <a:lstStyle/>
          <a:p>
            <a:r>
              <a:rPr lang="en-US" sz="3200" dirty="0" smtClean="0"/>
              <a:t>Results and discussions</a:t>
            </a:r>
            <a:endParaRPr lang="en-US" sz="3200" dirty="0"/>
          </a:p>
        </p:txBody>
      </p:sp>
      <p:grpSp>
        <p:nvGrpSpPr>
          <p:cNvPr id="51" name="Google Shape;5712;p41"/>
          <p:cNvGrpSpPr/>
          <p:nvPr/>
        </p:nvGrpSpPr>
        <p:grpSpPr>
          <a:xfrm>
            <a:off x="111550" y="3910235"/>
            <a:ext cx="371150" cy="327800"/>
            <a:chOff x="4998800" y="1632275"/>
            <a:chExt cx="371150" cy="327800"/>
          </a:xfrm>
        </p:grpSpPr>
        <p:sp>
          <p:nvSpPr>
            <p:cNvPr id="52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31172" y="3823262"/>
            <a:ext cx="6591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smtClean="0">
                <a:latin typeface="+mn-lt"/>
              </a:rPr>
              <a:t>YOLO can process images at 30fps and the overall precession i.e. model accuracy is nearly 87.5%.</a:t>
            </a:r>
            <a:endParaRPr lang="en-US" dirty="0">
              <a:latin typeface="+mn-lt"/>
            </a:endParaRPr>
          </a:p>
        </p:txBody>
      </p:sp>
      <p:grpSp>
        <p:nvGrpSpPr>
          <p:cNvPr id="77" name="Google Shape;5712;p41"/>
          <p:cNvGrpSpPr/>
          <p:nvPr/>
        </p:nvGrpSpPr>
        <p:grpSpPr>
          <a:xfrm>
            <a:off x="68825" y="1609746"/>
            <a:ext cx="371150" cy="327800"/>
            <a:chOff x="4998800" y="1632275"/>
            <a:chExt cx="371150" cy="327800"/>
          </a:xfrm>
        </p:grpSpPr>
        <p:sp>
          <p:nvSpPr>
            <p:cNvPr id="78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98984" y="1579704"/>
            <a:ext cx="836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smtClean="0">
                <a:latin typeface="+mn-lt"/>
              </a:rPr>
              <a:t>We have selected YOLO because of its speed and accuracy which is more important for real time processing because YOLO </a:t>
            </a:r>
          </a:p>
          <a:p>
            <a:pPr fontAlgn="base"/>
            <a:r>
              <a:rPr lang="en-US" dirty="0" smtClean="0">
                <a:latin typeface="+mn-lt"/>
              </a:rPr>
              <a:t>Only looks into the data once.</a:t>
            </a:r>
            <a:endParaRPr lang="en-US" dirty="0">
              <a:latin typeface="+mn-lt"/>
            </a:endParaRPr>
          </a:p>
        </p:txBody>
      </p:sp>
      <p:pic>
        <p:nvPicPr>
          <p:cNvPr id="1026" name="Picture 2" descr="C:\Users\pc\Pictures\Screenshots\Screenshot (47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80" y="2026368"/>
            <a:ext cx="282516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c\Pictures\Screenshots\Screenshot (47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979" y="2043760"/>
            <a:ext cx="2484121" cy="169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6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330" y="343050"/>
            <a:ext cx="5775549" cy="504000"/>
          </a:xfrm>
        </p:spPr>
        <p:txBody>
          <a:bodyPr/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grpSp>
        <p:nvGrpSpPr>
          <p:cNvPr id="77" name="Google Shape;5712;p41"/>
          <p:cNvGrpSpPr/>
          <p:nvPr/>
        </p:nvGrpSpPr>
        <p:grpSpPr>
          <a:xfrm>
            <a:off x="68825" y="1609746"/>
            <a:ext cx="371150" cy="327800"/>
            <a:chOff x="4998800" y="1632275"/>
            <a:chExt cx="371150" cy="327800"/>
          </a:xfrm>
        </p:grpSpPr>
        <p:sp>
          <p:nvSpPr>
            <p:cNvPr id="78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98984" y="1579704"/>
            <a:ext cx="846097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smtClean="0">
                <a:latin typeface="+mn-lt"/>
              </a:rPr>
              <a:t>Initially we tried to do this project with motion based algorithms but later on we found that YOLO is far better and faster than </a:t>
            </a:r>
          </a:p>
          <a:p>
            <a:pPr fontAlgn="base"/>
            <a:r>
              <a:rPr lang="en-US" dirty="0" smtClean="0">
                <a:latin typeface="+mn-lt"/>
              </a:rPr>
              <a:t>Any of those algorithms. There are few problems in this approach of tracking using </a:t>
            </a:r>
            <a:r>
              <a:rPr lang="en-US" dirty="0">
                <a:latin typeface="+mn-lt"/>
              </a:rPr>
              <a:t>E</a:t>
            </a:r>
            <a:r>
              <a:rPr lang="en-US" dirty="0" smtClean="0">
                <a:latin typeface="+mn-lt"/>
              </a:rPr>
              <a:t>uclidean distance because if the vehicle</a:t>
            </a:r>
          </a:p>
          <a:p>
            <a:pPr fontAlgn="base"/>
            <a:r>
              <a:rPr lang="en-US" dirty="0" smtClean="0">
                <a:latin typeface="+mn-lt"/>
              </a:rPr>
              <a:t>Moves so fast this system may count the same vehicle twice.</a:t>
            </a:r>
          </a:p>
          <a:p>
            <a:pPr fontAlgn="base"/>
            <a:endParaRPr lang="en-US" dirty="0">
              <a:latin typeface="+mn-lt"/>
            </a:endParaRPr>
          </a:p>
          <a:p>
            <a:pPr fontAlgn="base"/>
            <a:endParaRPr lang="en-US" dirty="0">
              <a:latin typeface="+mn-lt"/>
            </a:endParaRPr>
          </a:p>
        </p:txBody>
      </p:sp>
      <p:grpSp>
        <p:nvGrpSpPr>
          <p:cNvPr id="39" name="Google Shape;5712;p41"/>
          <p:cNvGrpSpPr/>
          <p:nvPr/>
        </p:nvGrpSpPr>
        <p:grpSpPr>
          <a:xfrm>
            <a:off x="97453" y="2486046"/>
            <a:ext cx="371150" cy="327800"/>
            <a:chOff x="4998800" y="1632275"/>
            <a:chExt cx="371150" cy="327800"/>
          </a:xfrm>
        </p:grpSpPr>
        <p:sp>
          <p:nvSpPr>
            <p:cNvPr id="48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27612" y="2456004"/>
            <a:ext cx="86132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smtClean="0">
                <a:latin typeface="+mn-lt"/>
              </a:rPr>
              <a:t>But any way with limited speed </a:t>
            </a:r>
            <a:r>
              <a:rPr lang="en-US" dirty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his </a:t>
            </a:r>
            <a:r>
              <a:rPr lang="en-US" dirty="0">
                <a:latin typeface="+mn-lt"/>
              </a:rPr>
              <a:t>was able to bring the results with high accuracy and we learnt about deep neural networks </a:t>
            </a:r>
            <a:endParaRPr lang="en-US" dirty="0" smtClean="0">
              <a:latin typeface="+mn-lt"/>
            </a:endParaRPr>
          </a:p>
          <a:p>
            <a:pPr fontAlgn="base"/>
            <a:r>
              <a:rPr lang="en-US" dirty="0" smtClean="0">
                <a:latin typeface="+mn-lt"/>
              </a:rPr>
              <a:t>and </a:t>
            </a:r>
            <a:r>
              <a:rPr lang="en-US" dirty="0">
                <a:latin typeface="+mn-lt"/>
              </a:rPr>
              <a:t>some advanced </a:t>
            </a:r>
            <a:r>
              <a:rPr lang="en-US" dirty="0" smtClean="0">
                <a:latin typeface="+mn-lt"/>
              </a:rPr>
              <a:t>computer </a:t>
            </a:r>
            <a:r>
              <a:rPr lang="en-US" dirty="0">
                <a:latin typeface="+mn-lt"/>
              </a:rPr>
              <a:t>vision technologies also by doing this.</a:t>
            </a:r>
          </a:p>
          <a:p>
            <a:pPr fontAlgn="base"/>
            <a:endParaRPr lang="en-US" dirty="0">
              <a:latin typeface="+mn-lt"/>
            </a:endParaRPr>
          </a:p>
        </p:txBody>
      </p:sp>
      <p:grpSp>
        <p:nvGrpSpPr>
          <p:cNvPr id="76" name="Google Shape;5712;p41"/>
          <p:cNvGrpSpPr/>
          <p:nvPr/>
        </p:nvGrpSpPr>
        <p:grpSpPr>
          <a:xfrm>
            <a:off x="84908" y="3035508"/>
            <a:ext cx="371150" cy="327800"/>
            <a:chOff x="4998800" y="1632275"/>
            <a:chExt cx="371150" cy="327800"/>
          </a:xfrm>
        </p:grpSpPr>
        <p:sp>
          <p:nvSpPr>
            <p:cNvPr id="86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525993" y="3084890"/>
            <a:ext cx="5910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smtClean="0">
                <a:latin typeface="+mn-lt"/>
              </a:rPr>
              <a:t>As this performs well in real time we can use this in cameras, traffic cameras, </a:t>
            </a:r>
            <a:r>
              <a:rPr lang="en-US" dirty="0" err="1" smtClean="0">
                <a:latin typeface="+mn-lt"/>
              </a:rPr>
              <a:t>cctv</a:t>
            </a:r>
            <a:r>
              <a:rPr lang="en-US" dirty="0" smtClean="0">
                <a:latin typeface="+mn-lt"/>
              </a:rPr>
              <a:t> etc.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52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34" y="2765672"/>
            <a:ext cx="7569166" cy="896700"/>
          </a:xfrm>
        </p:spPr>
        <p:txBody>
          <a:bodyPr/>
          <a:lstStyle/>
          <a:p>
            <a:pPr algn="ctr"/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for giving us this wonderful opportunity, we learnt a lot</a:t>
            </a:r>
            <a:endParaRPr lang="en-US" sz="2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34754" y="2018912"/>
            <a:ext cx="7569166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  <a:defRPr sz="60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US" sz="4400" dirty="0"/>
              <a:t>thank you sir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86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331" y="343050"/>
            <a:ext cx="3810000" cy="504000"/>
          </a:xfrm>
        </p:spPr>
        <p:txBody>
          <a:bodyPr/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grpSp>
        <p:nvGrpSpPr>
          <p:cNvPr id="3" name="Google Shape;5712;p41"/>
          <p:cNvGrpSpPr/>
          <p:nvPr/>
        </p:nvGrpSpPr>
        <p:grpSpPr>
          <a:xfrm>
            <a:off x="278159" y="1302960"/>
            <a:ext cx="371150" cy="327800"/>
            <a:chOff x="4998800" y="1632275"/>
            <a:chExt cx="371150" cy="327800"/>
          </a:xfrm>
        </p:grpSpPr>
        <p:sp>
          <p:nvSpPr>
            <p:cNvPr id="4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5712;p41"/>
          <p:cNvGrpSpPr/>
          <p:nvPr/>
        </p:nvGrpSpPr>
        <p:grpSpPr>
          <a:xfrm>
            <a:off x="280049" y="2120628"/>
            <a:ext cx="371150" cy="327800"/>
            <a:chOff x="4998800" y="1632275"/>
            <a:chExt cx="371150" cy="327800"/>
          </a:xfrm>
        </p:grpSpPr>
        <p:sp>
          <p:nvSpPr>
            <p:cNvPr id="13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5712;p41"/>
          <p:cNvGrpSpPr/>
          <p:nvPr/>
        </p:nvGrpSpPr>
        <p:grpSpPr>
          <a:xfrm>
            <a:off x="277759" y="3660900"/>
            <a:ext cx="371150" cy="327800"/>
            <a:chOff x="4998800" y="1632275"/>
            <a:chExt cx="371150" cy="327800"/>
          </a:xfrm>
        </p:grpSpPr>
        <p:sp>
          <p:nvSpPr>
            <p:cNvPr id="23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5712;p41"/>
          <p:cNvGrpSpPr/>
          <p:nvPr/>
        </p:nvGrpSpPr>
        <p:grpSpPr>
          <a:xfrm>
            <a:off x="277959" y="3056457"/>
            <a:ext cx="371150" cy="327800"/>
            <a:chOff x="4998800" y="1632275"/>
            <a:chExt cx="371150" cy="327800"/>
          </a:xfrm>
        </p:grpSpPr>
        <p:sp>
          <p:nvSpPr>
            <p:cNvPr id="32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48909" y="1165153"/>
            <a:ext cx="753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Traffic management has become an important daily routine in cities today with the exponential growth</a:t>
            </a:r>
          </a:p>
          <a:p>
            <a:r>
              <a:rPr lang="en-US" dirty="0">
                <a:latin typeface="+mn-lt"/>
              </a:rPr>
              <a:t>of traffic on roads. Automatic vehicle detection from traffic scenes and extracting essential parameters</a:t>
            </a:r>
          </a:p>
          <a:p>
            <a:r>
              <a:rPr lang="en-US" dirty="0" smtClean="0">
                <a:latin typeface="+mn-lt"/>
              </a:rPr>
              <a:t>related </a:t>
            </a:r>
            <a:r>
              <a:rPr lang="en-US" dirty="0">
                <a:latin typeface="+mn-lt"/>
              </a:rPr>
              <a:t>to vehicular traffic can help better management of traffic on busy highways and road </a:t>
            </a:r>
            <a:r>
              <a:rPr lang="en-US" dirty="0" smtClean="0">
                <a:latin typeface="+mn-lt"/>
              </a:rPr>
              <a:t>intersections.</a:t>
            </a:r>
            <a:endParaRPr lang="en-US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3031" y="239399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49309" y="2116993"/>
            <a:ext cx="8153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Collecting real time reliable traffic information is crucial for traffic management there are many real time vehicle counts </a:t>
            </a:r>
          </a:p>
          <a:p>
            <a:r>
              <a:rPr lang="en-US" dirty="0" smtClean="0">
                <a:latin typeface="+mn-lt"/>
              </a:rPr>
              <a:t>Using computer vision technologies however detecting and counting moving vehicle in real world is still challenging.</a:t>
            </a:r>
            <a:endParaRPr lang="en-US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5108" y="2987717"/>
            <a:ext cx="816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The vehicle detection algorithm can be differentiated into 2 categories appearance based approaches and motion based </a:t>
            </a:r>
          </a:p>
          <a:p>
            <a:r>
              <a:rPr lang="en-US" dirty="0" smtClean="0">
                <a:latin typeface="+mn-lt"/>
              </a:rPr>
              <a:t>Approaches, In appearance based approach visual characteristics symmetry texture edges and colors are considered.</a:t>
            </a:r>
            <a:endParaRPr lang="en-US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108" y="3660900"/>
            <a:ext cx="867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In motion based we look into motion characteristics by separating background like optical flow, background subtraction etc.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981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331" y="343050"/>
            <a:ext cx="3810000" cy="504000"/>
          </a:xfrm>
        </p:spPr>
        <p:txBody>
          <a:bodyPr/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grpSp>
        <p:nvGrpSpPr>
          <p:cNvPr id="3" name="Google Shape;5712;p41"/>
          <p:cNvGrpSpPr/>
          <p:nvPr/>
        </p:nvGrpSpPr>
        <p:grpSpPr>
          <a:xfrm>
            <a:off x="278159" y="1302960"/>
            <a:ext cx="371150" cy="327800"/>
            <a:chOff x="4998800" y="1632275"/>
            <a:chExt cx="371150" cy="327800"/>
          </a:xfrm>
        </p:grpSpPr>
        <p:sp>
          <p:nvSpPr>
            <p:cNvPr id="4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5712;p41"/>
          <p:cNvGrpSpPr/>
          <p:nvPr/>
        </p:nvGrpSpPr>
        <p:grpSpPr>
          <a:xfrm>
            <a:off x="280049" y="2120628"/>
            <a:ext cx="371150" cy="327800"/>
            <a:chOff x="4998800" y="1632275"/>
            <a:chExt cx="371150" cy="327800"/>
          </a:xfrm>
        </p:grpSpPr>
        <p:sp>
          <p:nvSpPr>
            <p:cNvPr id="13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5712;p41"/>
          <p:cNvGrpSpPr/>
          <p:nvPr/>
        </p:nvGrpSpPr>
        <p:grpSpPr>
          <a:xfrm>
            <a:off x="277959" y="3056457"/>
            <a:ext cx="371150" cy="327800"/>
            <a:chOff x="4998800" y="1632275"/>
            <a:chExt cx="371150" cy="327800"/>
          </a:xfrm>
        </p:grpSpPr>
        <p:sp>
          <p:nvSpPr>
            <p:cNvPr id="32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48909" y="1165153"/>
            <a:ext cx="830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Motion based approach works well in light environment but it still has limitations in classifying images  and we may have to</a:t>
            </a:r>
          </a:p>
          <a:p>
            <a:r>
              <a:rPr lang="en-US" dirty="0" smtClean="0">
                <a:latin typeface="+mn-lt"/>
              </a:rPr>
              <a:t>Classify them according to their sizes.</a:t>
            </a:r>
            <a:endParaRPr lang="en-US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3031" y="239399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51199" y="2987717"/>
            <a:ext cx="6659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So, our goal is to develop a method to make object detection faster and more efficient in real time.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8909" y="2024660"/>
            <a:ext cx="839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Recently CNN have been used in object detection because of its powerful ability to extract features so for detection CNN can</a:t>
            </a:r>
          </a:p>
          <a:p>
            <a:r>
              <a:rPr lang="en-US" dirty="0" smtClean="0">
                <a:latin typeface="+mn-lt"/>
              </a:rPr>
              <a:t>Be used for accuracy.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33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331" y="343050"/>
            <a:ext cx="3810000" cy="504000"/>
          </a:xfrm>
        </p:spPr>
        <p:txBody>
          <a:bodyPr/>
          <a:lstStyle/>
          <a:p>
            <a:r>
              <a:rPr lang="en-US" sz="3200" dirty="0" smtClean="0"/>
              <a:t>Related work</a:t>
            </a:r>
            <a:endParaRPr lang="en-US" sz="3200" dirty="0"/>
          </a:p>
        </p:txBody>
      </p:sp>
      <p:grpSp>
        <p:nvGrpSpPr>
          <p:cNvPr id="3" name="Google Shape;5712;p41"/>
          <p:cNvGrpSpPr/>
          <p:nvPr/>
        </p:nvGrpSpPr>
        <p:grpSpPr>
          <a:xfrm>
            <a:off x="278159" y="1302960"/>
            <a:ext cx="371150" cy="327800"/>
            <a:chOff x="4998800" y="1632275"/>
            <a:chExt cx="371150" cy="327800"/>
          </a:xfrm>
        </p:grpSpPr>
        <p:sp>
          <p:nvSpPr>
            <p:cNvPr id="4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5712;p41"/>
          <p:cNvGrpSpPr/>
          <p:nvPr/>
        </p:nvGrpSpPr>
        <p:grpSpPr>
          <a:xfrm>
            <a:off x="280049" y="2120628"/>
            <a:ext cx="371150" cy="327800"/>
            <a:chOff x="4998800" y="1632275"/>
            <a:chExt cx="371150" cy="327800"/>
          </a:xfrm>
        </p:grpSpPr>
        <p:sp>
          <p:nvSpPr>
            <p:cNvPr id="13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5712;p41"/>
          <p:cNvGrpSpPr/>
          <p:nvPr/>
        </p:nvGrpSpPr>
        <p:grpSpPr>
          <a:xfrm>
            <a:off x="275669" y="2791441"/>
            <a:ext cx="371150" cy="327800"/>
            <a:chOff x="4998800" y="1632275"/>
            <a:chExt cx="371150" cy="327800"/>
          </a:xfrm>
        </p:grpSpPr>
        <p:sp>
          <p:nvSpPr>
            <p:cNvPr id="32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48909" y="1165153"/>
            <a:ext cx="81740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At present vehicle detection is divided into based on computer vision techniques and deep learning method. In computer</a:t>
            </a:r>
          </a:p>
          <a:p>
            <a:r>
              <a:rPr lang="en-US" dirty="0" smtClean="0">
                <a:latin typeface="+mn-lt"/>
              </a:rPr>
              <a:t>Vision motion of the vehicle is separated from fixed background. For example by using background subtraction that</a:t>
            </a:r>
          </a:p>
          <a:p>
            <a:r>
              <a:rPr lang="en-US" dirty="0" smtClean="0">
                <a:latin typeface="+mn-lt"/>
              </a:rPr>
              <a:t>Uses differences between consecutive video frames we can detect the vehicles in motion.</a:t>
            </a:r>
            <a:endParaRPr lang="en-US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0741" y="222928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48909" y="2722701"/>
            <a:ext cx="8590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On the other hand CNN also has achieved success in vehicle detection. CNN has a strong ability to capture visual characteristics</a:t>
            </a:r>
          </a:p>
          <a:p>
            <a:r>
              <a:rPr lang="en-US" dirty="0" smtClean="0">
                <a:latin typeface="+mn-lt"/>
              </a:rPr>
              <a:t>And then can perform many recognition tasks like classifying, detecting and predicting boundary frames  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8909" y="2024660"/>
            <a:ext cx="7890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In optical flow method we detect the moving areas in the videos the resulting optical flow field represent the moving</a:t>
            </a: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pixels and its speeds.</a:t>
            </a:r>
            <a:endParaRPr lang="en-US" dirty="0">
              <a:latin typeface="+mn-lt"/>
            </a:endParaRPr>
          </a:p>
        </p:txBody>
      </p:sp>
      <p:grpSp>
        <p:nvGrpSpPr>
          <p:cNvPr id="39" name="Google Shape;5712;p41"/>
          <p:cNvGrpSpPr/>
          <p:nvPr/>
        </p:nvGrpSpPr>
        <p:grpSpPr>
          <a:xfrm>
            <a:off x="296454" y="3359973"/>
            <a:ext cx="371150" cy="327800"/>
            <a:chOff x="4998800" y="1632275"/>
            <a:chExt cx="371150" cy="327800"/>
          </a:xfrm>
        </p:grpSpPr>
        <p:sp>
          <p:nvSpPr>
            <p:cNvPr id="42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69694" y="3291233"/>
            <a:ext cx="832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In CNN the methods are of 2 stages where we identify potential frames containing  objects through various algorithms and </a:t>
            </a:r>
          </a:p>
          <a:p>
            <a:r>
              <a:rPr lang="en-US" dirty="0" smtClean="0">
                <a:latin typeface="+mn-lt"/>
              </a:rPr>
              <a:t>Use CNN to classify them.</a:t>
            </a:r>
            <a:endParaRPr lang="en-US" dirty="0">
              <a:latin typeface="+mn-lt"/>
            </a:endParaRPr>
          </a:p>
        </p:txBody>
      </p:sp>
      <p:grpSp>
        <p:nvGrpSpPr>
          <p:cNvPr id="51" name="Google Shape;5712;p41"/>
          <p:cNvGrpSpPr/>
          <p:nvPr/>
        </p:nvGrpSpPr>
        <p:grpSpPr>
          <a:xfrm>
            <a:off x="293639" y="3908913"/>
            <a:ext cx="371150" cy="327800"/>
            <a:chOff x="4998800" y="1632275"/>
            <a:chExt cx="371150" cy="327800"/>
          </a:xfrm>
        </p:grpSpPr>
        <p:sp>
          <p:nvSpPr>
            <p:cNvPr id="52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6879" y="3840173"/>
            <a:ext cx="82990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Initially for detecting there is RCNN, fast RCNN, faster RCNN method for detecting objects. But in these methods identifying</a:t>
            </a:r>
          </a:p>
          <a:p>
            <a:r>
              <a:rPr lang="en-US" dirty="0" smtClean="0">
                <a:latin typeface="+mn-lt"/>
              </a:rPr>
              <a:t>Potential areas is done using selective area search and the input must be of fixed size and the network takes long </a:t>
            </a:r>
          </a:p>
          <a:p>
            <a:r>
              <a:rPr lang="en-US" dirty="0" smtClean="0">
                <a:latin typeface="+mn-lt"/>
              </a:rPr>
              <a:t>Training time and consumes a lot of memory and storage.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46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1376112" y="336892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Staatliches" charset="0"/>
              </a:rPr>
              <a:t>PROblem</a:t>
            </a:r>
            <a:r>
              <a:rPr lang="en-US" dirty="0" smtClean="0">
                <a:latin typeface="Staatliches" charset="0"/>
              </a:rPr>
              <a:t> statement </a:t>
            </a:r>
            <a:endParaRPr dirty="0">
              <a:latin typeface="Staatliches" charset="0"/>
            </a:endParaRPr>
          </a:p>
        </p:txBody>
      </p:sp>
      <p:grpSp>
        <p:nvGrpSpPr>
          <p:cNvPr id="504" name="Google Shape;504;p27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505" name="Google Shape;505;p27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</p:grpSp>
      <p:grpSp>
        <p:nvGrpSpPr>
          <p:cNvPr id="63" name="Google Shape;6811;p43"/>
          <p:cNvGrpSpPr/>
          <p:nvPr/>
        </p:nvGrpSpPr>
        <p:grpSpPr>
          <a:xfrm>
            <a:off x="5556441" y="1035866"/>
            <a:ext cx="2084890" cy="2240679"/>
            <a:chOff x="2972250" y="1654900"/>
            <a:chExt cx="2134517" cy="2062026"/>
          </a:xfrm>
        </p:grpSpPr>
        <p:sp>
          <p:nvSpPr>
            <p:cNvPr id="64" name="Google Shape;6812;p43"/>
            <p:cNvSpPr/>
            <p:nvPr/>
          </p:nvSpPr>
          <p:spPr>
            <a:xfrm>
              <a:off x="3104000" y="2880350"/>
              <a:ext cx="113150" cy="291275"/>
            </a:xfrm>
            <a:custGeom>
              <a:avLst/>
              <a:gdLst/>
              <a:ahLst/>
              <a:cxnLst/>
              <a:rect l="l" t="t" r="r" b="b"/>
              <a:pathLst>
                <a:path w="4526" h="11651" extrusionOk="0">
                  <a:moveTo>
                    <a:pt x="1848" y="0"/>
                  </a:moveTo>
                  <a:cubicBezTo>
                    <a:pt x="1513" y="0"/>
                    <a:pt x="1167" y="229"/>
                    <a:pt x="905" y="678"/>
                  </a:cubicBezTo>
                  <a:cubicBezTo>
                    <a:pt x="505" y="1360"/>
                    <a:pt x="0" y="2838"/>
                    <a:pt x="59" y="4558"/>
                  </a:cubicBezTo>
                  <a:cubicBezTo>
                    <a:pt x="150" y="7254"/>
                    <a:pt x="1317" y="10480"/>
                    <a:pt x="4143" y="11651"/>
                  </a:cubicBezTo>
                  <a:lnTo>
                    <a:pt x="4526" y="9524"/>
                  </a:lnTo>
                  <a:cubicBezTo>
                    <a:pt x="2775" y="8346"/>
                    <a:pt x="2696" y="5176"/>
                    <a:pt x="2949" y="3183"/>
                  </a:cubicBezTo>
                  <a:cubicBezTo>
                    <a:pt x="3223" y="1030"/>
                    <a:pt x="2558" y="0"/>
                    <a:pt x="184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65" name="Google Shape;6813;p43"/>
            <p:cNvSpPr/>
            <p:nvPr/>
          </p:nvSpPr>
          <p:spPr>
            <a:xfrm>
              <a:off x="3105350" y="2880375"/>
              <a:ext cx="100025" cy="290300"/>
            </a:xfrm>
            <a:custGeom>
              <a:avLst/>
              <a:gdLst/>
              <a:ahLst/>
              <a:cxnLst/>
              <a:rect l="l" t="t" r="r" b="b"/>
              <a:pathLst>
                <a:path w="4001" h="11612" extrusionOk="0">
                  <a:moveTo>
                    <a:pt x="1796" y="1"/>
                  </a:moveTo>
                  <a:cubicBezTo>
                    <a:pt x="1458" y="1"/>
                    <a:pt x="1114" y="229"/>
                    <a:pt x="851" y="677"/>
                  </a:cubicBezTo>
                  <a:cubicBezTo>
                    <a:pt x="471" y="1325"/>
                    <a:pt x="0" y="2684"/>
                    <a:pt x="0" y="4287"/>
                  </a:cubicBezTo>
                  <a:cubicBezTo>
                    <a:pt x="0" y="4377"/>
                    <a:pt x="0" y="4465"/>
                    <a:pt x="5" y="4557"/>
                  </a:cubicBezTo>
                  <a:cubicBezTo>
                    <a:pt x="93" y="7226"/>
                    <a:pt x="1240" y="10410"/>
                    <a:pt x="4001" y="11612"/>
                  </a:cubicBezTo>
                  <a:lnTo>
                    <a:pt x="4001" y="9120"/>
                  </a:lnTo>
                  <a:cubicBezTo>
                    <a:pt x="3069" y="8120"/>
                    <a:pt x="2790" y="6417"/>
                    <a:pt x="2790" y="4868"/>
                  </a:cubicBezTo>
                  <a:cubicBezTo>
                    <a:pt x="2790" y="4264"/>
                    <a:pt x="2830" y="3684"/>
                    <a:pt x="2895" y="3182"/>
                  </a:cubicBezTo>
                  <a:cubicBezTo>
                    <a:pt x="2939" y="2841"/>
                    <a:pt x="2960" y="2526"/>
                    <a:pt x="2960" y="2243"/>
                  </a:cubicBezTo>
                  <a:cubicBezTo>
                    <a:pt x="2960" y="732"/>
                    <a:pt x="2393" y="1"/>
                    <a:pt x="1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66" name="Google Shape;6814;p43"/>
            <p:cNvSpPr/>
            <p:nvPr/>
          </p:nvSpPr>
          <p:spPr>
            <a:xfrm>
              <a:off x="3120375" y="2908750"/>
              <a:ext cx="91150" cy="258350"/>
            </a:xfrm>
            <a:custGeom>
              <a:avLst/>
              <a:gdLst/>
              <a:ahLst/>
              <a:cxnLst/>
              <a:rect l="l" t="t" r="r" b="b"/>
              <a:pathLst>
                <a:path w="3646" h="10334" extrusionOk="0">
                  <a:moveTo>
                    <a:pt x="939" y="1"/>
                  </a:moveTo>
                  <a:cubicBezTo>
                    <a:pt x="886" y="1"/>
                    <a:pt x="837" y="38"/>
                    <a:pt x="823" y="91"/>
                  </a:cubicBezTo>
                  <a:cubicBezTo>
                    <a:pt x="1" y="3231"/>
                    <a:pt x="464" y="7767"/>
                    <a:pt x="3430" y="10302"/>
                  </a:cubicBezTo>
                  <a:cubicBezTo>
                    <a:pt x="3454" y="10323"/>
                    <a:pt x="3482" y="10334"/>
                    <a:pt x="3509" y="10334"/>
                  </a:cubicBezTo>
                  <a:cubicBezTo>
                    <a:pt x="3543" y="10334"/>
                    <a:pt x="3577" y="10320"/>
                    <a:pt x="3601" y="10293"/>
                  </a:cubicBezTo>
                  <a:cubicBezTo>
                    <a:pt x="3646" y="10241"/>
                    <a:pt x="3638" y="10163"/>
                    <a:pt x="3591" y="10118"/>
                  </a:cubicBezTo>
                  <a:cubicBezTo>
                    <a:pt x="700" y="7648"/>
                    <a:pt x="253" y="3221"/>
                    <a:pt x="1058" y="153"/>
                  </a:cubicBezTo>
                  <a:cubicBezTo>
                    <a:pt x="1075" y="88"/>
                    <a:pt x="1038" y="23"/>
                    <a:pt x="973" y="6"/>
                  </a:cubicBezTo>
                  <a:cubicBezTo>
                    <a:pt x="962" y="3"/>
                    <a:pt x="950" y="1"/>
                    <a:pt x="9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67" name="Google Shape;6815;p43"/>
            <p:cNvSpPr/>
            <p:nvPr/>
          </p:nvSpPr>
          <p:spPr>
            <a:xfrm>
              <a:off x="2972250" y="3006875"/>
              <a:ext cx="358375" cy="288450"/>
            </a:xfrm>
            <a:custGeom>
              <a:avLst/>
              <a:gdLst/>
              <a:ahLst/>
              <a:cxnLst/>
              <a:rect l="l" t="t" r="r" b="b"/>
              <a:pathLst>
                <a:path w="14335" h="11538" extrusionOk="0">
                  <a:moveTo>
                    <a:pt x="2374" y="0"/>
                  </a:moveTo>
                  <a:cubicBezTo>
                    <a:pt x="2120" y="0"/>
                    <a:pt x="1847" y="126"/>
                    <a:pt x="1550" y="432"/>
                  </a:cubicBezTo>
                  <a:cubicBezTo>
                    <a:pt x="0" y="2026"/>
                    <a:pt x="2120" y="4081"/>
                    <a:pt x="1611" y="5484"/>
                  </a:cubicBezTo>
                  <a:cubicBezTo>
                    <a:pt x="1144" y="6776"/>
                    <a:pt x="1524" y="8294"/>
                    <a:pt x="3263" y="8294"/>
                  </a:cubicBezTo>
                  <a:cubicBezTo>
                    <a:pt x="3415" y="8294"/>
                    <a:pt x="3578" y="8283"/>
                    <a:pt x="3752" y="8258"/>
                  </a:cubicBezTo>
                  <a:cubicBezTo>
                    <a:pt x="4059" y="8215"/>
                    <a:pt x="4308" y="8193"/>
                    <a:pt x="4512" y="8193"/>
                  </a:cubicBezTo>
                  <a:cubicBezTo>
                    <a:pt x="5739" y="8193"/>
                    <a:pt x="5346" y="8971"/>
                    <a:pt x="6257" y="10466"/>
                  </a:cubicBezTo>
                  <a:cubicBezTo>
                    <a:pt x="6728" y="11244"/>
                    <a:pt x="7604" y="11538"/>
                    <a:pt x="8577" y="11538"/>
                  </a:cubicBezTo>
                  <a:cubicBezTo>
                    <a:pt x="9958" y="11538"/>
                    <a:pt x="11535" y="10946"/>
                    <a:pt x="12430" y="10303"/>
                  </a:cubicBezTo>
                  <a:cubicBezTo>
                    <a:pt x="12430" y="10303"/>
                    <a:pt x="14335" y="8576"/>
                    <a:pt x="14134" y="7105"/>
                  </a:cubicBezTo>
                  <a:cubicBezTo>
                    <a:pt x="13929" y="5634"/>
                    <a:pt x="11154" y="5644"/>
                    <a:pt x="9502" y="5572"/>
                  </a:cubicBezTo>
                  <a:cubicBezTo>
                    <a:pt x="8495" y="5525"/>
                    <a:pt x="8400" y="3224"/>
                    <a:pt x="7366" y="2661"/>
                  </a:cubicBezTo>
                  <a:cubicBezTo>
                    <a:pt x="7070" y="2500"/>
                    <a:pt x="6813" y="2448"/>
                    <a:pt x="6576" y="2448"/>
                  </a:cubicBezTo>
                  <a:cubicBezTo>
                    <a:pt x="6155" y="2448"/>
                    <a:pt x="5797" y="2611"/>
                    <a:pt x="5396" y="2611"/>
                  </a:cubicBezTo>
                  <a:cubicBezTo>
                    <a:pt x="5235" y="2611"/>
                    <a:pt x="5067" y="2585"/>
                    <a:pt x="4885" y="2511"/>
                  </a:cubicBezTo>
                  <a:cubicBezTo>
                    <a:pt x="4168" y="2221"/>
                    <a:pt x="3442" y="0"/>
                    <a:pt x="2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68" name="Google Shape;6816;p43"/>
            <p:cNvSpPr/>
            <p:nvPr/>
          </p:nvSpPr>
          <p:spPr>
            <a:xfrm>
              <a:off x="3016525" y="3024600"/>
              <a:ext cx="285425" cy="224075"/>
            </a:xfrm>
            <a:custGeom>
              <a:avLst/>
              <a:gdLst/>
              <a:ahLst/>
              <a:cxnLst/>
              <a:rect l="l" t="t" r="r" b="b"/>
              <a:pathLst>
                <a:path w="11417" h="8963" extrusionOk="0">
                  <a:moveTo>
                    <a:pt x="138" y="1"/>
                  </a:moveTo>
                  <a:cubicBezTo>
                    <a:pt x="129" y="1"/>
                    <a:pt x="121" y="2"/>
                    <a:pt x="113" y="3"/>
                  </a:cubicBezTo>
                  <a:cubicBezTo>
                    <a:pt x="45" y="13"/>
                    <a:pt x="1" y="78"/>
                    <a:pt x="15" y="144"/>
                  </a:cubicBezTo>
                  <a:cubicBezTo>
                    <a:pt x="206" y="1167"/>
                    <a:pt x="3295" y="8126"/>
                    <a:pt x="11278" y="8959"/>
                  </a:cubicBezTo>
                  <a:cubicBezTo>
                    <a:pt x="11281" y="8959"/>
                    <a:pt x="11288" y="8962"/>
                    <a:pt x="11291" y="8962"/>
                  </a:cubicBezTo>
                  <a:cubicBezTo>
                    <a:pt x="11352" y="8962"/>
                    <a:pt x="11407" y="8915"/>
                    <a:pt x="11410" y="8850"/>
                  </a:cubicBezTo>
                  <a:cubicBezTo>
                    <a:pt x="11417" y="8785"/>
                    <a:pt x="11369" y="8724"/>
                    <a:pt x="11305" y="8716"/>
                  </a:cubicBezTo>
                  <a:cubicBezTo>
                    <a:pt x="3465" y="7897"/>
                    <a:pt x="441" y="1099"/>
                    <a:pt x="253" y="98"/>
                  </a:cubicBezTo>
                  <a:cubicBezTo>
                    <a:pt x="245" y="42"/>
                    <a:pt x="194" y="1"/>
                    <a:pt x="1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69" name="Google Shape;6817;p43"/>
            <p:cNvSpPr/>
            <p:nvPr/>
          </p:nvSpPr>
          <p:spPr>
            <a:xfrm>
              <a:off x="3195780" y="2573084"/>
              <a:ext cx="1910987" cy="1143842"/>
            </a:xfrm>
            <a:custGeom>
              <a:avLst/>
              <a:gdLst/>
              <a:ahLst/>
              <a:cxnLst/>
              <a:rect l="l" t="t" r="r" b="b"/>
              <a:pathLst>
                <a:path w="70738" h="42341" extrusionOk="0">
                  <a:moveTo>
                    <a:pt x="40554" y="0"/>
                  </a:moveTo>
                  <a:cubicBezTo>
                    <a:pt x="40190" y="0"/>
                    <a:pt x="39826" y="81"/>
                    <a:pt x="39548" y="243"/>
                  </a:cubicBezTo>
                  <a:lnTo>
                    <a:pt x="1004" y="22497"/>
                  </a:lnTo>
                  <a:cubicBezTo>
                    <a:pt x="449" y="22817"/>
                    <a:pt x="0" y="23562"/>
                    <a:pt x="0" y="24165"/>
                  </a:cubicBezTo>
                  <a:cubicBezTo>
                    <a:pt x="0" y="24767"/>
                    <a:pt x="449" y="25515"/>
                    <a:pt x="1004" y="25835"/>
                  </a:cubicBezTo>
                  <a:lnTo>
                    <a:pt x="29175" y="42098"/>
                  </a:lnTo>
                  <a:cubicBezTo>
                    <a:pt x="29452" y="42260"/>
                    <a:pt x="29816" y="42340"/>
                    <a:pt x="30180" y="42340"/>
                  </a:cubicBezTo>
                  <a:cubicBezTo>
                    <a:pt x="30544" y="42340"/>
                    <a:pt x="30909" y="42260"/>
                    <a:pt x="31186" y="42098"/>
                  </a:cubicBezTo>
                  <a:lnTo>
                    <a:pt x="69730" y="19844"/>
                  </a:lnTo>
                  <a:cubicBezTo>
                    <a:pt x="70285" y="19524"/>
                    <a:pt x="70737" y="18775"/>
                    <a:pt x="70737" y="18177"/>
                  </a:cubicBezTo>
                  <a:cubicBezTo>
                    <a:pt x="70737" y="17574"/>
                    <a:pt x="70285" y="16826"/>
                    <a:pt x="69730" y="16506"/>
                  </a:cubicBezTo>
                  <a:lnTo>
                    <a:pt x="41559" y="243"/>
                  </a:lnTo>
                  <a:cubicBezTo>
                    <a:pt x="41282" y="81"/>
                    <a:pt x="40918" y="0"/>
                    <a:pt x="4055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70" name="Google Shape;6818;p43"/>
            <p:cNvSpPr/>
            <p:nvPr/>
          </p:nvSpPr>
          <p:spPr>
            <a:xfrm>
              <a:off x="3207910" y="2573084"/>
              <a:ext cx="1886620" cy="1084949"/>
            </a:xfrm>
            <a:custGeom>
              <a:avLst/>
              <a:gdLst/>
              <a:ahLst/>
              <a:cxnLst/>
              <a:rect l="l" t="t" r="r" b="b"/>
              <a:pathLst>
                <a:path w="69836" h="40161" extrusionOk="0">
                  <a:moveTo>
                    <a:pt x="40105" y="0"/>
                  </a:moveTo>
                  <a:cubicBezTo>
                    <a:pt x="39741" y="0"/>
                    <a:pt x="39377" y="81"/>
                    <a:pt x="39099" y="243"/>
                  </a:cubicBezTo>
                  <a:lnTo>
                    <a:pt x="555" y="22497"/>
                  </a:lnTo>
                  <a:cubicBezTo>
                    <a:pt x="0" y="22817"/>
                    <a:pt x="0" y="23338"/>
                    <a:pt x="555" y="23658"/>
                  </a:cubicBezTo>
                  <a:lnTo>
                    <a:pt x="28726" y="39921"/>
                  </a:lnTo>
                  <a:cubicBezTo>
                    <a:pt x="29003" y="40081"/>
                    <a:pt x="29367" y="40160"/>
                    <a:pt x="29731" y="40160"/>
                  </a:cubicBezTo>
                  <a:cubicBezTo>
                    <a:pt x="30095" y="40160"/>
                    <a:pt x="30460" y="40081"/>
                    <a:pt x="30737" y="39921"/>
                  </a:cubicBezTo>
                  <a:lnTo>
                    <a:pt x="69281" y="17667"/>
                  </a:lnTo>
                  <a:cubicBezTo>
                    <a:pt x="69836" y="17347"/>
                    <a:pt x="69836" y="16826"/>
                    <a:pt x="69281" y="16506"/>
                  </a:cubicBezTo>
                  <a:lnTo>
                    <a:pt x="41110" y="243"/>
                  </a:lnTo>
                  <a:cubicBezTo>
                    <a:pt x="40833" y="81"/>
                    <a:pt x="40469" y="0"/>
                    <a:pt x="40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71" name="Google Shape;6819;p43"/>
            <p:cNvSpPr/>
            <p:nvPr/>
          </p:nvSpPr>
          <p:spPr>
            <a:xfrm>
              <a:off x="3136750" y="3098850"/>
              <a:ext cx="16750" cy="90000"/>
            </a:xfrm>
            <a:custGeom>
              <a:avLst/>
              <a:gdLst/>
              <a:ahLst/>
              <a:cxnLst/>
              <a:rect l="l" t="t" r="r" b="b"/>
              <a:pathLst>
                <a:path w="670" h="3600" extrusionOk="0">
                  <a:moveTo>
                    <a:pt x="311" y="0"/>
                  </a:moveTo>
                  <a:cubicBezTo>
                    <a:pt x="304" y="0"/>
                    <a:pt x="296" y="1"/>
                    <a:pt x="288" y="3"/>
                  </a:cubicBezTo>
                  <a:cubicBezTo>
                    <a:pt x="223" y="13"/>
                    <a:pt x="175" y="74"/>
                    <a:pt x="189" y="139"/>
                  </a:cubicBezTo>
                  <a:cubicBezTo>
                    <a:pt x="189" y="156"/>
                    <a:pt x="420" y="1644"/>
                    <a:pt x="14" y="3450"/>
                  </a:cubicBezTo>
                  <a:cubicBezTo>
                    <a:pt x="1" y="3514"/>
                    <a:pt x="42" y="3583"/>
                    <a:pt x="107" y="3596"/>
                  </a:cubicBezTo>
                  <a:cubicBezTo>
                    <a:pt x="116" y="3599"/>
                    <a:pt x="124" y="3599"/>
                    <a:pt x="134" y="3599"/>
                  </a:cubicBezTo>
                  <a:cubicBezTo>
                    <a:pt x="189" y="3599"/>
                    <a:pt x="239" y="3563"/>
                    <a:pt x="253" y="3504"/>
                  </a:cubicBezTo>
                  <a:cubicBezTo>
                    <a:pt x="669" y="1651"/>
                    <a:pt x="438" y="163"/>
                    <a:pt x="428" y="102"/>
                  </a:cubicBezTo>
                  <a:cubicBezTo>
                    <a:pt x="418" y="44"/>
                    <a:pt x="369" y="0"/>
                    <a:pt x="31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72" name="Google Shape;6820;p43"/>
            <p:cNvSpPr/>
            <p:nvPr/>
          </p:nvSpPr>
          <p:spPr>
            <a:xfrm>
              <a:off x="3205350" y="1654900"/>
              <a:ext cx="1114125" cy="1569325"/>
            </a:xfrm>
            <a:custGeom>
              <a:avLst/>
              <a:gdLst/>
              <a:ahLst/>
              <a:cxnLst/>
              <a:rect l="l" t="t" r="r" b="b"/>
              <a:pathLst>
                <a:path w="44565" h="62773" extrusionOk="0">
                  <a:moveTo>
                    <a:pt x="42610" y="0"/>
                  </a:moveTo>
                  <a:cubicBezTo>
                    <a:pt x="42225" y="0"/>
                    <a:pt x="41831" y="89"/>
                    <a:pt x="41527" y="265"/>
                  </a:cubicBezTo>
                  <a:lnTo>
                    <a:pt x="1058" y="23631"/>
                  </a:lnTo>
                  <a:cubicBezTo>
                    <a:pt x="475" y="23969"/>
                    <a:pt x="1" y="24784"/>
                    <a:pt x="1" y="25460"/>
                  </a:cubicBezTo>
                  <a:lnTo>
                    <a:pt x="1" y="60757"/>
                  </a:lnTo>
                  <a:cubicBezTo>
                    <a:pt x="1" y="61430"/>
                    <a:pt x="444" y="62231"/>
                    <a:pt x="990" y="62545"/>
                  </a:cubicBezTo>
                  <a:cubicBezTo>
                    <a:pt x="1254" y="62698"/>
                    <a:pt x="1601" y="62773"/>
                    <a:pt x="1956" y="62773"/>
                  </a:cubicBezTo>
                  <a:cubicBezTo>
                    <a:pt x="2341" y="62773"/>
                    <a:pt x="2735" y="62684"/>
                    <a:pt x="3038" y="62508"/>
                  </a:cubicBezTo>
                  <a:lnTo>
                    <a:pt x="43509" y="39143"/>
                  </a:lnTo>
                  <a:cubicBezTo>
                    <a:pt x="44093" y="38808"/>
                    <a:pt x="44564" y="37989"/>
                    <a:pt x="44564" y="37313"/>
                  </a:cubicBezTo>
                  <a:lnTo>
                    <a:pt x="44564" y="2016"/>
                  </a:lnTo>
                  <a:cubicBezTo>
                    <a:pt x="44564" y="1344"/>
                    <a:pt x="44120" y="542"/>
                    <a:pt x="43575" y="228"/>
                  </a:cubicBezTo>
                  <a:cubicBezTo>
                    <a:pt x="43313" y="76"/>
                    <a:pt x="42965" y="0"/>
                    <a:pt x="426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73" name="Google Shape;6821;p43"/>
            <p:cNvSpPr/>
            <p:nvPr/>
          </p:nvSpPr>
          <p:spPr>
            <a:xfrm>
              <a:off x="3205350" y="2265375"/>
              <a:ext cx="191325" cy="958850"/>
            </a:xfrm>
            <a:custGeom>
              <a:avLst/>
              <a:gdLst/>
              <a:ahLst/>
              <a:cxnLst/>
              <a:rect l="l" t="t" r="r" b="b"/>
              <a:pathLst>
                <a:path w="7653" h="38354" extrusionOk="0">
                  <a:moveTo>
                    <a:pt x="311" y="0"/>
                  </a:moveTo>
                  <a:cubicBezTo>
                    <a:pt x="121" y="331"/>
                    <a:pt x="1" y="703"/>
                    <a:pt x="1" y="1041"/>
                  </a:cubicBezTo>
                  <a:lnTo>
                    <a:pt x="1" y="36338"/>
                  </a:lnTo>
                  <a:cubicBezTo>
                    <a:pt x="1" y="37011"/>
                    <a:pt x="444" y="37812"/>
                    <a:pt x="990" y="38126"/>
                  </a:cubicBezTo>
                  <a:cubicBezTo>
                    <a:pt x="1254" y="38279"/>
                    <a:pt x="1601" y="38354"/>
                    <a:pt x="1956" y="38354"/>
                  </a:cubicBezTo>
                  <a:cubicBezTo>
                    <a:pt x="2341" y="38354"/>
                    <a:pt x="2735" y="38265"/>
                    <a:pt x="3038" y="38089"/>
                  </a:cubicBezTo>
                  <a:lnTo>
                    <a:pt x="7652" y="35423"/>
                  </a:lnTo>
                  <a:lnTo>
                    <a:pt x="4953" y="2679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74" name="Google Shape;6822;p43"/>
            <p:cNvSpPr/>
            <p:nvPr/>
          </p:nvSpPr>
          <p:spPr>
            <a:xfrm>
              <a:off x="3254950" y="1686475"/>
              <a:ext cx="1064525" cy="1534775"/>
            </a:xfrm>
            <a:custGeom>
              <a:avLst/>
              <a:gdLst/>
              <a:ahLst/>
              <a:cxnLst/>
              <a:rect l="l" t="t" r="r" b="b"/>
              <a:pathLst>
                <a:path w="42581" h="61391" extrusionOk="0">
                  <a:moveTo>
                    <a:pt x="41998" y="1"/>
                  </a:moveTo>
                  <a:cubicBezTo>
                    <a:pt x="41856" y="1"/>
                    <a:pt x="41695" y="47"/>
                    <a:pt x="41525" y="146"/>
                  </a:cubicBezTo>
                  <a:lnTo>
                    <a:pt x="1054" y="23511"/>
                  </a:lnTo>
                  <a:cubicBezTo>
                    <a:pt x="471" y="23849"/>
                    <a:pt x="0" y="24664"/>
                    <a:pt x="0" y="25340"/>
                  </a:cubicBezTo>
                  <a:lnTo>
                    <a:pt x="0" y="60638"/>
                  </a:lnTo>
                  <a:cubicBezTo>
                    <a:pt x="0" y="61114"/>
                    <a:pt x="237" y="61390"/>
                    <a:pt x="582" y="61390"/>
                  </a:cubicBezTo>
                  <a:cubicBezTo>
                    <a:pt x="724" y="61390"/>
                    <a:pt x="884" y="61344"/>
                    <a:pt x="1054" y="61245"/>
                  </a:cubicBezTo>
                  <a:lnTo>
                    <a:pt x="41525" y="37880"/>
                  </a:lnTo>
                  <a:cubicBezTo>
                    <a:pt x="42109" y="37545"/>
                    <a:pt x="42580" y="36726"/>
                    <a:pt x="42580" y="36050"/>
                  </a:cubicBezTo>
                  <a:lnTo>
                    <a:pt x="42580" y="753"/>
                  </a:lnTo>
                  <a:cubicBezTo>
                    <a:pt x="42580" y="277"/>
                    <a:pt x="42344" y="1"/>
                    <a:pt x="419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75" name="Google Shape;6823;p43"/>
            <p:cNvSpPr/>
            <p:nvPr/>
          </p:nvSpPr>
          <p:spPr>
            <a:xfrm>
              <a:off x="3279675" y="1753325"/>
              <a:ext cx="1015050" cy="1372500"/>
            </a:xfrm>
            <a:custGeom>
              <a:avLst/>
              <a:gdLst/>
              <a:ahLst/>
              <a:cxnLst/>
              <a:rect l="l" t="t" r="r" b="b"/>
              <a:pathLst>
                <a:path w="40602" h="54900" extrusionOk="0">
                  <a:moveTo>
                    <a:pt x="40251" y="0"/>
                  </a:moveTo>
                  <a:cubicBezTo>
                    <a:pt x="40165" y="0"/>
                    <a:pt x="40069" y="28"/>
                    <a:pt x="39967" y="86"/>
                  </a:cubicBezTo>
                  <a:lnTo>
                    <a:pt x="632" y="22796"/>
                  </a:lnTo>
                  <a:cubicBezTo>
                    <a:pt x="284" y="22997"/>
                    <a:pt x="1" y="23489"/>
                    <a:pt x="1" y="23892"/>
                  </a:cubicBezTo>
                  <a:lnTo>
                    <a:pt x="1" y="54448"/>
                  </a:lnTo>
                  <a:cubicBezTo>
                    <a:pt x="1" y="54734"/>
                    <a:pt x="143" y="54899"/>
                    <a:pt x="351" y="54899"/>
                  </a:cubicBezTo>
                  <a:cubicBezTo>
                    <a:pt x="435" y="54899"/>
                    <a:pt x="531" y="54872"/>
                    <a:pt x="632" y="54813"/>
                  </a:cubicBezTo>
                  <a:lnTo>
                    <a:pt x="39967" y="32103"/>
                  </a:lnTo>
                  <a:cubicBezTo>
                    <a:pt x="40318" y="31902"/>
                    <a:pt x="40602" y="31410"/>
                    <a:pt x="40602" y="31008"/>
                  </a:cubicBezTo>
                  <a:lnTo>
                    <a:pt x="40602" y="451"/>
                  </a:lnTo>
                  <a:cubicBezTo>
                    <a:pt x="40602" y="165"/>
                    <a:pt x="40459" y="0"/>
                    <a:pt x="40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76" name="Google Shape;6824;p43"/>
            <p:cNvSpPr/>
            <p:nvPr/>
          </p:nvSpPr>
          <p:spPr>
            <a:xfrm>
              <a:off x="3359775" y="2679875"/>
              <a:ext cx="1028200" cy="591375"/>
            </a:xfrm>
            <a:custGeom>
              <a:avLst/>
              <a:gdLst/>
              <a:ahLst/>
              <a:cxnLst/>
              <a:rect l="l" t="t" r="r" b="b"/>
              <a:pathLst>
                <a:path w="41128" h="23655" extrusionOk="0">
                  <a:moveTo>
                    <a:pt x="38387" y="1"/>
                  </a:moveTo>
                  <a:cubicBezTo>
                    <a:pt x="38196" y="1"/>
                    <a:pt x="38005" y="43"/>
                    <a:pt x="37858" y="126"/>
                  </a:cubicBezTo>
                  <a:lnTo>
                    <a:pt x="295" y="21817"/>
                  </a:lnTo>
                  <a:cubicBezTo>
                    <a:pt x="1" y="21984"/>
                    <a:pt x="1" y="22256"/>
                    <a:pt x="295" y="22423"/>
                  </a:cubicBezTo>
                  <a:lnTo>
                    <a:pt x="2209" y="23529"/>
                  </a:lnTo>
                  <a:cubicBezTo>
                    <a:pt x="2354" y="23613"/>
                    <a:pt x="2546" y="23655"/>
                    <a:pt x="2737" y="23655"/>
                  </a:cubicBezTo>
                  <a:cubicBezTo>
                    <a:pt x="2928" y="23655"/>
                    <a:pt x="3119" y="23613"/>
                    <a:pt x="3264" y="23529"/>
                  </a:cubicBezTo>
                  <a:lnTo>
                    <a:pt x="40838" y="1846"/>
                  </a:lnTo>
                  <a:cubicBezTo>
                    <a:pt x="41128" y="1676"/>
                    <a:pt x="41128" y="1403"/>
                    <a:pt x="40838" y="1236"/>
                  </a:cubicBezTo>
                  <a:lnTo>
                    <a:pt x="38916" y="126"/>
                  </a:lnTo>
                  <a:cubicBezTo>
                    <a:pt x="38769" y="43"/>
                    <a:pt x="38578" y="1"/>
                    <a:pt x="38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77" name="Google Shape;6825;p43"/>
            <p:cNvSpPr/>
            <p:nvPr/>
          </p:nvSpPr>
          <p:spPr>
            <a:xfrm>
              <a:off x="3483600" y="2751325"/>
              <a:ext cx="1275625" cy="733675"/>
            </a:xfrm>
            <a:custGeom>
              <a:avLst/>
              <a:gdLst/>
              <a:ahLst/>
              <a:cxnLst/>
              <a:rect l="l" t="t" r="r" b="b"/>
              <a:pathLst>
                <a:path w="51025" h="29347" extrusionOk="0">
                  <a:moveTo>
                    <a:pt x="38386" y="0"/>
                  </a:moveTo>
                  <a:cubicBezTo>
                    <a:pt x="38195" y="0"/>
                    <a:pt x="38004" y="42"/>
                    <a:pt x="37857" y="125"/>
                  </a:cubicBezTo>
                  <a:lnTo>
                    <a:pt x="294" y="21815"/>
                  </a:lnTo>
                  <a:cubicBezTo>
                    <a:pt x="0" y="21985"/>
                    <a:pt x="0" y="22255"/>
                    <a:pt x="294" y="22423"/>
                  </a:cubicBezTo>
                  <a:lnTo>
                    <a:pt x="12154" y="29221"/>
                  </a:lnTo>
                  <a:cubicBezTo>
                    <a:pt x="12299" y="29304"/>
                    <a:pt x="12489" y="29346"/>
                    <a:pt x="12679" y="29346"/>
                  </a:cubicBezTo>
                  <a:cubicBezTo>
                    <a:pt x="12871" y="29346"/>
                    <a:pt x="13063" y="29304"/>
                    <a:pt x="13209" y="29218"/>
                  </a:cubicBezTo>
                  <a:lnTo>
                    <a:pt x="50732" y="7559"/>
                  </a:lnTo>
                  <a:cubicBezTo>
                    <a:pt x="51025" y="7392"/>
                    <a:pt x="51025" y="7118"/>
                    <a:pt x="50732" y="6951"/>
                  </a:cubicBezTo>
                  <a:lnTo>
                    <a:pt x="38916" y="125"/>
                  </a:lnTo>
                  <a:cubicBezTo>
                    <a:pt x="38769" y="42"/>
                    <a:pt x="38577" y="0"/>
                    <a:pt x="38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78" name="Google Shape;6826;p43"/>
            <p:cNvSpPr/>
            <p:nvPr/>
          </p:nvSpPr>
          <p:spPr>
            <a:xfrm>
              <a:off x="3511075" y="2774325"/>
              <a:ext cx="1222050" cy="697925"/>
            </a:xfrm>
            <a:custGeom>
              <a:avLst/>
              <a:gdLst/>
              <a:ahLst/>
              <a:cxnLst/>
              <a:rect l="l" t="t" r="r" b="b"/>
              <a:pathLst>
                <a:path w="48882" h="27917" extrusionOk="0">
                  <a:moveTo>
                    <a:pt x="37734" y="1"/>
                  </a:moveTo>
                  <a:cubicBezTo>
                    <a:pt x="37701" y="1"/>
                    <a:pt x="37669" y="8"/>
                    <a:pt x="37646" y="21"/>
                  </a:cubicBezTo>
                  <a:lnTo>
                    <a:pt x="36468" y="700"/>
                  </a:lnTo>
                  <a:cubicBezTo>
                    <a:pt x="36417" y="731"/>
                    <a:pt x="36420" y="779"/>
                    <a:pt x="36475" y="809"/>
                  </a:cubicBezTo>
                  <a:lnTo>
                    <a:pt x="36837" y="1017"/>
                  </a:lnTo>
                  <a:cubicBezTo>
                    <a:pt x="36866" y="1034"/>
                    <a:pt x="36902" y="1042"/>
                    <a:pt x="36938" y="1042"/>
                  </a:cubicBezTo>
                  <a:cubicBezTo>
                    <a:pt x="36969" y="1042"/>
                    <a:pt x="37000" y="1036"/>
                    <a:pt x="37025" y="1021"/>
                  </a:cubicBezTo>
                  <a:lnTo>
                    <a:pt x="38202" y="341"/>
                  </a:lnTo>
                  <a:cubicBezTo>
                    <a:pt x="38250" y="314"/>
                    <a:pt x="38247" y="267"/>
                    <a:pt x="38195" y="236"/>
                  </a:cubicBezTo>
                  <a:lnTo>
                    <a:pt x="37833" y="24"/>
                  </a:lnTo>
                  <a:cubicBezTo>
                    <a:pt x="37805" y="8"/>
                    <a:pt x="37769" y="1"/>
                    <a:pt x="37734" y="1"/>
                  </a:cubicBezTo>
                  <a:close/>
                  <a:moveTo>
                    <a:pt x="36015" y="994"/>
                  </a:moveTo>
                  <a:cubicBezTo>
                    <a:pt x="35983" y="994"/>
                    <a:pt x="35950" y="1001"/>
                    <a:pt x="35925" y="1014"/>
                  </a:cubicBezTo>
                  <a:lnTo>
                    <a:pt x="34748" y="1693"/>
                  </a:lnTo>
                  <a:cubicBezTo>
                    <a:pt x="34700" y="1721"/>
                    <a:pt x="34704" y="1772"/>
                    <a:pt x="34755" y="1803"/>
                  </a:cubicBezTo>
                  <a:lnTo>
                    <a:pt x="35117" y="2011"/>
                  </a:lnTo>
                  <a:cubicBezTo>
                    <a:pt x="35146" y="2027"/>
                    <a:pt x="35183" y="2036"/>
                    <a:pt x="35219" y="2036"/>
                  </a:cubicBezTo>
                  <a:cubicBezTo>
                    <a:pt x="35251" y="2036"/>
                    <a:pt x="35282" y="2029"/>
                    <a:pt x="35305" y="2014"/>
                  </a:cubicBezTo>
                  <a:lnTo>
                    <a:pt x="36482" y="1335"/>
                  </a:lnTo>
                  <a:cubicBezTo>
                    <a:pt x="36533" y="1308"/>
                    <a:pt x="36530" y="1260"/>
                    <a:pt x="36475" y="1226"/>
                  </a:cubicBezTo>
                  <a:lnTo>
                    <a:pt x="36113" y="1017"/>
                  </a:lnTo>
                  <a:cubicBezTo>
                    <a:pt x="36085" y="1002"/>
                    <a:pt x="36050" y="994"/>
                    <a:pt x="36015" y="994"/>
                  </a:cubicBezTo>
                  <a:close/>
                  <a:moveTo>
                    <a:pt x="39591" y="1075"/>
                  </a:moveTo>
                  <a:cubicBezTo>
                    <a:pt x="39558" y="1075"/>
                    <a:pt x="39527" y="1082"/>
                    <a:pt x="39502" y="1096"/>
                  </a:cubicBezTo>
                  <a:lnTo>
                    <a:pt x="38329" y="1775"/>
                  </a:lnTo>
                  <a:cubicBezTo>
                    <a:pt x="38277" y="1803"/>
                    <a:pt x="38280" y="1850"/>
                    <a:pt x="38335" y="1881"/>
                  </a:cubicBezTo>
                  <a:lnTo>
                    <a:pt x="39693" y="2666"/>
                  </a:lnTo>
                  <a:cubicBezTo>
                    <a:pt x="39722" y="2684"/>
                    <a:pt x="39760" y="2693"/>
                    <a:pt x="39795" y="2693"/>
                  </a:cubicBezTo>
                  <a:cubicBezTo>
                    <a:pt x="39827" y="2693"/>
                    <a:pt x="39858" y="2686"/>
                    <a:pt x="39881" y="2673"/>
                  </a:cubicBezTo>
                  <a:lnTo>
                    <a:pt x="41059" y="1994"/>
                  </a:lnTo>
                  <a:cubicBezTo>
                    <a:pt x="41106" y="1963"/>
                    <a:pt x="41106" y="1915"/>
                    <a:pt x="41052" y="1885"/>
                  </a:cubicBezTo>
                  <a:lnTo>
                    <a:pt x="39690" y="1099"/>
                  </a:lnTo>
                  <a:cubicBezTo>
                    <a:pt x="39663" y="1083"/>
                    <a:pt x="39627" y="1075"/>
                    <a:pt x="39591" y="1075"/>
                  </a:cubicBezTo>
                  <a:close/>
                  <a:moveTo>
                    <a:pt x="34294" y="1986"/>
                  </a:moveTo>
                  <a:cubicBezTo>
                    <a:pt x="34262" y="1986"/>
                    <a:pt x="34230" y="1993"/>
                    <a:pt x="34205" y="2008"/>
                  </a:cubicBezTo>
                  <a:lnTo>
                    <a:pt x="33031" y="2687"/>
                  </a:lnTo>
                  <a:cubicBezTo>
                    <a:pt x="32980" y="2714"/>
                    <a:pt x="32984" y="2762"/>
                    <a:pt x="33038" y="2796"/>
                  </a:cubicBezTo>
                  <a:lnTo>
                    <a:pt x="33400" y="3004"/>
                  </a:lnTo>
                  <a:cubicBezTo>
                    <a:pt x="33426" y="3020"/>
                    <a:pt x="33462" y="3027"/>
                    <a:pt x="33497" y="3027"/>
                  </a:cubicBezTo>
                  <a:cubicBezTo>
                    <a:pt x="33530" y="3027"/>
                    <a:pt x="33563" y="3021"/>
                    <a:pt x="33588" y="3008"/>
                  </a:cubicBezTo>
                  <a:lnTo>
                    <a:pt x="34761" y="2328"/>
                  </a:lnTo>
                  <a:cubicBezTo>
                    <a:pt x="34813" y="2301"/>
                    <a:pt x="34810" y="2250"/>
                    <a:pt x="34755" y="2219"/>
                  </a:cubicBezTo>
                  <a:lnTo>
                    <a:pt x="34393" y="2011"/>
                  </a:lnTo>
                  <a:cubicBezTo>
                    <a:pt x="34366" y="1994"/>
                    <a:pt x="34330" y="1986"/>
                    <a:pt x="34294" y="1986"/>
                  </a:cubicBezTo>
                  <a:close/>
                  <a:moveTo>
                    <a:pt x="37868" y="2067"/>
                  </a:moveTo>
                  <a:cubicBezTo>
                    <a:pt x="37837" y="2067"/>
                    <a:pt x="37807" y="2073"/>
                    <a:pt x="37786" y="2086"/>
                  </a:cubicBezTo>
                  <a:lnTo>
                    <a:pt x="36609" y="2769"/>
                  </a:lnTo>
                  <a:cubicBezTo>
                    <a:pt x="36557" y="2796"/>
                    <a:pt x="36560" y="2844"/>
                    <a:pt x="36615" y="2874"/>
                  </a:cubicBezTo>
                  <a:lnTo>
                    <a:pt x="37976" y="3659"/>
                  </a:lnTo>
                  <a:cubicBezTo>
                    <a:pt x="38004" y="3675"/>
                    <a:pt x="38041" y="3684"/>
                    <a:pt x="38077" y="3684"/>
                  </a:cubicBezTo>
                  <a:cubicBezTo>
                    <a:pt x="38109" y="3684"/>
                    <a:pt x="38141" y="3677"/>
                    <a:pt x="38165" y="3663"/>
                  </a:cubicBezTo>
                  <a:lnTo>
                    <a:pt x="39339" y="2983"/>
                  </a:lnTo>
                  <a:cubicBezTo>
                    <a:pt x="39389" y="2956"/>
                    <a:pt x="39386" y="2909"/>
                    <a:pt x="39332" y="2877"/>
                  </a:cubicBezTo>
                  <a:lnTo>
                    <a:pt x="37973" y="2093"/>
                  </a:lnTo>
                  <a:cubicBezTo>
                    <a:pt x="37944" y="2076"/>
                    <a:pt x="37905" y="2067"/>
                    <a:pt x="37868" y="2067"/>
                  </a:cubicBezTo>
                  <a:close/>
                  <a:moveTo>
                    <a:pt x="32575" y="2979"/>
                  </a:moveTo>
                  <a:cubicBezTo>
                    <a:pt x="32542" y="2979"/>
                    <a:pt x="32511" y="2986"/>
                    <a:pt x="32488" y="3000"/>
                  </a:cubicBezTo>
                  <a:lnTo>
                    <a:pt x="31311" y="3679"/>
                  </a:lnTo>
                  <a:cubicBezTo>
                    <a:pt x="31260" y="3707"/>
                    <a:pt x="31264" y="3755"/>
                    <a:pt x="31318" y="3786"/>
                  </a:cubicBezTo>
                  <a:lnTo>
                    <a:pt x="31680" y="3997"/>
                  </a:lnTo>
                  <a:cubicBezTo>
                    <a:pt x="31708" y="4013"/>
                    <a:pt x="31744" y="4020"/>
                    <a:pt x="31778" y="4020"/>
                  </a:cubicBezTo>
                  <a:cubicBezTo>
                    <a:pt x="31811" y="4020"/>
                    <a:pt x="31843" y="4014"/>
                    <a:pt x="31868" y="4000"/>
                  </a:cubicBezTo>
                  <a:lnTo>
                    <a:pt x="33045" y="3321"/>
                  </a:lnTo>
                  <a:cubicBezTo>
                    <a:pt x="33093" y="3290"/>
                    <a:pt x="33090" y="3243"/>
                    <a:pt x="33038" y="3212"/>
                  </a:cubicBezTo>
                  <a:lnTo>
                    <a:pt x="32677" y="3004"/>
                  </a:lnTo>
                  <a:cubicBezTo>
                    <a:pt x="32648" y="2988"/>
                    <a:pt x="32611" y="2979"/>
                    <a:pt x="32575" y="2979"/>
                  </a:cubicBezTo>
                  <a:close/>
                  <a:moveTo>
                    <a:pt x="36155" y="3059"/>
                  </a:moveTo>
                  <a:cubicBezTo>
                    <a:pt x="36123" y="3059"/>
                    <a:pt x="36091" y="3066"/>
                    <a:pt x="36065" y="3079"/>
                  </a:cubicBezTo>
                  <a:lnTo>
                    <a:pt x="34888" y="3758"/>
                  </a:lnTo>
                  <a:cubicBezTo>
                    <a:pt x="34840" y="3789"/>
                    <a:pt x="34843" y="3837"/>
                    <a:pt x="34895" y="3868"/>
                  </a:cubicBezTo>
                  <a:lnTo>
                    <a:pt x="36256" y="4652"/>
                  </a:lnTo>
                  <a:cubicBezTo>
                    <a:pt x="36285" y="4669"/>
                    <a:pt x="36322" y="4677"/>
                    <a:pt x="36358" y="4677"/>
                  </a:cubicBezTo>
                  <a:cubicBezTo>
                    <a:pt x="36390" y="4677"/>
                    <a:pt x="36420" y="4670"/>
                    <a:pt x="36445" y="4656"/>
                  </a:cubicBezTo>
                  <a:lnTo>
                    <a:pt x="37619" y="3977"/>
                  </a:lnTo>
                  <a:cubicBezTo>
                    <a:pt x="37669" y="3950"/>
                    <a:pt x="37666" y="3901"/>
                    <a:pt x="37615" y="3871"/>
                  </a:cubicBezTo>
                  <a:lnTo>
                    <a:pt x="36253" y="3082"/>
                  </a:lnTo>
                  <a:cubicBezTo>
                    <a:pt x="36225" y="3067"/>
                    <a:pt x="36190" y="3059"/>
                    <a:pt x="36155" y="3059"/>
                  </a:cubicBezTo>
                  <a:close/>
                  <a:moveTo>
                    <a:pt x="39816" y="3189"/>
                  </a:moveTo>
                  <a:cubicBezTo>
                    <a:pt x="39784" y="3189"/>
                    <a:pt x="39752" y="3195"/>
                    <a:pt x="39728" y="3208"/>
                  </a:cubicBezTo>
                  <a:lnTo>
                    <a:pt x="38550" y="3888"/>
                  </a:lnTo>
                  <a:cubicBezTo>
                    <a:pt x="38502" y="3919"/>
                    <a:pt x="38506" y="3966"/>
                    <a:pt x="38557" y="3997"/>
                  </a:cubicBezTo>
                  <a:lnTo>
                    <a:pt x="39919" y="4782"/>
                  </a:lnTo>
                  <a:cubicBezTo>
                    <a:pt x="39947" y="4798"/>
                    <a:pt x="39984" y="4807"/>
                    <a:pt x="40019" y="4807"/>
                  </a:cubicBezTo>
                  <a:cubicBezTo>
                    <a:pt x="40051" y="4807"/>
                    <a:pt x="40082" y="4800"/>
                    <a:pt x="40106" y="4785"/>
                  </a:cubicBezTo>
                  <a:lnTo>
                    <a:pt x="41281" y="4106"/>
                  </a:lnTo>
                  <a:cubicBezTo>
                    <a:pt x="41332" y="4079"/>
                    <a:pt x="41328" y="4027"/>
                    <a:pt x="41273" y="3997"/>
                  </a:cubicBezTo>
                  <a:lnTo>
                    <a:pt x="39915" y="3212"/>
                  </a:lnTo>
                  <a:cubicBezTo>
                    <a:pt x="39887" y="3196"/>
                    <a:pt x="39851" y="3189"/>
                    <a:pt x="39816" y="3189"/>
                  </a:cubicBezTo>
                  <a:close/>
                  <a:moveTo>
                    <a:pt x="41533" y="2196"/>
                  </a:moveTo>
                  <a:cubicBezTo>
                    <a:pt x="41501" y="2196"/>
                    <a:pt x="41470" y="2203"/>
                    <a:pt x="41448" y="2216"/>
                  </a:cubicBezTo>
                  <a:lnTo>
                    <a:pt x="40270" y="2895"/>
                  </a:lnTo>
                  <a:cubicBezTo>
                    <a:pt x="40219" y="2926"/>
                    <a:pt x="40223" y="2973"/>
                    <a:pt x="40277" y="3004"/>
                  </a:cubicBezTo>
                  <a:lnTo>
                    <a:pt x="43581" y="4912"/>
                  </a:lnTo>
                  <a:cubicBezTo>
                    <a:pt x="43609" y="4928"/>
                    <a:pt x="43644" y="4935"/>
                    <a:pt x="43679" y="4935"/>
                  </a:cubicBezTo>
                  <a:cubicBezTo>
                    <a:pt x="43712" y="4935"/>
                    <a:pt x="43744" y="4929"/>
                    <a:pt x="43768" y="4915"/>
                  </a:cubicBezTo>
                  <a:lnTo>
                    <a:pt x="44943" y="4236"/>
                  </a:lnTo>
                  <a:cubicBezTo>
                    <a:pt x="44994" y="4209"/>
                    <a:pt x="44991" y="4158"/>
                    <a:pt x="44936" y="4127"/>
                  </a:cubicBezTo>
                  <a:lnTo>
                    <a:pt x="41635" y="2222"/>
                  </a:lnTo>
                  <a:cubicBezTo>
                    <a:pt x="41607" y="2204"/>
                    <a:pt x="41569" y="2196"/>
                    <a:pt x="41533" y="2196"/>
                  </a:cubicBezTo>
                  <a:close/>
                  <a:moveTo>
                    <a:pt x="29997" y="3892"/>
                  </a:moveTo>
                  <a:cubicBezTo>
                    <a:pt x="29964" y="3892"/>
                    <a:pt x="29932" y="3898"/>
                    <a:pt x="29908" y="3912"/>
                  </a:cubicBezTo>
                  <a:lnTo>
                    <a:pt x="28731" y="4591"/>
                  </a:lnTo>
                  <a:cubicBezTo>
                    <a:pt x="28684" y="4621"/>
                    <a:pt x="28684" y="4670"/>
                    <a:pt x="28738" y="4700"/>
                  </a:cubicBezTo>
                  <a:lnTo>
                    <a:pt x="30100" y="5486"/>
                  </a:lnTo>
                  <a:cubicBezTo>
                    <a:pt x="30127" y="5501"/>
                    <a:pt x="30163" y="5510"/>
                    <a:pt x="30199" y="5510"/>
                  </a:cubicBezTo>
                  <a:cubicBezTo>
                    <a:pt x="30231" y="5510"/>
                    <a:pt x="30263" y="5503"/>
                    <a:pt x="30287" y="5489"/>
                  </a:cubicBezTo>
                  <a:lnTo>
                    <a:pt x="31461" y="4810"/>
                  </a:lnTo>
                  <a:cubicBezTo>
                    <a:pt x="31513" y="4782"/>
                    <a:pt x="31510" y="4734"/>
                    <a:pt x="31455" y="4700"/>
                  </a:cubicBezTo>
                  <a:lnTo>
                    <a:pt x="30097" y="3915"/>
                  </a:lnTo>
                  <a:cubicBezTo>
                    <a:pt x="30068" y="3899"/>
                    <a:pt x="30032" y="3892"/>
                    <a:pt x="29997" y="3892"/>
                  </a:cubicBezTo>
                  <a:close/>
                  <a:moveTo>
                    <a:pt x="34437" y="4052"/>
                  </a:moveTo>
                  <a:cubicBezTo>
                    <a:pt x="34403" y="4052"/>
                    <a:pt x="34370" y="4059"/>
                    <a:pt x="34345" y="4073"/>
                  </a:cubicBezTo>
                  <a:lnTo>
                    <a:pt x="33172" y="4752"/>
                  </a:lnTo>
                  <a:cubicBezTo>
                    <a:pt x="33120" y="4782"/>
                    <a:pt x="33123" y="4830"/>
                    <a:pt x="33178" y="4861"/>
                  </a:cubicBezTo>
                  <a:lnTo>
                    <a:pt x="34536" y="5645"/>
                  </a:lnTo>
                  <a:cubicBezTo>
                    <a:pt x="34565" y="5661"/>
                    <a:pt x="34601" y="5669"/>
                    <a:pt x="34636" y="5669"/>
                  </a:cubicBezTo>
                  <a:cubicBezTo>
                    <a:pt x="34669" y="5669"/>
                    <a:pt x="34701" y="5662"/>
                    <a:pt x="34725" y="5649"/>
                  </a:cubicBezTo>
                  <a:lnTo>
                    <a:pt x="35902" y="4969"/>
                  </a:lnTo>
                  <a:cubicBezTo>
                    <a:pt x="35949" y="4942"/>
                    <a:pt x="35949" y="4892"/>
                    <a:pt x="35895" y="4861"/>
                  </a:cubicBezTo>
                  <a:lnTo>
                    <a:pt x="34533" y="4076"/>
                  </a:lnTo>
                  <a:cubicBezTo>
                    <a:pt x="34507" y="4060"/>
                    <a:pt x="34472" y="4052"/>
                    <a:pt x="34437" y="4052"/>
                  </a:cubicBezTo>
                  <a:close/>
                  <a:moveTo>
                    <a:pt x="38098" y="4182"/>
                  </a:moveTo>
                  <a:cubicBezTo>
                    <a:pt x="38065" y="4182"/>
                    <a:pt x="38032" y="4189"/>
                    <a:pt x="38008" y="4202"/>
                  </a:cubicBezTo>
                  <a:lnTo>
                    <a:pt x="36834" y="4881"/>
                  </a:lnTo>
                  <a:cubicBezTo>
                    <a:pt x="36782" y="4908"/>
                    <a:pt x="36785" y="4960"/>
                    <a:pt x="36840" y="4990"/>
                  </a:cubicBezTo>
                  <a:lnTo>
                    <a:pt x="38198" y="5775"/>
                  </a:lnTo>
                  <a:cubicBezTo>
                    <a:pt x="38227" y="5791"/>
                    <a:pt x="38263" y="5799"/>
                    <a:pt x="38298" y="5799"/>
                  </a:cubicBezTo>
                  <a:cubicBezTo>
                    <a:pt x="38331" y="5799"/>
                    <a:pt x="38363" y="5792"/>
                    <a:pt x="38386" y="5779"/>
                  </a:cubicBezTo>
                  <a:lnTo>
                    <a:pt x="39564" y="5100"/>
                  </a:lnTo>
                  <a:cubicBezTo>
                    <a:pt x="39611" y="5069"/>
                    <a:pt x="39608" y="5021"/>
                    <a:pt x="39557" y="4990"/>
                  </a:cubicBezTo>
                  <a:lnTo>
                    <a:pt x="38195" y="4205"/>
                  </a:lnTo>
                  <a:cubicBezTo>
                    <a:pt x="38169" y="4190"/>
                    <a:pt x="38134" y="4182"/>
                    <a:pt x="38098" y="4182"/>
                  </a:cubicBezTo>
                  <a:close/>
                  <a:moveTo>
                    <a:pt x="41757" y="4310"/>
                  </a:moveTo>
                  <a:cubicBezTo>
                    <a:pt x="41725" y="4310"/>
                    <a:pt x="41694" y="4317"/>
                    <a:pt x="41670" y="4331"/>
                  </a:cubicBezTo>
                  <a:lnTo>
                    <a:pt x="40495" y="5010"/>
                  </a:lnTo>
                  <a:cubicBezTo>
                    <a:pt x="40444" y="5038"/>
                    <a:pt x="40448" y="5086"/>
                    <a:pt x="40503" y="5120"/>
                  </a:cubicBezTo>
                  <a:lnTo>
                    <a:pt x="41861" y="5905"/>
                  </a:lnTo>
                  <a:cubicBezTo>
                    <a:pt x="41889" y="5921"/>
                    <a:pt x="41924" y="5929"/>
                    <a:pt x="41959" y="5929"/>
                  </a:cubicBezTo>
                  <a:cubicBezTo>
                    <a:pt x="41992" y="5929"/>
                    <a:pt x="42024" y="5922"/>
                    <a:pt x="42048" y="5908"/>
                  </a:cubicBezTo>
                  <a:lnTo>
                    <a:pt x="43226" y="5229"/>
                  </a:lnTo>
                  <a:cubicBezTo>
                    <a:pt x="43274" y="5199"/>
                    <a:pt x="43270" y="5151"/>
                    <a:pt x="43219" y="5120"/>
                  </a:cubicBezTo>
                  <a:lnTo>
                    <a:pt x="41857" y="4335"/>
                  </a:lnTo>
                  <a:cubicBezTo>
                    <a:pt x="41829" y="4319"/>
                    <a:pt x="41792" y="4310"/>
                    <a:pt x="41757" y="4310"/>
                  </a:cubicBezTo>
                  <a:close/>
                  <a:moveTo>
                    <a:pt x="28278" y="4885"/>
                  </a:moveTo>
                  <a:cubicBezTo>
                    <a:pt x="28245" y="4885"/>
                    <a:pt x="28213" y="4892"/>
                    <a:pt x="28188" y="4905"/>
                  </a:cubicBezTo>
                  <a:lnTo>
                    <a:pt x="27014" y="5584"/>
                  </a:lnTo>
                  <a:cubicBezTo>
                    <a:pt x="26963" y="5615"/>
                    <a:pt x="26967" y="5662"/>
                    <a:pt x="27018" y="5694"/>
                  </a:cubicBezTo>
                  <a:lnTo>
                    <a:pt x="28380" y="6478"/>
                  </a:lnTo>
                  <a:cubicBezTo>
                    <a:pt x="28407" y="6494"/>
                    <a:pt x="28443" y="6502"/>
                    <a:pt x="28477" y="6502"/>
                  </a:cubicBezTo>
                  <a:cubicBezTo>
                    <a:pt x="28510" y="6502"/>
                    <a:pt x="28542" y="6495"/>
                    <a:pt x="28567" y="6482"/>
                  </a:cubicBezTo>
                  <a:lnTo>
                    <a:pt x="29744" y="5803"/>
                  </a:lnTo>
                  <a:cubicBezTo>
                    <a:pt x="29793" y="5775"/>
                    <a:pt x="29789" y="5724"/>
                    <a:pt x="29738" y="5694"/>
                  </a:cubicBezTo>
                  <a:lnTo>
                    <a:pt x="28376" y="4908"/>
                  </a:lnTo>
                  <a:cubicBezTo>
                    <a:pt x="28348" y="4892"/>
                    <a:pt x="28313" y="4885"/>
                    <a:pt x="28278" y="4885"/>
                  </a:cubicBezTo>
                  <a:close/>
                  <a:moveTo>
                    <a:pt x="36376" y="5174"/>
                  </a:moveTo>
                  <a:cubicBezTo>
                    <a:pt x="36344" y="5174"/>
                    <a:pt x="36313" y="5180"/>
                    <a:pt x="36291" y="5195"/>
                  </a:cubicBezTo>
                  <a:lnTo>
                    <a:pt x="35114" y="5875"/>
                  </a:lnTo>
                  <a:cubicBezTo>
                    <a:pt x="35062" y="5902"/>
                    <a:pt x="35065" y="5949"/>
                    <a:pt x="35120" y="5980"/>
                  </a:cubicBezTo>
                  <a:lnTo>
                    <a:pt x="36478" y="6768"/>
                  </a:lnTo>
                  <a:cubicBezTo>
                    <a:pt x="36507" y="6784"/>
                    <a:pt x="36543" y="6792"/>
                    <a:pt x="36578" y="6792"/>
                  </a:cubicBezTo>
                  <a:cubicBezTo>
                    <a:pt x="36611" y="6792"/>
                    <a:pt x="36643" y="6785"/>
                    <a:pt x="36666" y="6772"/>
                  </a:cubicBezTo>
                  <a:lnTo>
                    <a:pt x="37844" y="6092"/>
                  </a:lnTo>
                  <a:cubicBezTo>
                    <a:pt x="37895" y="6062"/>
                    <a:pt x="37891" y="6014"/>
                    <a:pt x="37837" y="5984"/>
                  </a:cubicBezTo>
                  <a:lnTo>
                    <a:pt x="36478" y="5199"/>
                  </a:lnTo>
                  <a:cubicBezTo>
                    <a:pt x="36450" y="5182"/>
                    <a:pt x="36412" y="5174"/>
                    <a:pt x="36376" y="5174"/>
                  </a:cubicBezTo>
                  <a:close/>
                  <a:moveTo>
                    <a:pt x="32355" y="5253"/>
                  </a:moveTo>
                  <a:cubicBezTo>
                    <a:pt x="32322" y="5253"/>
                    <a:pt x="32290" y="5260"/>
                    <a:pt x="32267" y="5273"/>
                  </a:cubicBezTo>
                  <a:lnTo>
                    <a:pt x="31089" y="5952"/>
                  </a:lnTo>
                  <a:cubicBezTo>
                    <a:pt x="31039" y="5984"/>
                    <a:pt x="31042" y="6031"/>
                    <a:pt x="31096" y="6062"/>
                  </a:cubicBezTo>
                  <a:lnTo>
                    <a:pt x="32455" y="6847"/>
                  </a:lnTo>
                  <a:cubicBezTo>
                    <a:pt x="32483" y="6863"/>
                    <a:pt x="32519" y="6871"/>
                    <a:pt x="32554" y="6871"/>
                  </a:cubicBezTo>
                  <a:cubicBezTo>
                    <a:pt x="32587" y="6871"/>
                    <a:pt x="32619" y="6864"/>
                    <a:pt x="32642" y="6850"/>
                  </a:cubicBezTo>
                  <a:lnTo>
                    <a:pt x="33819" y="6171"/>
                  </a:lnTo>
                  <a:cubicBezTo>
                    <a:pt x="33871" y="6144"/>
                    <a:pt x="33868" y="6092"/>
                    <a:pt x="33813" y="6062"/>
                  </a:cubicBezTo>
                  <a:lnTo>
                    <a:pt x="32455" y="5277"/>
                  </a:lnTo>
                  <a:cubicBezTo>
                    <a:pt x="32427" y="5261"/>
                    <a:pt x="32390" y="5253"/>
                    <a:pt x="32355" y="5253"/>
                  </a:cubicBezTo>
                  <a:close/>
                  <a:moveTo>
                    <a:pt x="40039" y="5303"/>
                  </a:moveTo>
                  <a:cubicBezTo>
                    <a:pt x="40006" y="5303"/>
                    <a:pt x="39976" y="5310"/>
                    <a:pt x="39953" y="5325"/>
                  </a:cubicBezTo>
                  <a:lnTo>
                    <a:pt x="38775" y="6004"/>
                  </a:lnTo>
                  <a:cubicBezTo>
                    <a:pt x="38724" y="6031"/>
                    <a:pt x="38728" y="6079"/>
                    <a:pt x="38782" y="6110"/>
                  </a:cubicBezTo>
                  <a:lnTo>
                    <a:pt x="40141" y="6894"/>
                  </a:lnTo>
                  <a:cubicBezTo>
                    <a:pt x="40171" y="6911"/>
                    <a:pt x="40210" y="6920"/>
                    <a:pt x="40246" y="6920"/>
                  </a:cubicBezTo>
                  <a:cubicBezTo>
                    <a:pt x="40277" y="6920"/>
                    <a:pt x="40307" y="6914"/>
                    <a:pt x="40328" y="6902"/>
                  </a:cubicBezTo>
                  <a:lnTo>
                    <a:pt x="41506" y="6223"/>
                  </a:lnTo>
                  <a:cubicBezTo>
                    <a:pt x="41557" y="6192"/>
                    <a:pt x="41554" y="6144"/>
                    <a:pt x="41499" y="6113"/>
                  </a:cubicBezTo>
                  <a:lnTo>
                    <a:pt x="40141" y="5328"/>
                  </a:lnTo>
                  <a:cubicBezTo>
                    <a:pt x="40112" y="5312"/>
                    <a:pt x="40074" y="5303"/>
                    <a:pt x="40039" y="5303"/>
                  </a:cubicBezTo>
                  <a:close/>
                  <a:moveTo>
                    <a:pt x="43697" y="5433"/>
                  </a:moveTo>
                  <a:cubicBezTo>
                    <a:pt x="43667" y="5433"/>
                    <a:pt x="43637" y="5439"/>
                    <a:pt x="43615" y="5451"/>
                  </a:cubicBezTo>
                  <a:lnTo>
                    <a:pt x="42437" y="6133"/>
                  </a:lnTo>
                  <a:cubicBezTo>
                    <a:pt x="42387" y="6161"/>
                    <a:pt x="42390" y="6209"/>
                    <a:pt x="42445" y="6239"/>
                  </a:cubicBezTo>
                  <a:lnTo>
                    <a:pt x="43803" y="7025"/>
                  </a:lnTo>
                  <a:cubicBezTo>
                    <a:pt x="43832" y="7041"/>
                    <a:pt x="43869" y="7049"/>
                    <a:pt x="43905" y="7049"/>
                  </a:cubicBezTo>
                  <a:cubicBezTo>
                    <a:pt x="43937" y="7049"/>
                    <a:pt x="43968" y="7042"/>
                    <a:pt x="43990" y="7028"/>
                  </a:cubicBezTo>
                  <a:lnTo>
                    <a:pt x="45168" y="6349"/>
                  </a:lnTo>
                  <a:cubicBezTo>
                    <a:pt x="45219" y="6321"/>
                    <a:pt x="45216" y="6274"/>
                    <a:pt x="45161" y="6243"/>
                  </a:cubicBezTo>
                  <a:lnTo>
                    <a:pt x="43800" y="5458"/>
                  </a:lnTo>
                  <a:cubicBezTo>
                    <a:pt x="43772" y="5441"/>
                    <a:pt x="43734" y="5433"/>
                    <a:pt x="43697" y="5433"/>
                  </a:cubicBezTo>
                  <a:close/>
                  <a:moveTo>
                    <a:pt x="45419" y="4440"/>
                  </a:moveTo>
                  <a:cubicBezTo>
                    <a:pt x="45387" y="4440"/>
                    <a:pt x="45356" y="4447"/>
                    <a:pt x="45332" y="4462"/>
                  </a:cubicBezTo>
                  <a:lnTo>
                    <a:pt x="44158" y="5141"/>
                  </a:lnTo>
                  <a:cubicBezTo>
                    <a:pt x="44107" y="5168"/>
                    <a:pt x="44110" y="5215"/>
                    <a:pt x="44165" y="5246"/>
                  </a:cubicBezTo>
                  <a:lnTo>
                    <a:pt x="47465" y="7154"/>
                  </a:lnTo>
                  <a:cubicBezTo>
                    <a:pt x="47494" y="7170"/>
                    <a:pt x="47531" y="7179"/>
                    <a:pt x="47567" y="7179"/>
                  </a:cubicBezTo>
                  <a:cubicBezTo>
                    <a:pt x="47599" y="7179"/>
                    <a:pt x="47630" y="7172"/>
                    <a:pt x="47653" y="7157"/>
                  </a:cubicBezTo>
                  <a:lnTo>
                    <a:pt x="48830" y="6478"/>
                  </a:lnTo>
                  <a:cubicBezTo>
                    <a:pt x="48881" y="6451"/>
                    <a:pt x="48878" y="6403"/>
                    <a:pt x="48823" y="6373"/>
                  </a:cubicBezTo>
                  <a:lnTo>
                    <a:pt x="45520" y="4465"/>
                  </a:lnTo>
                  <a:cubicBezTo>
                    <a:pt x="45491" y="4449"/>
                    <a:pt x="45454" y="4440"/>
                    <a:pt x="45419" y="4440"/>
                  </a:cubicBezTo>
                  <a:close/>
                  <a:moveTo>
                    <a:pt x="26557" y="5877"/>
                  </a:moveTo>
                  <a:cubicBezTo>
                    <a:pt x="26524" y="5877"/>
                    <a:pt x="26492" y="5884"/>
                    <a:pt x="26468" y="5898"/>
                  </a:cubicBezTo>
                  <a:lnTo>
                    <a:pt x="25294" y="6577"/>
                  </a:lnTo>
                  <a:cubicBezTo>
                    <a:pt x="25243" y="6604"/>
                    <a:pt x="25247" y="6653"/>
                    <a:pt x="25301" y="6686"/>
                  </a:cubicBezTo>
                  <a:lnTo>
                    <a:pt x="26660" y="7472"/>
                  </a:lnTo>
                  <a:cubicBezTo>
                    <a:pt x="26687" y="7487"/>
                    <a:pt x="26724" y="7495"/>
                    <a:pt x="26759" y="7495"/>
                  </a:cubicBezTo>
                  <a:cubicBezTo>
                    <a:pt x="26792" y="7495"/>
                    <a:pt x="26824" y="7488"/>
                    <a:pt x="26847" y="7475"/>
                  </a:cubicBezTo>
                  <a:lnTo>
                    <a:pt x="28024" y="6796"/>
                  </a:lnTo>
                  <a:cubicBezTo>
                    <a:pt x="28073" y="6765"/>
                    <a:pt x="28073" y="6717"/>
                    <a:pt x="28018" y="6686"/>
                  </a:cubicBezTo>
                  <a:lnTo>
                    <a:pt x="26656" y="5902"/>
                  </a:lnTo>
                  <a:cubicBezTo>
                    <a:pt x="26629" y="5885"/>
                    <a:pt x="26593" y="5877"/>
                    <a:pt x="26557" y="5877"/>
                  </a:cubicBezTo>
                  <a:close/>
                  <a:moveTo>
                    <a:pt x="30634" y="6245"/>
                  </a:moveTo>
                  <a:cubicBezTo>
                    <a:pt x="30602" y="6245"/>
                    <a:pt x="30571" y="6252"/>
                    <a:pt x="30547" y="6267"/>
                  </a:cubicBezTo>
                  <a:lnTo>
                    <a:pt x="29369" y="6946"/>
                  </a:lnTo>
                  <a:cubicBezTo>
                    <a:pt x="29322" y="6973"/>
                    <a:pt x="29325" y="7025"/>
                    <a:pt x="29376" y="7055"/>
                  </a:cubicBezTo>
                  <a:lnTo>
                    <a:pt x="30738" y="7840"/>
                  </a:lnTo>
                  <a:cubicBezTo>
                    <a:pt x="30766" y="7856"/>
                    <a:pt x="30802" y="7864"/>
                    <a:pt x="30836" y="7864"/>
                  </a:cubicBezTo>
                  <a:cubicBezTo>
                    <a:pt x="30869" y="7864"/>
                    <a:pt x="30901" y="7857"/>
                    <a:pt x="30926" y="7844"/>
                  </a:cubicBezTo>
                  <a:lnTo>
                    <a:pt x="32099" y="7165"/>
                  </a:lnTo>
                  <a:cubicBezTo>
                    <a:pt x="32151" y="7134"/>
                    <a:pt x="32148" y="7086"/>
                    <a:pt x="32093" y="7055"/>
                  </a:cubicBezTo>
                  <a:lnTo>
                    <a:pt x="30735" y="6270"/>
                  </a:lnTo>
                  <a:cubicBezTo>
                    <a:pt x="30706" y="6254"/>
                    <a:pt x="30669" y="6245"/>
                    <a:pt x="30634" y="6245"/>
                  </a:cubicBezTo>
                  <a:close/>
                  <a:moveTo>
                    <a:pt x="38320" y="6295"/>
                  </a:moveTo>
                  <a:cubicBezTo>
                    <a:pt x="38288" y="6295"/>
                    <a:pt x="38257" y="6302"/>
                    <a:pt x="38233" y="6314"/>
                  </a:cubicBezTo>
                  <a:lnTo>
                    <a:pt x="37055" y="6994"/>
                  </a:lnTo>
                  <a:cubicBezTo>
                    <a:pt x="37007" y="7025"/>
                    <a:pt x="37011" y="7072"/>
                    <a:pt x="37062" y="7103"/>
                  </a:cubicBezTo>
                  <a:lnTo>
                    <a:pt x="38424" y="7888"/>
                  </a:lnTo>
                  <a:cubicBezTo>
                    <a:pt x="38451" y="7904"/>
                    <a:pt x="38488" y="7913"/>
                    <a:pt x="38524" y="7913"/>
                  </a:cubicBezTo>
                  <a:cubicBezTo>
                    <a:pt x="38556" y="7913"/>
                    <a:pt x="38587" y="7906"/>
                    <a:pt x="38611" y="7891"/>
                  </a:cubicBezTo>
                  <a:lnTo>
                    <a:pt x="39786" y="7212"/>
                  </a:lnTo>
                  <a:cubicBezTo>
                    <a:pt x="39837" y="7185"/>
                    <a:pt x="39833" y="7137"/>
                    <a:pt x="39779" y="7107"/>
                  </a:cubicBezTo>
                  <a:lnTo>
                    <a:pt x="38420" y="6321"/>
                  </a:lnTo>
                  <a:cubicBezTo>
                    <a:pt x="38392" y="6303"/>
                    <a:pt x="38355" y="6295"/>
                    <a:pt x="38320" y="6295"/>
                  </a:cubicBezTo>
                  <a:close/>
                  <a:moveTo>
                    <a:pt x="34296" y="6375"/>
                  </a:moveTo>
                  <a:cubicBezTo>
                    <a:pt x="34264" y="6375"/>
                    <a:pt x="34233" y="6382"/>
                    <a:pt x="34209" y="6396"/>
                  </a:cubicBezTo>
                  <a:lnTo>
                    <a:pt x="33031" y="7075"/>
                  </a:lnTo>
                  <a:cubicBezTo>
                    <a:pt x="32984" y="7103"/>
                    <a:pt x="32987" y="7151"/>
                    <a:pt x="33038" y="7185"/>
                  </a:cubicBezTo>
                  <a:lnTo>
                    <a:pt x="34400" y="7970"/>
                  </a:lnTo>
                  <a:cubicBezTo>
                    <a:pt x="34426" y="7986"/>
                    <a:pt x="34462" y="7993"/>
                    <a:pt x="34497" y="7993"/>
                  </a:cubicBezTo>
                  <a:cubicBezTo>
                    <a:pt x="34530" y="7993"/>
                    <a:pt x="34563" y="7986"/>
                    <a:pt x="34588" y="7973"/>
                  </a:cubicBezTo>
                  <a:lnTo>
                    <a:pt x="35762" y="7294"/>
                  </a:lnTo>
                  <a:cubicBezTo>
                    <a:pt x="35813" y="7263"/>
                    <a:pt x="35810" y="7216"/>
                    <a:pt x="35755" y="7185"/>
                  </a:cubicBezTo>
                  <a:lnTo>
                    <a:pt x="34397" y="6400"/>
                  </a:lnTo>
                  <a:cubicBezTo>
                    <a:pt x="34368" y="6384"/>
                    <a:pt x="34332" y="6375"/>
                    <a:pt x="34296" y="6375"/>
                  </a:cubicBezTo>
                  <a:close/>
                  <a:moveTo>
                    <a:pt x="41984" y="6424"/>
                  </a:moveTo>
                  <a:cubicBezTo>
                    <a:pt x="41951" y="6424"/>
                    <a:pt x="41920" y="6431"/>
                    <a:pt x="41895" y="6444"/>
                  </a:cubicBezTo>
                  <a:lnTo>
                    <a:pt x="40717" y="7124"/>
                  </a:lnTo>
                  <a:cubicBezTo>
                    <a:pt x="40670" y="7154"/>
                    <a:pt x="40670" y="7202"/>
                    <a:pt x="40725" y="7233"/>
                  </a:cubicBezTo>
                  <a:lnTo>
                    <a:pt x="42086" y="8017"/>
                  </a:lnTo>
                  <a:cubicBezTo>
                    <a:pt x="42113" y="8034"/>
                    <a:pt x="42150" y="8042"/>
                    <a:pt x="42185" y="8042"/>
                  </a:cubicBezTo>
                  <a:cubicBezTo>
                    <a:pt x="42218" y="8042"/>
                    <a:pt x="42250" y="8035"/>
                    <a:pt x="42274" y="8021"/>
                  </a:cubicBezTo>
                  <a:lnTo>
                    <a:pt x="43448" y="7342"/>
                  </a:lnTo>
                  <a:cubicBezTo>
                    <a:pt x="43499" y="7315"/>
                    <a:pt x="43496" y="7267"/>
                    <a:pt x="43441" y="7236"/>
                  </a:cubicBezTo>
                  <a:lnTo>
                    <a:pt x="42083" y="6448"/>
                  </a:lnTo>
                  <a:cubicBezTo>
                    <a:pt x="42054" y="6432"/>
                    <a:pt x="42019" y="6424"/>
                    <a:pt x="41984" y="6424"/>
                  </a:cubicBezTo>
                  <a:close/>
                  <a:moveTo>
                    <a:pt x="45646" y="6554"/>
                  </a:moveTo>
                  <a:cubicBezTo>
                    <a:pt x="45613" y="6554"/>
                    <a:pt x="45581" y="6561"/>
                    <a:pt x="45557" y="6574"/>
                  </a:cubicBezTo>
                  <a:lnTo>
                    <a:pt x="44380" y="7253"/>
                  </a:lnTo>
                  <a:cubicBezTo>
                    <a:pt x="44332" y="7283"/>
                    <a:pt x="44332" y="7332"/>
                    <a:pt x="44386" y="7362"/>
                  </a:cubicBezTo>
                  <a:lnTo>
                    <a:pt x="45748" y="8148"/>
                  </a:lnTo>
                  <a:cubicBezTo>
                    <a:pt x="45775" y="8164"/>
                    <a:pt x="45812" y="8172"/>
                    <a:pt x="45848" y="8172"/>
                  </a:cubicBezTo>
                  <a:cubicBezTo>
                    <a:pt x="45880" y="8172"/>
                    <a:pt x="45912" y="8165"/>
                    <a:pt x="45936" y="8151"/>
                  </a:cubicBezTo>
                  <a:lnTo>
                    <a:pt x="47110" y="7472"/>
                  </a:lnTo>
                  <a:cubicBezTo>
                    <a:pt x="47161" y="7444"/>
                    <a:pt x="47158" y="7393"/>
                    <a:pt x="47103" y="7362"/>
                  </a:cubicBezTo>
                  <a:lnTo>
                    <a:pt x="45745" y="6577"/>
                  </a:lnTo>
                  <a:cubicBezTo>
                    <a:pt x="45717" y="6561"/>
                    <a:pt x="45681" y="6554"/>
                    <a:pt x="45646" y="6554"/>
                  </a:cubicBezTo>
                  <a:close/>
                  <a:moveTo>
                    <a:pt x="24457" y="7088"/>
                  </a:moveTo>
                  <a:cubicBezTo>
                    <a:pt x="24425" y="7088"/>
                    <a:pt x="24393" y="7095"/>
                    <a:pt x="24369" y="7110"/>
                  </a:cubicBezTo>
                  <a:lnTo>
                    <a:pt x="23196" y="7789"/>
                  </a:lnTo>
                  <a:cubicBezTo>
                    <a:pt x="23144" y="7816"/>
                    <a:pt x="23147" y="7868"/>
                    <a:pt x="23202" y="7898"/>
                  </a:cubicBezTo>
                  <a:lnTo>
                    <a:pt x="24560" y="8683"/>
                  </a:lnTo>
                  <a:cubicBezTo>
                    <a:pt x="24588" y="8699"/>
                    <a:pt x="24625" y="8707"/>
                    <a:pt x="24660" y="8707"/>
                  </a:cubicBezTo>
                  <a:cubicBezTo>
                    <a:pt x="24693" y="8707"/>
                    <a:pt x="24725" y="8700"/>
                    <a:pt x="24748" y="8687"/>
                  </a:cubicBezTo>
                  <a:lnTo>
                    <a:pt x="25926" y="8008"/>
                  </a:lnTo>
                  <a:cubicBezTo>
                    <a:pt x="25973" y="7976"/>
                    <a:pt x="25973" y="7929"/>
                    <a:pt x="25919" y="7898"/>
                  </a:cubicBezTo>
                  <a:lnTo>
                    <a:pt x="24557" y="7113"/>
                  </a:lnTo>
                  <a:cubicBezTo>
                    <a:pt x="24530" y="7097"/>
                    <a:pt x="24493" y="7088"/>
                    <a:pt x="24457" y="7088"/>
                  </a:cubicBezTo>
                  <a:close/>
                  <a:moveTo>
                    <a:pt x="28915" y="7239"/>
                  </a:moveTo>
                  <a:cubicBezTo>
                    <a:pt x="28883" y="7239"/>
                    <a:pt x="28851" y="7245"/>
                    <a:pt x="28827" y="7260"/>
                  </a:cubicBezTo>
                  <a:lnTo>
                    <a:pt x="27652" y="7939"/>
                  </a:lnTo>
                  <a:cubicBezTo>
                    <a:pt x="27602" y="7967"/>
                    <a:pt x="27605" y="8014"/>
                    <a:pt x="27660" y="8045"/>
                  </a:cubicBezTo>
                  <a:lnTo>
                    <a:pt x="29018" y="8830"/>
                  </a:lnTo>
                  <a:cubicBezTo>
                    <a:pt x="29047" y="8848"/>
                    <a:pt x="29084" y="8857"/>
                    <a:pt x="29120" y="8857"/>
                  </a:cubicBezTo>
                  <a:cubicBezTo>
                    <a:pt x="29152" y="8857"/>
                    <a:pt x="29183" y="8850"/>
                    <a:pt x="29205" y="8837"/>
                  </a:cubicBezTo>
                  <a:lnTo>
                    <a:pt x="30383" y="8157"/>
                  </a:lnTo>
                  <a:cubicBezTo>
                    <a:pt x="30431" y="8127"/>
                    <a:pt x="30431" y="8079"/>
                    <a:pt x="30376" y="8049"/>
                  </a:cubicBezTo>
                  <a:lnTo>
                    <a:pt x="29015" y="7263"/>
                  </a:lnTo>
                  <a:cubicBezTo>
                    <a:pt x="28987" y="7247"/>
                    <a:pt x="28951" y="7239"/>
                    <a:pt x="28915" y="7239"/>
                  </a:cubicBezTo>
                  <a:close/>
                  <a:moveTo>
                    <a:pt x="32577" y="7368"/>
                  </a:moveTo>
                  <a:cubicBezTo>
                    <a:pt x="32545" y="7368"/>
                    <a:pt x="32513" y="7375"/>
                    <a:pt x="32488" y="7390"/>
                  </a:cubicBezTo>
                  <a:lnTo>
                    <a:pt x="31315" y="8069"/>
                  </a:lnTo>
                  <a:cubicBezTo>
                    <a:pt x="31264" y="8096"/>
                    <a:pt x="31267" y="8144"/>
                    <a:pt x="31321" y="8175"/>
                  </a:cubicBezTo>
                  <a:lnTo>
                    <a:pt x="32680" y="8959"/>
                  </a:lnTo>
                  <a:cubicBezTo>
                    <a:pt x="32710" y="8976"/>
                    <a:pt x="32747" y="8985"/>
                    <a:pt x="32784" y="8985"/>
                  </a:cubicBezTo>
                  <a:cubicBezTo>
                    <a:pt x="32815" y="8985"/>
                    <a:pt x="32844" y="8979"/>
                    <a:pt x="32868" y="8967"/>
                  </a:cubicBezTo>
                  <a:lnTo>
                    <a:pt x="34045" y="8287"/>
                  </a:lnTo>
                  <a:cubicBezTo>
                    <a:pt x="34093" y="8257"/>
                    <a:pt x="34090" y="8209"/>
                    <a:pt x="34038" y="8178"/>
                  </a:cubicBezTo>
                  <a:lnTo>
                    <a:pt x="32677" y="7393"/>
                  </a:lnTo>
                  <a:cubicBezTo>
                    <a:pt x="32650" y="7377"/>
                    <a:pt x="32613" y="7368"/>
                    <a:pt x="32577" y="7368"/>
                  </a:cubicBezTo>
                  <a:close/>
                  <a:moveTo>
                    <a:pt x="40264" y="7418"/>
                  </a:moveTo>
                  <a:cubicBezTo>
                    <a:pt x="40232" y="7418"/>
                    <a:pt x="40200" y="7424"/>
                    <a:pt x="40175" y="7437"/>
                  </a:cubicBezTo>
                  <a:lnTo>
                    <a:pt x="39000" y="8117"/>
                  </a:lnTo>
                  <a:cubicBezTo>
                    <a:pt x="38950" y="8148"/>
                    <a:pt x="38953" y="8195"/>
                    <a:pt x="39008" y="8225"/>
                  </a:cubicBezTo>
                  <a:lnTo>
                    <a:pt x="40366" y="9011"/>
                  </a:lnTo>
                  <a:cubicBezTo>
                    <a:pt x="40394" y="9027"/>
                    <a:pt x="40429" y="9034"/>
                    <a:pt x="40464" y="9034"/>
                  </a:cubicBezTo>
                  <a:cubicBezTo>
                    <a:pt x="40497" y="9034"/>
                    <a:pt x="40529" y="9027"/>
                    <a:pt x="40553" y="9014"/>
                  </a:cubicBezTo>
                  <a:lnTo>
                    <a:pt x="41731" y="8335"/>
                  </a:lnTo>
                  <a:cubicBezTo>
                    <a:pt x="41779" y="8307"/>
                    <a:pt x="41776" y="8257"/>
                    <a:pt x="41724" y="8225"/>
                  </a:cubicBezTo>
                  <a:lnTo>
                    <a:pt x="40363" y="7441"/>
                  </a:lnTo>
                  <a:cubicBezTo>
                    <a:pt x="40334" y="7425"/>
                    <a:pt x="40299" y="7418"/>
                    <a:pt x="40264" y="7418"/>
                  </a:cubicBezTo>
                  <a:close/>
                  <a:moveTo>
                    <a:pt x="22738" y="8082"/>
                  </a:moveTo>
                  <a:cubicBezTo>
                    <a:pt x="22706" y="8082"/>
                    <a:pt x="22675" y="8088"/>
                    <a:pt x="22652" y="8103"/>
                  </a:cubicBezTo>
                  <a:lnTo>
                    <a:pt x="21475" y="8782"/>
                  </a:lnTo>
                  <a:cubicBezTo>
                    <a:pt x="21424" y="8810"/>
                    <a:pt x="21427" y="8857"/>
                    <a:pt x="21482" y="8888"/>
                  </a:cubicBezTo>
                  <a:lnTo>
                    <a:pt x="22843" y="9673"/>
                  </a:lnTo>
                  <a:cubicBezTo>
                    <a:pt x="22870" y="9691"/>
                    <a:pt x="22907" y="9700"/>
                    <a:pt x="22943" y="9700"/>
                  </a:cubicBezTo>
                  <a:cubicBezTo>
                    <a:pt x="22975" y="9700"/>
                    <a:pt x="23007" y="9693"/>
                    <a:pt x="23032" y="9679"/>
                  </a:cubicBezTo>
                  <a:lnTo>
                    <a:pt x="24205" y="9000"/>
                  </a:lnTo>
                  <a:cubicBezTo>
                    <a:pt x="24256" y="8970"/>
                    <a:pt x="24253" y="8922"/>
                    <a:pt x="24199" y="8891"/>
                  </a:cubicBezTo>
                  <a:lnTo>
                    <a:pt x="22840" y="8107"/>
                  </a:lnTo>
                  <a:cubicBezTo>
                    <a:pt x="22811" y="8090"/>
                    <a:pt x="22774" y="8082"/>
                    <a:pt x="22738" y="8082"/>
                  </a:cubicBezTo>
                  <a:close/>
                  <a:moveTo>
                    <a:pt x="30858" y="8360"/>
                  </a:moveTo>
                  <a:cubicBezTo>
                    <a:pt x="30826" y="8360"/>
                    <a:pt x="30795" y="8367"/>
                    <a:pt x="30772" y="8379"/>
                  </a:cubicBezTo>
                  <a:lnTo>
                    <a:pt x="29594" y="9059"/>
                  </a:lnTo>
                  <a:cubicBezTo>
                    <a:pt x="29544" y="9090"/>
                    <a:pt x="29547" y="9137"/>
                    <a:pt x="29601" y="9167"/>
                  </a:cubicBezTo>
                  <a:lnTo>
                    <a:pt x="30960" y="9953"/>
                  </a:lnTo>
                  <a:cubicBezTo>
                    <a:pt x="30988" y="9969"/>
                    <a:pt x="31026" y="9977"/>
                    <a:pt x="31062" y="9977"/>
                  </a:cubicBezTo>
                  <a:cubicBezTo>
                    <a:pt x="31094" y="9977"/>
                    <a:pt x="31125" y="9971"/>
                    <a:pt x="31148" y="9956"/>
                  </a:cubicBezTo>
                  <a:lnTo>
                    <a:pt x="32325" y="9277"/>
                  </a:lnTo>
                  <a:cubicBezTo>
                    <a:pt x="32376" y="9249"/>
                    <a:pt x="32373" y="9202"/>
                    <a:pt x="32318" y="9172"/>
                  </a:cubicBezTo>
                  <a:lnTo>
                    <a:pt x="30960" y="8386"/>
                  </a:lnTo>
                  <a:cubicBezTo>
                    <a:pt x="30931" y="8368"/>
                    <a:pt x="30894" y="8360"/>
                    <a:pt x="30858" y="8360"/>
                  </a:cubicBezTo>
                  <a:close/>
                  <a:moveTo>
                    <a:pt x="43927" y="7547"/>
                  </a:moveTo>
                  <a:cubicBezTo>
                    <a:pt x="43894" y="7547"/>
                    <a:pt x="43862" y="7554"/>
                    <a:pt x="43837" y="7567"/>
                  </a:cubicBezTo>
                  <a:lnTo>
                    <a:pt x="40943" y="9240"/>
                  </a:lnTo>
                  <a:cubicBezTo>
                    <a:pt x="40892" y="9267"/>
                    <a:pt x="40895" y="9315"/>
                    <a:pt x="40950" y="9345"/>
                  </a:cubicBezTo>
                  <a:lnTo>
                    <a:pt x="42308" y="10134"/>
                  </a:lnTo>
                  <a:cubicBezTo>
                    <a:pt x="42336" y="10150"/>
                    <a:pt x="42372" y="10157"/>
                    <a:pt x="42407" y="10157"/>
                  </a:cubicBezTo>
                  <a:cubicBezTo>
                    <a:pt x="42441" y="10157"/>
                    <a:pt x="42472" y="10150"/>
                    <a:pt x="42496" y="10137"/>
                  </a:cubicBezTo>
                  <a:lnTo>
                    <a:pt x="45394" y="8465"/>
                  </a:lnTo>
                  <a:cubicBezTo>
                    <a:pt x="45441" y="8434"/>
                    <a:pt x="45438" y="8386"/>
                    <a:pt x="45386" y="8356"/>
                  </a:cubicBezTo>
                  <a:lnTo>
                    <a:pt x="44025" y="7570"/>
                  </a:lnTo>
                  <a:cubicBezTo>
                    <a:pt x="43997" y="7555"/>
                    <a:pt x="43961" y="7547"/>
                    <a:pt x="43927" y="7547"/>
                  </a:cubicBezTo>
                  <a:close/>
                  <a:moveTo>
                    <a:pt x="26833" y="8440"/>
                  </a:moveTo>
                  <a:cubicBezTo>
                    <a:pt x="26801" y="8440"/>
                    <a:pt x="26770" y="8447"/>
                    <a:pt x="26748" y="8461"/>
                  </a:cubicBezTo>
                  <a:lnTo>
                    <a:pt x="24755" y="9611"/>
                  </a:lnTo>
                  <a:cubicBezTo>
                    <a:pt x="24707" y="9638"/>
                    <a:pt x="24711" y="9687"/>
                    <a:pt x="24762" y="9717"/>
                  </a:cubicBezTo>
                  <a:lnTo>
                    <a:pt x="26124" y="10503"/>
                  </a:lnTo>
                  <a:cubicBezTo>
                    <a:pt x="26152" y="10519"/>
                    <a:pt x="26189" y="10527"/>
                    <a:pt x="26224" y="10527"/>
                  </a:cubicBezTo>
                  <a:cubicBezTo>
                    <a:pt x="26256" y="10527"/>
                    <a:pt x="26287" y="10520"/>
                    <a:pt x="26311" y="10506"/>
                  </a:cubicBezTo>
                  <a:lnTo>
                    <a:pt x="28301" y="9359"/>
                  </a:lnTo>
                  <a:cubicBezTo>
                    <a:pt x="28352" y="9328"/>
                    <a:pt x="28349" y="9281"/>
                    <a:pt x="28295" y="9249"/>
                  </a:cubicBezTo>
                  <a:lnTo>
                    <a:pt x="26936" y="8465"/>
                  </a:lnTo>
                  <a:cubicBezTo>
                    <a:pt x="26907" y="8449"/>
                    <a:pt x="26869" y="8440"/>
                    <a:pt x="26833" y="8440"/>
                  </a:cubicBezTo>
                  <a:close/>
                  <a:moveTo>
                    <a:pt x="21019" y="9075"/>
                  </a:moveTo>
                  <a:cubicBezTo>
                    <a:pt x="20988" y="9075"/>
                    <a:pt x="20957" y="9082"/>
                    <a:pt x="20932" y="9096"/>
                  </a:cubicBezTo>
                  <a:lnTo>
                    <a:pt x="19755" y="9772"/>
                  </a:lnTo>
                  <a:cubicBezTo>
                    <a:pt x="19707" y="9802"/>
                    <a:pt x="19710" y="9851"/>
                    <a:pt x="19762" y="9881"/>
                  </a:cubicBezTo>
                  <a:lnTo>
                    <a:pt x="21123" y="10666"/>
                  </a:lnTo>
                  <a:cubicBezTo>
                    <a:pt x="21152" y="10682"/>
                    <a:pt x="21188" y="10691"/>
                    <a:pt x="21224" y="10691"/>
                  </a:cubicBezTo>
                  <a:cubicBezTo>
                    <a:pt x="21256" y="10691"/>
                    <a:pt x="21287" y="10684"/>
                    <a:pt x="21312" y="10670"/>
                  </a:cubicBezTo>
                  <a:lnTo>
                    <a:pt x="22485" y="9991"/>
                  </a:lnTo>
                  <a:cubicBezTo>
                    <a:pt x="22536" y="9963"/>
                    <a:pt x="22533" y="9915"/>
                    <a:pt x="22482" y="9884"/>
                  </a:cubicBezTo>
                  <a:lnTo>
                    <a:pt x="21120" y="9099"/>
                  </a:lnTo>
                  <a:cubicBezTo>
                    <a:pt x="21091" y="9083"/>
                    <a:pt x="21055" y="9075"/>
                    <a:pt x="21019" y="9075"/>
                  </a:cubicBezTo>
                  <a:close/>
                  <a:moveTo>
                    <a:pt x="36462" y="9611"/>
                  </a:moveTo>
                  <a:cubicBezTo>
                    <a:pt x="36430" y="9611"/>
                    <a:pt x="36399" y="9618"/>
                    <a:pt x="36376" y="9632"/>
                  </a:cubicBezTo>
                  <a:lnTo>
                    <a:pt x="35199" y="10311"/>
                  </a:lnTo>
                  <a:cubicBezTo>
                    <a:pt x="35151" y="10339"/>
                    <a:pt x="35151" y="10390"/>
                    <a:pt x="35205" y="10421"/>
                  </a:cubicBezTo>
                  <a:lnTo>
                    <a:pt x="36568" y="11205"/>
                  </a:lnTo>
                  <a:cubicBezTo>
                    <a:pt x="36594" y="11221"/>
                    <a:pt x="36629" y="11229"/>
                    <a:pt x="36664" y="11229"/>
                  </a:cubicBezTo>
                  <a:cubicBezTo>
                    <a:pt x="36697" y="11229"/>
                    <a:pt x="36730" y="11222"/>
                    <a:pt x="36755" y="11209"/>
                  </a:cubicBezTo>
                  <a:lnTo>
                    <a:pt x="37929" y="10530"/>
                  </a:lnTo>
                  <a:cubicBezTo>
                    <a:pt x="37981" y="10499"/>
                    <a:pt x="37976" y="10451"/>
                    <a:pt x="37922" y="10421"/>
                  </a:cubicBezTo>
                  <a:lnTo>
                    <a:pt x="36564" y="9635"/>
                  </a:lnTo>
                  <a:cubicBezTo>
                    <a:pt x="36535" y="9619"/>
                    <a:pt x="36498" y="9611"/>
                    <a:pt x="36462" y="9611"/>
                  </a:cubicBezTo>
                  <a:close/>
                  <a:moveTo>
                    <a:pt x="40123" y="9740"/>
                  </a:moveTo>
                  <a:cubicBezTo>
                    <a:pt x="40091" y="9740"/>
                    <a:pt x="40061" y="9747"/>
                    <a:pt x="40038" y="9761"/>
                  </a:cubicBezTo>
                  <a:lnTo>
                    <a:pt x="38861" y="10441"/>
                  </a:lnTo>
                  <a:cubicBezTo>
                    <a:pt x="38810" y="10468"/>
                    <a:pt x="38813" y="10516"/>
                    <a:pt x="38868" y="10550"/>
                  </a:cubicBezTo>
                  <a:lnTo>
                    <a:pt x="40229" y="11335"/>
                  </a:lnTo>
                  <a:cubicBezTo>
                    <a:pt x="40256" y="11351"/>
                    <a:pt x="40291" y="11359"/>
                    <a:pt x="40326" y="11359"/>
                  </a:cubicBezTo>
                  <a:cubicBezTo>
                    <a:pt x="40359" y="11359"/>
                    <a:pt x="40392" y="11352"/>
                    <a:pt x="40417" y="11338"/>
                  </a:cubicBezTo>
                  <a:lnTo>
                    <a:pt x="41591" y="10659"/>
                  </a:lnTo>
                  <a:cubicBezTo>
                    <a:pt x="41642" y="10629"/>
                    <a:pt x="41639" y="10580"/>
                    <a:pt x="41585" y="10550"/>
                  </a:cubicBezTo>
                  <a:lnTo>
                    <a:pt x="40226" y="9765"/>
                  </a:lnTo>
                  <a:cubicBezTo>
                    <a:pt x="40197" y="9749"/>
                    <a:pt x="40160" y="9740"/>
                    <a:pt x="40123" y="9740"/>
                  </a:cubicBezTo>
                  <a:close/>
                  <a:moveTo>
                    <a:pt x="24303" y="9902"/>
                  </a:moveTo>
                  <a:cubicBezTo>
                    <a:pt x="24270" y="9902"/>
                    <a:pt x="24237" y="9909"/>
                    <a:pt x="24212" y="9922"/>
                  </a:cubicBezTo>
                  <a:lnTo>
                    <a:pt x="23038" y="10601"/>
                  </a:lnTo>
                  <a:cubicBezTo>
                    <a:pt x="22987" y="10632"/>
                    <a:pt x="22991" y="10680"/>
                    <a:pt x="23045" y="10711"/>
                  </a:cubicBezTo>
                  <a:lnTo>
                    <a:pt x="24404" y="11495"/>
                  </a:lnTo>
                  <a:cubicBezTo>
                    <a:pt x="24432" y="11512"/>
                    <a:pt x="24469" y="11520"/>
                    <a:pt x="24505" y="11520"/>
                  </a:cubicBezTo>
                  <a:cubicBezTo>
                    <a:pt x="24537" y="11520"/>
                    <a:pt x="24568" y="11513"/>
                    <a:pt x="24591" y="11499"/>
                  </a:cubicBezTo>
                  <a:lnTo>
                    <a:pt x="25768" y="10820"/>
                  </a:lnTo>
                  <a:cubicBezTo>
                    <a:pt x="25817" y="10793"/>
                    <a:pt x="25817" y="10744"/>
                    <a:pt x="25762" y="10714"/>
                  </a:cubicBezTo>
                  <a:lnTo>
                    <a:pt x="24400" y="9925"/>
                  </a:lnTo>
                  <a:cubicBezTo>
                    <a:pt x="24374" y="9910"/>
                    <a:pt x="24338" y="9902"/>
                    <a:pt x="24303" y="9902"/>
                  </a:cubicBezTo>
                  <a:close/>
                  <a:moveTo>
                    <a:pt x="19303" y="10066"/>
                  </a:moveTo>
                  <a:cubicBezTo>
                    <a:pt x="19270" y="10066"/>
                    <a:pt x="19237" y="10073"/>
                    <a:pt x="19212" y="10086"/>
                  </a:cubicBezTo>
                  <a:lnTo>
                    <a:pt x="18038" y="10765"/>
                  </a:lnTo>
                  <a:cubicBezTo>
                    <a:pt x="17987" y="10796"/>
                    <a:pt x="17990" y="10843"/>
                    <a:pt x="18045" y="10875"/>
                  </a:cubicBezTo>
                  <a:lnTo>
                    <a:pt x="19403" y="11659"/>
                  </a:lnTo>
                  <a:cubicBezTo>
                    <a:pt x="19432" y="11676"/>
                    <a:pt x="19469" y="11684"/>
                    <a:pt x="19505" y="11684"/>
                  </a:cubicBezTo>
                  <a:cubicBezTo>
                    <a:pt x="19537" y="11684"/>
                    <a:pt x="19569" y="11677"/>
                    <a:pt x="19591" y="11662"/>
                  </a:cubicBezTo>
                  <a:lnTo>
                    <a:pt x="20768" y="10983"/>
                  </a:lnTo>
                  <a:cubicBezTo>
                    <a:pt x="20816" y="10956"/>
                    <a:pt x="20816" y="10908"/>
                    <a:pt x="20762" y="10878"/>
                  </a:cubicBezTo>
                  <a:lnTo>
                    <a:pt x="19400" y="10089"/>
                  </a:lnTo>
                  <a:cubicBezTo>
                    <a:pt x="19374" y="10073"/>
                    <a:pt x="19338" y="10066"/>
                    <a:pt x="19303" y="10066"/>
                  </a:cubicBezTo>
                  <a:close/>
                  <a:moveTo>
                    <a:pt x="26876" y="10658"/>
                  </a:moveTo>
                  <a:cubicBezTo>
                    <a:pt x="26845" y="10658"/>
                    <a:pt x="26813" y="10665"/>
                    <a:pt x="26789" y="10680"/>
                  </a:cubicBezTo>
                  <a:lnTo>
                    <a:pt x="25615" y="11359"/>
                  </a:lnTo>
                  <a:cubicBezTo>
                    <a:pt x="25564" y="11386"/>
                    <a:pt x="25567" y="11434"/>
                    <a:pt x="25622" y="11468"/>
                  </a:cubicBezTo>
                  <a:lnTo>
                    <a:pt x="26980" y="12253"/>
                  </a:lnTo>
                  <a:cubicBezTo>
                    <a:pt x="27008" y="12269"/>
                    <a:pt x="27043" y="12277"/>
                    <a:pt x="27078" y="12277"/>
                  </a:cubicBezTo>
                  <a:cubicBezTo>
                    <a:pt x="27111" y="12277"/>
                    <a:pt x="27143" y="12270"/>
                    <a:pt x="27168" y="12256"/>
                  </a:cubicBezTo>
                  <a:lnTo>
                    <a:pt x="28345" y="11577"/>
                  </a:lnTo>
                  <a:cubicBezTo>
                    <a:pt x="28393" y="11547"/>
                    <a:pt x="28390" y="11499"/>
                    <a:pt x="28339" y="11468"/>
                  </a:cubicBezTo>
                  <a:lnTo>
                    <a:pt x="26977" y="10683"/>
                  </a:lnTo>
                  <a:cubicBezTo>
                    <a:pt x="26948" y="10667"/>
                    <a:pt x="26912" y="10658"/>
                    <a:pt x="26876" y="10658"/>
                  </a:cubicBezTo>
                  <a:close/>
                  <a:moveTo>
                    <a:pt x="38405" y="10733"/>
                  </a:moveTo>
                  <a:cubicBezTo>
                    <a:pt x="38373" y="10733"/>
                    <a:pt x="38342" y="10740"/>
                    <a:pt x="38318" y="10755"/>
                  </a:cubicBezTo>
                  <a:lnTo>
                    <a:pt x="37141" y="11434"/>
                  </a:lnTo>
                  <a:cubicBezTo>
                    <a:pt x="37093" y="11461"/>
                    <a:pt x="37096" y="11509"/>
                    <a:pt x="37148" y="11540"/>
                  </a:cubicBezTo>
                  <a:lnTo>
                    <a:pt x="38509" y="12325"/>
                  </a:lnTo>
                  <a:cubicBezTo>
                    <a:pt x="38539" y="12342"/>
                    <a:pt x="38576" y="12350"/>
                    <a:pt x="38613" y="12350"/>
                  </a:cubicBezTo>
                  <a:cubicBezTo>
                    <a:pt x="38644" y="12350"/>
                    <a:pt x="38674" y="12344"/>
                    <a:pt x="38697" y="12332"/>
                  </a:cubicBezTo>
                  <a:lnTo>
                    <a:pt x="39874" y="11653"/>
                  </a:lnTo>
                  <a:cubicBezTo>
                    <a:pt x="39922" y="11622"/>
                    <a:pt x="39919" y="11574"/>
                    <a:pt x="39868" y="11543"/>
                  </a:cubicBezTo>
                  <a:lnTo>
                    <a:pt x="38506" y="10758"/>
                  </a:lnTo>
                  <a:cubicBezTo>
                    <a:pt x="38477" y="10742"/>
                    <a:pt x="38441" y="10733"/>
                    <a:pt x="38405" y="10733"/>
                  </a:cubicBezTo>
                  <a:close/>
                  <a:moveTo>
                    <a:pt x="22584" y="10895"/>
                  </a:moveTo>
                  <a:cubicBezTo>
                    <a:pt x="22551" y="10895"/>
                    <a:pt x="22519" y="10902"/>
                    <a:pt x="22495" y="10915"/>
                  </a:cubicBezTo>
                  <a:lnTo>
                    <a:pt x="21318" y="11595"/>
                  </a:lnTo>
                  <a:cubicBezTo>
                    <a:pt x="21266" y="11622"/>
                    <a:pt x="21271" y="11673"/>
                    <a:pt x="21325" y="11703"/>
                  </a:cubicBezTo>
                  <a:lnTo>
                    <a:pt x="22684" y="12489"/>
                  </a:lnTo>
                  <a:cubicBezTo>
                    <a:pt x="22711" y="12505"/>
                    <a:pt x="22747" y="12512"/>
                    <a:pt x="22782" y="12512"/>
                  </a:cubicBezTo>
                  <a:cubicBezTo>
                    <a:pt x="22816" y="12512"/>
                    <a:pt x="22848" y="12505"/>
                    <a:pt x="22871" y="12492"/>
                  </a:cubicBezTo>
                  <a:lnTo>
                    <a:pt x="24048" y="11813"/>
                  </a:lnTo>
                  <a:cubicBezTo>
                    <a:pt x="24100" y="11785"/>
                    <a:pt x="24097" y="11735"/>
                    <a:pt x="24042" y="11703"/>
                  </a:cubicBezTo>
                  <a:lnTo>
                    <a:pt x="22684" y="10919"/>
                  </a:lnTo>
                  <a:cubicBezTo>
                    <a:pt x="22655" y="10903"/>
                    <a:pt x="22619" y="10895"/>
                    <a:pt x="22584" y="10895"/>
                  </a:cubicBezTo>
                  <a:close/>
                  <a:moveTo>
                    <a:pt x="16833" y="11491"/>
                  </a:moveTo>
                  <a:cubicBezTo>
                    <a:pt x="16801" y="11491"/>
                    <a:pt x="16771" y="11498"/>
                    <a:pt x="16748" y="11513"/>
                  </a:cubicBezTo>
                  <a:lnTo>
                    <a:pt x="15570" y="12192"/>
                  </a:lnTo>
                  <a:cubicBezTo>
                    <a:pt x="15520" y="12219"/>
                    <a:pt x="15523" y="12267"/>
                    <a:pt x="15578" y="12297"/>
                  </a:cubicBezTo>
                  <a:lnTo>
                    <a:pt x="16936" y="13083"/>
                  </a:lnTo>
                  <a:cubicBezTo>
                    <a:pt x="16965" y="13101"/>
                    <a:pt x="17002" y="13109"/>
                    <a:pt x="17038" y="13109"/>
                  </a:cubicBezTo>
                  <a:cubicBezTo>
                    <a:pt x="17070" y="13109"/>
                    <a:pt x="17101" y="13102"/>
                    <a:pt x="17123" y="13089"/>
                  </a:cubicBezTo>
                  <a:lnTo>
                    <a:pt x="18301" y="12410"/>
                  </a:lnTo>
                  <a:cubicBezTo>
                    <a:pt x="18352" y="12379"/>
                    <a:pt x="18349" y="12332"/>
                    <a:pt x="18294" y="12301"/>
                  </a:cubicBezTo>
                  <a:lnTo>
                    <a:pt x="16936" y="11516"/>
                  </a:lnTo>
                  <a:cubicBezTo>
                    <a:pt x="16907" y="11500"/>
                    <a:pt x="16869" y="11491"/>
                    <a:pt x="16833" y="11491"/>
                  </a:cubicBezTo>
                  <a:close/>
                  <a:moveTo>
                    <a:pt x="28777" y="9561"/>
                  </a:moveTo>
                  <a:cubicBezTo>
                    <a:pt x="28745" y="9561"/>
                    <a:pt x="28714" y="9568"/>
                    <a:pt x="28690" y="9581"/>
                  </a:cubicBezTo>
                  <a:lnTo>
                    <a:pt x="27332" y="10366"/>
                  </a:lnTo>
                  <a:cubicBezTo>
                    <a:pt x="27284" y="10393"/>
                    <a:pt x="27287" y="10444"/>
                    <a:pt x="27339" y="10475"/>
                  </a:cubicBezTo>
                  <a:lnTo>
                    <a:pt x="29089" y="11486"/>
                  </a:lnTo>
                  <a:cubicBezTo>
                    <a:pt x="29141" y="11516"/>
                    <a:pt x="29144" y="11563"/>
                    <a:pt x="29096" y="11591"/>
                  </a:cubicBezTo>
                  <a:lnTo>
                    <a:pt x="28008" y="12219"/>
                  </a:lnTo>
                  <a:cubicBezTo>
                    <a:pt x="27960" y="12247"/>
                    <a:pt x="27963" y="12297"/>
                    <a:pt x="28014" y="12328"/>
                  </a:cubicBezTo>
                  <a:lnTo>
                    <a:pt x="29376" y="13113"/>
                  </a:lnTo>
                  <a:cubicBezTo>
                    <a:pt x="29404" y="13129"/>
                    <a:pt x="29439" y="13137"/>
                    <a:pt x="29474" y="13137"/>
                  </a:cubicBezTo>
                  <a:cubicBezTo>
                    <a:pt x="29507" y="13137"/>
                    <a:pt x="29539" y="13130"/>
                    <a:pt x="29564" y="13116"/>
                  </a:cubicBezTo>
                  <a:lnTo>
                    <a:pt x="32189" y="11601"/>
                  </a:lnTo>
                  <a:cubicBezTo>
                    <a:pt x="32236" y="11574"/>
                    <a:pt x="32233" y="11522"/>
                    <a:pt x="32181" y="11492"/>
                  </a:cubicBezTo>
                  <a:lnTo>
                    <a:pt x="28878" y="9588"/>
                  </a:lnTo>
                  <a:cubicBezTo>
                    <a:pt x="28849" y="9570"/>
                    <a:pt x="28812" y="9561"/>
                    <a:pt x="28777" y="9561"/>
                  </a:cubicBezTo>
                  <a:close/>
                  <a:moveTo>
                    <a:pt x="25158" y="11651"/>
                  </a:moveTo>
                  <a:cubicBezTo>
                    <a:pt x="25126" y="11651"/>
                    <a:pt x="25095" y="11658"/>
                    <a:pt x="25072" y="11673"/>
                  </a:cubicBezTo>
                  <a:lnTo>
                    <a:pt x="23895" y="12352"/>
                  </a:lnTo>
                  <a:cubicBezTo>
                    <a:pt x="23843" y="12379"/>
                    <a:pt x="23847" y="12428"/>
                    <a:pt x="23902" y="12458"/>
                  </a:cubicBezTo>
                  <a:lnTo>
                    <a:pt x="25260" y="13243"/>
                  </a:lnTo>
                  <a:cubicBezTo>
                    <a:pt x="25290" y="13260"/>
                    <a:pt x="25329" y="13268"/>
                    <a:pt x="25366" y="13268"/>
                  </a:cubicBezTo>
                  <a:cubicBezTo>
                    <a:pt x="25397" y="13268"/>
                    <a:pt x="25426" y="13262"/>
                    <a:pt x="25448" y="13250"/>
                  </a:cubicBezTo>
                  <a:lnTo>
                    <a:pt x="26625" y="12571"/>
                  </a:lnTo>
                  <a:cubicBezTo>
                    <a:pt x="26677" y="12540"/>
                    <a:pt x="26673" y="12492"/>
                    <a:pt x="26619" y="12461"/>
                  </a:cubicBezTo>
                  <a:lnTo>
                    <a:pt x="25256" y="11676"/>
                  </a:lnTo>
                  <a:cubicBezTo>
                    <a:pt x="25230" y="11660"/>
                    <a:pt x="25193" y="11651"/>
                    <a:pt x="25158" y="11651"/>
                  </a:cubicBezTo>
                  <a:close/>
                  <a:moveTo>
                    <a:pt x="36686" y="11725"/>
                  </a:moveTo>
                  <a:cubicBezTo>
                    <a:pt x="36654" y="11725"/>
                    <a:pt x="36622" y="11732"/>
                    <a:pt x="36598" y="11744"/>
                  </a:cubicBezTo>
                  <a:lnTo>
                    <a:pt x="35424" y="12423"/>
                  </a:lnTo>
                  <a:cubicBezTo>
                    <a:pt x="35373" y="12455"/>
                    <a:pt x="35376" y="12502"/>
                    <a:pt x="35431" y="12533"/>
                  </a:cubicBezTo>
                  <a:lnTo>
                    <a:pt x="36789" y="13318"/>
                  </a:lnTo>
                  <a:cubicBezTo>
                    <a:pt x="36818" y="13334"/>
                    <a:pt x="36855" y="13343"/>
                    <a:pt x="36891" y="13343"/>
                  </a:cubicBezTo>
                  <a:cubicBezTo>
                    <a:pt x="36923" y="13343"/>
                    <a:pt x="36954" y="13336"/>
                    <a:pt x="36977" y="13321"/>
                  </a:cubicBezTo>
                  <a:lnTo>
                    <a:pt x="38154" y="12642"/>
                  </a:lnTo>
                  <a:cubicBezTo>
                    <a:pt x="38202" y="12615"/>
                    <a:pt x="38202" y="12567"/>
                    <a:pt x="38148" y="12536"/>
                  </a:cubicBezTo>
                  <a:lnTo>
                    <a:pt x="36785" y="11752"/>
                  </a:lnTo>
                  <a:cubicBezTo>
                    <a:pt x="36759" y="11734"/>
                    <a:pt x="36722" y="11725"/>
                    <a:pt x="36686" y="11725"/>
                  </a:cubicBezTo>
                  <a:close/>
                  <a:moveTo>
                    <a:pt x="20863" y="11887"/>
                  </a:moveTo>
                  <a:cubicBezTo>
                    <a:pt x="20831" y="11887"/>
                    <a:pt x="20799" y="11894"/>
                    <a:pt x="20775" y="11908"/>
                  </a:cubicBezTo>
                  <a:lnTo>
                    <a:pt x="19598" y="12587"/>
                  </a:lnTo>
                  <a:cubicBezTo>
                    <a:pt x="19550" y="12615"/>
                    <a:pt x="19554" y="12666"/>
                    <a:pt x="19605" y="12697"/>
                  </a:cubicBezTo>
                  <a:lnTo>
                    <a:pt x="20967" y="13482"/>
                  </a:lnTo>
                  <a:cubicBezTo>
                    <a:pt x="20994" y="13498"/>
                    <a:pt x="21030" y="13506"/>
                    <a:pt x="21064" y="13506"/>
                  </a:cubicBezTo>
                  <a:cubicBezTo>
                    <a:pt x="21097" y="13506"/>
                    <a:pt x="21129" y="13499"/>
                    <a:pt x="21154" y="13485"/>
                  </a:cubicBezTo>
                  <a:lnTo>
                    <a:pt x="22328" y="12806"/>
                  </a:lnTo>
                  <a:cubicBezTo>
                    <a:pt x="22380" y="12776"/>
                    <a:pt x="22376" y="12727"/>
                    <a:pt x="22322" y="12697"/>
                  </a:cubicBezTo>
                  <a:lnTo>
                    <a:pt x="20963" y="11912"/>
                  </a:lnTo>
                  <a:cubicBezTo>
                    <a:pt x="20935" y="11896"/>
                    <a:pt x="20898" y="11887"/>
                    <a:pt x="20863" y="11887"/>
                  </a:cubicBezTo>
                  <a:close/>
                  <a:moveTo>
                    <a:pt x="15111" y="12484"/>
                  </a:moveTo>
                  <a:cubicBezTo>
                    <a:pt x="15081" y="12484"/>
                    <a:pt x="15051" y="12490"/>
                    <a:pt x="15028" y="12502"/>
                  </a:cubicBezTo>
                  <a:lnTo>
                    <a:pt x="13850" y="13181"/>
                  </a:lnTo>
                  <a:cubicBezTo>
                    <a:pt x="13803" y="13212"/>
                    <a:pt x="13806" y="13260"/>
                    <a:pt x="13858" y="13291"/>
                  </a:cubicBezTo>
                  <a:lnTo>
                    <a:pt x="15219" y="14076"/>
                  </a:lnTo>
                  <a:cubicBezTo>
                    <a:pt x="15246" y="14092"/>
                    <a:pt x="15283" y="14101"/>
                    <a:pt x="15318" y="14101"/>
                  </a:cubicBezTo>
                  <a:cubicBezTo>
                    <a:pt x="15351" y="14101"/>
                    <a:pt x="15382" y="14094"/>
                    <a:pt x="15407" y="14079"/>
                  </a:cubicBezTo>
                  <a:lnTo>
                    <a:pt x="16581" y="13400"/>
                  </a:lnTo>
                  <a:cubicBezTo>
                    <a:pt x="16632" y="13373"/>
                    <a:pt x="16629" y="13324"/>
                    <a:pt x="16574" y="13294"/>
                  </a:cubicBezTo>
                  <a:lnTo>
                    <a:pt x="15216" y="12509"/>
                  </a:lnTo>
                  <a:cubicBezTo>
                    <a:pt x="15186" y="12492"/>
                    <a:pt x="15148" y="12484"/>
                    <a:pt x="15111" y="12484"/>
                  </a:cubicBezTo>
                  <a:close/>
                  <a:moveTo>
                    <a:pt x="27553" y="12511"/>
                  </a:moveTo>
                  <a:cubicBezTo>
                    <a:pt x="27521" y="12511"/>
                    <a:pt x="27489" y="12518"/>
                    <a:pt x="27465" y="12533"/>
                  </a:cubicBezTo>
                  <a:lnTo>
                    <a:pt x="26291" y="13212"/>
                  </a:lnTo>
                  <a:cubicBezTo>
                    <a:pt x="26239" y="13239"/>
                    <a:pt x="26243" y="13288"/>
                    <a:pt x="26298" y="13321"/>
                  </a:cubicBezTo>
                  <a:lnTo>
                    <a:pt x="27656" y="14107"/>
                  </a:lnTo>
                  <a:cubicBezTo>
                    <a:pt x="27684" y="14122"/>
                    <a:pt x="27720" y="14130"/>
                    <a:pt x="27755" y="14130"/>
                  </a:cubicBezTo>
                  <a:cubicBezTo>
                    <a:pt x="27788" y="14130"/>
                    <a:pt x="27821" y="14123"/>
                    <a:pt x="27844" y="14110"/>
                  </a:cubicBezTo>
                  <a:lnTo>
                    <a:pt x="29021" y="13431"/>
                  </a:lnTo>
                  <a:cubicBezTo>
                    <a:pt x="29069" y="13400"/>
                    <a:pt x="29065" y="13352"/>
                    <a:pt x="29015" y="13321"/>
                  </a:cubicBezTo>
                  <a:lnTo>
                    <a:pt x="27652" y="12536"/>
                  </a:lnTo>
                  <a:cubicBezTo>
                    <a:pt x="27626" y="12520"/>
                    <a:pt x="27589" y="12511"/>
                    <a:pt x="27553" y="12511"/>
                  </a:cubicBezTo>
                  <a:close/>
                  <a:moveTo>
                    <a:pt x="23439" y="12643"/>
                  </a:moveTo>
                  <a:cubicBezTo>
                    <a:pt x="23408" y="12643"/>
                    <a:pt x="23376" y="12650"/>
                    <a:pt x="23352" y="12663"/>
                  </a:cubicBezTo>
                  <a:lnTo>
                    <a:pt x="22175" y="13342"/>
                  </a:lnTo>
                  <a:cubicBezTo>
                    <a:pt x="22127" y="13373"/>
                    <a:pt x="22127" y="13420"/>
                    <a:pt x="22181" y="13451"/>
                  </a:cubicBezTo>
                  <a:lnTo>
                    <a:pt x="23544" y="14236"/>
                  </a:lnTo>
                  <a:cubicBezTo>
                    <a:pt x="23571" y="14252"/>
                    <a:pt x="23607" y="14261"/>
                    <a:pt x="23643" y="14261"/>
                  </a:cubicBezTo>
                  <a:cubicBezTo>
                    <a:pt x="23675" y="14261"/>
                    <a:pt x="23707" y="14254"/>
                    <a:pt x="23731" y="14239"/>
                  </a:cubicBezTo>
                  <a:lnTo>
                    <a:pt x="24905" y="13560"/>
                  </a:lnTo>
                  <a:cubicBezTo>
                    <a:pt x="24957" y="13533"/>
                    <a:pt x="24953" y="13485"/>
                    <a:pt x="24898" y="13455"/>
                  </a:cubicBezTo>
                  <a:lnTo>
                    <a:pt x="23540" y="12669"/>
                  </a:lnTo>
                  <a:cubicBezTo>
                    <a:pt x="23511" y="12651"/>
                    <a:pt x="23475" y="12643"/>
                    <a:pt x="23439" y="12643"/>
                  </a:cubicBezTo>
                  <a:close/>
                  <a:moveTo>
                    <a:pt x="19144" y="12880"/>
                  </a:moveTo>
                  <a:cubicBezTo>
                    <a:pt x="19111" y="12880"/>
                    <a:pt x="19079" y="12887"/>
                    <a:pt x="19055" y="12902"/>
                  </a:cubicBezTo>
                  <a:lnTo>
                    <a:pt x="17881" y="13581"/>
                  </a:lnTo>
                  <a:cubicBezTo>
                    <a:pt x="17830" y="13608"/>
                    <a:pt x="17834" y="13656"/>
                    <a:pt x="17888" y="13687"/>
                  </a:cubicBezTo>
                  <a:lnTo>
                    <a:pt x="19247" y="14471"/>
                  </a:lnTo>
                  <a:cubicBezTo>
                    <a:pt x="19275" y="14489"/>
                    <a:pt x="19312" y="14498"/>
                    <a:pt x="19347" y="14498"/>
                  </a:cubicBezTo>
                  <a:cubicBezTo>
                    <a:pt x="19379" y="14498"/>
                    <a:pt x="19410" y="14491"/>
                    <a:pt x="19434" y="14479"/>
                  </a:cubicBezTo>
                  <a:lnTo>
                    <a:pt x="20611" y="13800"/>
                  </a:lnTo>
                  <a:cubicBezTo>
                    <a:pt x="20660" y="13768"/>
                    <a:pt x="20660" y="13721"/>
                    <a:pt x="20605" y="13690"/>
                  </a:cubicBezTo>
                  <a:lnTo>
                    <a:pt x="19243" y="12905"/>
                  </a:lnTo>
                  <a:cubicBezTo>
                    <a:pt x="19216" y="12889"/>
                    <a:pt x="19180" y="12880"/>
                    <a:pt x="19144" y="12880"/>
                  </a:cubicBezTo>
                  <a:close/>
                  <a:moveTo>
                    <a:pt x="32662" y="11805"/>
                  </a:moveTo>
                  <a:cubicBezTo>
                    <a:pt x="32630" y="11805"/>
                    <a:pt x="32598" y="11812"/>
                    <a:pt x="32574" y="11826"/>
                  </a:cubicBezTo>
                  <a:lnTo>
                    <a:pt x="29137" y="13809"/>
                  </a:lnTo>
                  <a:cubicBezTo>
                    <a:pt x="29086" y="13841"/>
                    <a:pt x="29089" y="13888"/>
                    <a:pt x="29144" y="13918"/>
                  </a:cubicBezTo>
                  <a:lnTo>
                    <a:pt x="30502" y="14704"/>
                  </a:lnTo>
                  <a:cubicBezTo>
                    <a:pt x="30531" y="14720"/>
                    <a:pt x="30568" y="14728"/>
                    <a:pt x="30605" y="14728"/>
                  </a:cubicBezTo>
                  <a:cubicBezTo>
                    <a:pt x="30637" y="14728"/>
                    <a:pt x="30669" y="14721"/>
                    <a:pt x="30694" y="14707"/>
                  </a:cubicBezTo>
                  <a:lnTo>
                    <a:pt x="34131" y="12724"/>
                  </a:lnTo>
                  <a:cubicBezTo>
                    <a:pt x="34178" y="12694"/>
                    <a:pt x="34178" y="12645"/>
                    <a:pt x="34123" y="12615"/>
                  </a:cubicBezTo>
                  <a:lnTo>
                    <a:pt x="32762" y="11830"/>
                  </a:lnTo>
                  <a:cubicBezTo>
                    <a:pt x="32735" y="11814"/>
                    <a:pt x="32698" y="11805"/>
                    <a:pt x="32662" y="11805"/>
                  </a:cubicBezTo>
                  <a:close/>
                  <a:moveTo>
                    <a:pt x="34605" y="12927"/>
                  </a:moveTo>
                  <a:cubicBezTo>
                    <a:pt x="34573" y="12927"/>
                    <a:pt x="34542" y="12933"/>
                    <a:pt x="34520" y="12946"/>
                  </a:cubicBezTo>
                  <a:lnTo>
                    <a:pt x="32707" y="13994"/>
                  </a:lnTo>
                  <a:cubicBezTo>
                    <a:pt x="32660" y="14021"/>
                    <a:pt x="32663" y="14069"/>
                    <a:pt x="32714" y="14099"/>
                  </a:cubicBezTo>
                  <a:lnTo>
                    <a:pt x="34076" y="14885"/>
                  </a:lnTo>
                  <a:cubicBezTo>
                    <a:pt x="34105" y="14901"/>
                    <a:pt x="34141" y="14909"/>
                    <a:pt x="34177" y="14909"/>
                  </a:cubicBezTo>
                  <a:cubicBezTo>
                    <a:pt x="34208" y="14909"/>
                    <a:pt x="34239" y="14903"/>
                    <a:pt x="34263" y="14888"/>
                  </a:cubicBezTo>
                  <a:lnTo>
                    <a:pt x="36072" y="13844"/>
                  </a:lnTo>
                  <a:cubicBezTo>
                    <a:pt x="36124" y="13816"/>
                    <a:pt x="36120" y="13768"/>
                    <a:pt x="36065" y="13738"/>
                  </a:cubicBezTo>
                  <a:lnTo>
                    <a:pt x="34707" y="12953"/>
                  </a:lnTo>
                  <a:cubicBezTo>
                    <a:pt x="34678" y="12935"/>
                    <a:pt x="34641" y="12927"/>
                    <a:pt x="34605" y="12927"/>
                  </a:cubicBezTo>
                  <a:close/>
                  <a:moveTo>
                    <a:pt x="13397" y="13475"/>
                  </a:moveTo>
                  <a:cubicBezTo>
                    <a:pt x="13365" y="13475"/>
                    <a:pt x="13333" y="13482"/>
                    <a:pt x="13308" y="13496"/>
                  </a:cubicBezTo>
                  <a:lnTo>
                    <a:pt x="12133" y="14175"/>
                  </a:lnTo>
                  <a:cubicBezTo>
                    <a:pt x="12083" y="14205"/>
                    <a:pt x="12086" y="14253"/>
                    <a:pt x="12141" y="14284"/>
                  </a:cubicBezTo>
                  <a:lnTo>
                    <a:pt x="13499" y="15069"/>
                  </a:lnTo>
                  <a:cubicBezTo>
                    <a:pt x="13528" y="15085"/>
                    <a:pt x="13564" y="15094"/>
                    <a:pt x="13600" y="15094"/>
                  </a:cubicBezTo>
                  <a:cubicBezTo>
                    <a:pt x="13631" y="15094"/>
                    <a:pt x="13662" y="15087"/>
                    <a:pt x="13686" y="15072"/>
                  </a:cubicBezTo>
                  <a:lnTo>
                    <a:pt x="14864" y="14393"/>
                  </a:lnTo>
                  <a:cubicBezTo>
                    <a:pt x="14912" y="14366"/>
                    <a:pt x="14909" y="14318"/>
                    <a:pt x="14857" y="14284"/>
                  </a:cubicBezTo>
                  <a:lnTo>
                    <a:pt x="13496" y="13499"/>
                  </a:lnTo>
                  <a:cubicBezTo>
                    <a:pt x="13467" y="13483"/>
                    <a:pt x="13432" y="13475"/>
                    <a:pt x="13397" y="13475"/>
                  </a:cubicBezTo>
                  <a:close/>
                  <a:moveTo>
                    <a:pt x="25834" y="13505"/>
                  </a:moveTo>
                  <a:cubicBezTo>
                    <a:pt x="25802" y="13505"/>
                    <a:pt x="25771" y="13512"/>
                    <a:pt x="25748" y="13526"/>
                  </a:cubicBezTo>
                  <a:lnTo>
                    <a:pt x="24571" y="14205"/>
                  </a:lnTo>
                  <a:cubicBezTo>
                    <a:pt x="24519" y="14233"/>
                    <a:pt x="24522" y="14280"/>
                    <a:pt x="24577" y="14312"/>
                  </a:cubicBezTo>
                  <a:lnTo>
                    <a:pt x="25935" y="15096"/>
                  </a:lnTo>
                  <a:cubicBezTo>
                    <a:pt x="25965" y="15112"/>
                    <a:pt x="26002" y="15121"/>
                    <a:pt x="26038" y="15121"/>
                  </a:cubicBezTo>
                  <a:cubicBezTo>
                    <a:pt x="26070" y="15121"/>
                    <a:pt x="26101" y="15114"/>
                    <a:pt x="26124" y="15100"/>
                  </a:cubicBezTo>
                  <a:lnTo>
                    <a:pt x="27301" y="14420"/>
                  </a:lnTo>
                  <a:cubicBezTo>
                    <a:pt x="27353" y="14393"/>
                    <a:pt x="27348" y="14345"/>
                    <a:pt x="27294" y="14315"/>
                  </a:cubicBezTo>
                  <a:lnTo>
                    <a:pt x="25935" y="13529"/>
                  </a:lnTo>
                  <a:cubicBezTo>
                    <a:pt x="25907" y="13513"/>
                    <a:pt x="25870" y="13505"/>
                    <a:pt x="25834" y="13505"/>
                  </a:cubicBezTo>
                  <a:close/>
                  <a:moveTo>
                    <a:pt x="21722" y="13636"/>
                  </a:moveTo>
                  <a:cubicBezTo>
                    <a:pt x="21689" y="13636"/>
                    <a:pt x="21657" y="13643"/>
                    <a:pt x="21632" y="13656"/>
                  </a:cubicBezTo>
                  <a:lnTo>
                    <a:pt x="20458" y="14335"/>
                  </a:lnTo>
                  <a:cubicBezTo>
                    <a:pt x="20406" y="14366"/>
                    <a:pt x="20411" y="14414"/>
                    <a:pt x="20465" y="14444"/>
                  </a:cubicBezTo>
                  <a:lnTo>
                    <a:pt x="21823" y="15229"/>
                  </a:lnTo>
                  <a:cubicBezTo>
                    <a:pt x="21852" y="15245"/>
                    <a:pt x="21889" y="15254"/>
                    <a:pt x="21924" y="15254"/>
                  </a:cubicBezTo>
                  <a:cubicBezTo>
                    <a:pt x="21956" y="15254"/>
                    <a:pt x="21987" y="15247"/>
                    <a:pt x="22011" y="15233"/>
                  </a:cubicBezTo>
                  <a:lnTo>
                    <a:pt x="23188" y="14553"/>
                  </a:lnTo>
                  <a:cubicBezTo>
                    <a:pt x="23236" y="14526"/>
                    <a:pt x="23232" y="14479"/>
                    <a:pt x="23182" y="14444"/>
                  </a:cubicBezTo>
                  <a:lnTo>
                    <a:pt x="21819" y="13660"/>
                  </a:lnTo>
                  <a:cubicBezTo>
                    <a:pt x="21792" y="13644"/>
                    <a:pt x="21756" y="13636"/>
                    <a:pt x="21722" y="13636"/>
                  </a:cubicBezTo>
                  <a:close/>
                  <a:moveTo>
                    <a:pt x="17421" y="13873"/>
                  </a:moveTo>
                  <a:cubicBezTo>
                    <a:pt x="17390" y="13873"/>
                    <a:pt x="17361" y="13879"/>
                    <a:pt x="17339" y="13891"/>
                  </a:cubicBezTo>
                  <a:lnTo>
                    <a:pt x="16161" y="14570"/>
                  </a:lnTo>
                  <a:cubicBezTo>
                    <a:pt x="16110" y="14601"/>
                    <a:pt x="16113" y="14649"/>
                    <a:pt x="16167" y="14680"/>
                  </a:cubicBezTo>
                  <a:lnTo>
                    <a:pt x="17526" y="15465"/>
                  </a:lnTo>
                  <a:cubicBezTo>
                    <a:pt x="17555" y="15481"/>
                    <a:pt x="17593" y="15490"/>
                    <a:pt x="17629" y="15490"/>
                  </a:cubicBezTo>
                  <a:cubicBezTo>
                    <a:pt x="17661" y="15490"/>
                    <a:pt x="17692" y="15483"/>
                    <a:pt x="17714" y="15468"/>
                  </a:cubicBezTo>
                  <a:lnTo>
                    <a:pt x="18891" y="14789"/>
                  </a:lnTo>
                  <a:cubicBezTo>
                    <a:pt x="18943" y="14762"/>
                    <a:pt x="18939" y="14714"/>
                    <a:pt x="18885" y="14683"/>
                  </a:cubicBezTo>
                  <a:lnTo>
                    <a:pt x="17526" y="13898"/>
                  </a:lnTo>
                  <a:cubicBezTo>
                    <a:pt x="17497" y="13881"/>
                    <a:pt x="17458" y="13873"/>
                    <a:pt x="17421" y="13873"/>
                  </a:cubicBezTo>
                  <a:close/>
                  <a:moveTo>
                    <a:pt x="28684" y="14103"/>
                  </a:moveTo>
                  <a:cubicBezTo>
                    <a:pt x="28651" y="14103"/>
                    <a:pt x="28619" y="14110"/>
                    <a:pt x="28594" y="14123"/>
                  </a:cubicBezTo>
                  <a:lnTo>
                    <a:pt x="27417" y="14803"/>
                  </a:lnTo>
                  <a:cubicBezTo>
                    <a:pt x="27369" y="14833"/>
                    <a:pt x="27373" y="14881"/>
                    <a:pt x="27424" y="14912"/>
                  </a:cubicBezTo>
                  <a:lnTo>
                    <a:pt x="28786" y="15697"/>
                  </a:lnTo>
                  <a:cubicBezTo>
                    <a:pt x="28814" y="15713"/>
                    <a:pt x="28851" y="15722"/>
                    <a:pt x="28886" y="15722"/>
                  </a:cubicBezTo>
                  <a:cubicBezTo>
                    <a:pt x="28918" y="15722"/>
                    <a:pt x="28949" y="15715"/>
                    <a:pt x="28974" y="15700"/>
                  </a:cubicBezTo>
                  <a:lnTo>
                    <a:pt x="30147" y="15021"/>
                  </a:lnTo>
                  <a:cubicBezTo>
                    <a:pt x="30199" y="14994"/>
                    <a:pt x="30195" y="14942"/>
                    <a:pt x="30141" y="14912"/>
                  </a:cubicBezTo>
                  <a:lnTo>
                    <a:pt x="28782" y="14127"/>
                  </a:lnTo>
                  <a:cubicBezTo>
                    <a:pt x="28754" y="14111"/>
                    <a:pt x="28718" y="14103"/>
                    <a:pt x="28684" y="14103"/>
                  </a:cubicBezTo>
                  <a:close/>
                  <a:moveTo>
                    <a:pt x="32255" y="14284"/>
                  </a:moveTo>
                  <a:cubicBezTo>
                    <a:pt x="32222" y="14284"/>
                    <a:pt x="32190" y="14291"/>
                    <a:pt x="32165" y="14304"/>
                  </a:cubicBezTo>
                  <a:lnTo>
                    <a:pt x="30717" y="15140"/>
                  </a:lnTo>
                  <a:cubicBezTo>
                    <a:pt x="30670" y="15172"/>
                    <a:pt x="30673" y="15219"/>
                    <a:pt x="30724" y="15249"/>
                  </a:cubicBezTo>
                  <a:lnTo>
                    <a:pt x="32086" y="16035"/>
                  </a:lnTo>
                  <a:cubicBezTo>
                    <a:pt x="32113" y="16051"/>
                    <a:pt x="32149" y="16059"/>
                    <a:pt x="32185" y="16059"/>
                  </a:cubicBezTo>
                  <a:cubicBezTo>
                    <a:pt x="32217" y="16059"/>
                    <a:pt x="32249" y="16053"/>
                    <a:pt x="32274" y="16038"/>
                  </a:cubicBezTo>
                  <a:lnTo>
                    <a:pt x="33721" y="15202"/>
                  </a:lnTo>
                  <a:cubicBezTo>
                    <a:pt x="33772" y="15175"/>
                    <a:pt x="33769" y="15127"/>
                    <a:pt x="33714" y="15096"/>
                  </a:cubicBezTo>
                  <a:lnTo>
                    <a:pt x="32352" y="14307"/>
                  </a:lnTo>
                  <a:cubicBezTo>
                    <a:pt x="32326" y="14292"/>
                    <a:pt x="32290" y="14284"/>
                    <a:pt x="32255" y="14284"/>
                  </a:cubicBezTo>
                  <a:close/>
                  <a:moveTo>
                    <a:pt x="11679" y="14469"/>
                  </a:moveTo>
                  <a:cubicBezTo>
                    <a:pt x="11646" y="14469"/>
                    <a:pt x="11614" y="14475"/>
                    <a:pt x="11591" y="14488"/>
                  </a:cubicBezTo>
                  <a:lnTo>
                    <a:pt x="10413" y="15168"/>
                  </a:lnTo>
                  <a:cubicBezTo>
                    <a:pt x="10362" y="15195"/>
                    <a:pt x="10366" y="15246"/>
                    <a:pt x="10421" y="15277"/>
                  </a:cubicBezTo>
                  <a:lnTo>
                    <a:pt x="11779" y="16062"/>
                  </a:lnTo>
                  <a:cubicBezTo>
                    <a:pt x="11807" y="16078"/>
                    <a:pt x="11843" y="16086"/>
                    <a:pt x="11878" y="16086"/>
                  </a:cubicBezTo>
                  <a:cubicBezTo>
                    <a:pt x="11911" y="16086"/>
                    <a:pt x="11943" y="16079"/>
                    <a:pt x="11966" y="16065"/>
                  </a:cubicBezTo>
                  <a:lnTo>
                    <a:pt x="13144" y="15386"/>
                  </a:lnTo>
                  <a:cubicBezTo>
                    <a:pt x="13195" y="15359"/>
                    <a:pt x="13192" y="15308"/>
                    <a:pt x="13137" y="15277"/>
                  </a:cubicBezTo>
                  <a:lnTo>
                    <a:pt x="11779" y="14492"/>
                  </a:lnTo>
                  <a:cubicBezTo>
                    <a:pt x="11750" y="14476"/>
                    <a:pt x="11714" y="14469"/>
                    <a:pt x="11679" y="14469"/>
                  </a:cubicBezTo>
                  <a:close/>
                  <a:moveTo>
                    <a:pt x="24118" y="14496"/>
                  </a:moveTo>
                  <a:cubicBezTo>
                    <a:pt x="24085" y="14496"/>
                    <a:pt x="24053" y="14503"/>
                    <a:pt x="24028" y="14516"/>
                  </a:cubicBezTo>
                  <a:lnTo>
                    <a:pt x="22851" y="15195"/>
                  </a:lnTo>
                  <a:cubicBezTo>
                    <a:pt x="22802" y="15226"/>
                    <a:pt x="22806" y="15274"/>
                    <a:pt x="22857" y="15304"/>
                  </a:cubicBezTo>
                  <a:lnTo>
                    <a:pt x="24219" y="16089"/>
                  </a:lnTo>
                  <a:cubicBezTo>
                    <a:pt x="24248" y="16106"/>
                    <a:pt x="24285" y="16114"/>
                    <a:pt x="24320" y="16114"/>
                  </a:cubicBezTo>
                  <a:cubicBezTo>
                    <a:pt x="24352" y="16114"/>
                    <a:pt x="24383" y="16107"/>
                    <a:pt x="24407" y="16093"/>
                  </a:cubicBezTo>
                  <a:lnTo>
                    <a:pt x="25581" y="15413"/>
                  </a:lnTo>
                  <a:cubicBezTo>
                    <a:pt x="25632" y="15386"/>
                    <a:pt x="25628" y="15339"/>
                    <a:pt x="25574" y="15308"/>
                  </a:cubicBezTo>
                  <a:lnTo>
                    <a:pt x="24215" y="14520"/>
                  </a:lnTo>
                  <a:cubicBezTo>
                    <a:pt x="24188" y="14504"/>
                    <a:pt x="24152" y="14496"/>
                    <a:pt x="24118" y="14496"/>
                  </a:cubicBezTo>
                  <a:close/>
                  <a:moveTo>
                    <a:pt x="20003" y="14629"/>
                  </a:moveTo>
                  <a:cubicBezTo>
                    <a:pt x="19971" y="14629"/>
                    <a:pt x="19938" y="14636"/>
                    <a:pt x="19915" y="14649"/>
                  </a:cubicBezTo>
                  <a:lnTo>
                    <a:pt x="18738" y="15328"/>
                  </a:lnTo>
                  <a:cubicBezTo>
                    <a:pt x="18686" y="15356"/>
                    <a:pt x="18690" y="15407"/>
                    <a:pt x="18744" y="15438"/>
                  </a:cubicBezTo>
                  <a:lnTo>
                    <a:pt x="20103" y="16223"/>
                  </a:lnTo>
                  <a:cubicBezTo>
                    <a:pt x="20131" y="16238"/>
                    <a:pt x="20167" y="16246"/>
                    <a:pt x="20202" y="16246"/>
                  </a:cubicBezTo>
                  <a:cubicBezTo>
                    <a:pt x="20235" y="16246"/>
                    <a:pt x="20267" y="16239"/>
                    <a:pt x="20291" y="16226"/>
                  </a:cubicBezTo>
                  <a:lnTo>
                    <a:pt x="21468" y="15547"/>
                  </a:lnTo>
                  <a:cubicBezTo>
                    <a:pt x="21520" y="15516"/>
                    <a:pt x="21516" y="15468"/>
                    <a:pt x="21461" y="15438"/>
                  </a:cubicBezTo>
                  <a:lnTo>
                    <a:pt x="20099" y="14652"/>
                  </a:lnTo>
                  <a:cubicBezTo>
                    <a:pt x="20073" y="14637"/>
                    <a:pt x="20038" y="14629"/>
                    <a:pt x="20003" y="14629"/>
                  </a:cubicBezTo>
                  <a:close/>
                  <a:moveTo>
                    <a:pt x="15708" y="14864"/>
                  </a:moveTo>
                  <a:cubicBezTo>
                    <a:pt x="15675" y="14864"/>
                    <a:pt x="15643" y="14871"/>
                    <a:pt x="15619" y="14885"/>
                  </a:cubicBezTo>
                  <a:lnTo>
                    <a:pt x="14441" y="15564"/>
                  </a:lnTo>
                  <a:cubicBezTo>
                    <a:pt x="14393" y="15594"/>
                    <a:pt x="14397" y="15643"/>
                    <a:pt x="14447" y="15673"/>
                  </a:cubicBezTo>
                  <a:lnTo>
                    <a:pt x="15810" y="16458"/>
                  </a:lnTo>
                  <a:cubicBezTo>
                    <a:pt x="15839" y="16474"/>
                    <a:pt x="15875" y="16483"/>
                    <a:pt x="15911" y="16483"/>
                  </a:cubicBezTo>
                  <a:cubicBezTo>
                    <a:pt x="15942" y="16483"/>
                    <a:pt x="15973" y="16476"/>
                    <a:pt x="15997" y="16462"/>
                  </a:cubicBezTo>
                  <a:lnTo>
                    <a:pt x="17171" y="15782"/>
                  </a:lnTo>
                  <a:cubicBezTo>
                    <a:pt x="17223" y="15755"/>
                    <a:pt x="17219" y="15707"/>
                    <a:pt x="17164" y="15673"/>
                  </a:cubicBezTo>
                  <a:lnTo>
                    <a:pt x="15806" y="14888"/>
                  </a:lnTo>
                  <a:cubicBezTo>
                    <a:pt x="15778" y="14872"/>
                    <a:pt x="15743" y="14864"/>
                    <a:pt x="15708" y="14864"/>
                  </a:cubicBezTo>
                  <a:close/>
                  <a:moveTo>
                    <a:pt x="26965" y="15097"/>
                  </a:moveTo>
                  <a:cubicBezTo>
                    <a:pt x="26932" y="15097"/>
                    <a:pt x="26899" y="15104"/>
                    <a:pt x="26874" y="15117"/>
                  </a:cubicBezTo>
                  <a:lnTo>
                    <a:pt x="25700" y="15796"/>
                  </a:lnTo>
                  <a:cubicBezTo>
                    <a:pt x="25649" y="15823"/>
                    <a:pt x="25653" y="15874"/>
                    <a:pt x="25707" y="15905"/>
                  </a:cubicBezTo>
                  <a:lnTo>
                    <a:pt x="27066" y="16690"/>
                  </a:lnTo>
                  <a:cubicBezTo>
                    <a:pt x="27094" y="16706"/>
                    <a:pt x="27129" y="16713"/>
                    <a:pt x="27163" y="16713"/>
                  </a:cubicBezTo>
                  <a:cubicBezTo>
                    <a:pt x="27196" y="16713"/>
                    <a:pt x="27228" y="16707"/>
                    <a:pt x="27253" y="16694"/>
                  </a:cubicBezTo>
                  <a:lnTo>
                    <a:pt x="28430" y="16014"/>
                  </a:lnTo>
                  <a:cubicBezTo>
                    <a:pt x="28479" y="15983"/>
                    <a:pt x="28475" y="15936"/>
                    <a:pt x="28424" y="15905"/>
                  </a:cubicBezTo>
                  <a:lnTo>
                    <a:pt x="27062" y="15120"/>
                  </a:lnTo>
                  <a:cubicBezTo>
                    <a:pt x="27036" y="15104"/>
                    <a:pt x="27000" y="15097"/>
                    <a:pt x="26965" y="15097"/>
                  </a:cubicBezTo>
                  <a:close/>
                  <a:moveTo>
                    <a:pt x="22399" y="15489"/>
                  </a:moveTo>
                  <a:cubicBezTo>
                    <a:pt x="22366" y="15489"/>
                    <a:pt x="22333" y="15496"/>
                    <a:pt x="22308" y="15509"/>
                  </a:cubicBezTo>
                  <a:lnTo>
                    <a:pt x="21134" y="16188"/>
                  </a:lnTo>
                  <a:cubicBezTo>
                    <a:pt x="21082" y="16219"/>
                    <a:pt x="21086" y="16267"/>
                    <a:pt x="21140" y="16298"/>
                  </a:cubicBezTo>
                  <a:lnTo>
                    <a:pt x="22499" y="17083"/>
                  </a:lnTo>
                  <a:cubicBezTo>
                    <a:pt x="22528" y="17099"/>
                    <a:pt x="22564" y="17107"/>
                    <a:pt x="22600" y="17107"/>
                  </a:cubicBezTo>
                  <a:cubicBezTo>
                    <a:pt x="22632" y="17107"/>
                    <a:pt x="22663" y="17101"/>
                    <a:pt x="22687" y="17086"/>
                  </a:cubicBezTo>
                  <a:lnTo>
                    <a:pt x="23864" y="16407"/>
                  </a:lnTo>
                  <a:cubicBezTo>
                    <a:pt x="23912" y="16380"/>
                    <a:pt x="23912" y="16328"/>
                    <a:pt x="23857" y="16298"/>
                  </a:cubicBezTo>
                  <a:lnTo>
                    <a:pt x="22495" y="15512"/>
                  </a:lnTo>
                  <a:cubicBezTo>
                    <a:pt x="22469" y="15497"/>
                    <a:pt x="22434" y="15489"/>
                    <a:pt x="22399" y="15489"/>
                  </a:cubicBezTo>
                  <a:close/>
                  <a:moveTo>
                    <a:pt x="30265" y="15434"/>
                  </a:moveTo>
                  <a:cubicBezTo>
                    <a:pt x="30232" y="15434"/>
                    <a:pt x="30199" y="15441"/>
                    <a:pt x="30174" y="15454"/>
                  </a:cubicBezTo>
                  <a:lnTo>
                    <a:pt x="28728" y="16291"/>
                  </a:lnTo>
                  <a:cubicBezTo>
                    <a:pt x="28676" y="16318"/>
                    <a:pt x="28680" y="16369"/>
                    <a:pt x="28734" y="16400"/>
                  </a:cubicBezTo>
                  <a:lnTo>
                    <a:pt x="30097" y="17185"/>
                  </a:lnTo>
                  <a:cubicBezTo>
                    <a:pt x="30123" y="17201"/>
                    <a:pt x="30158" y="17208"/>
                    <a:pt x="30193" y="17208"/>
                  </a:cubicBezTo>
                  <a:cubicBezTo>
                    <a:pt x="30226" y="17208"/>
                    <a:pt x="30259" y="17201"/>
                    <a:pt x="30284" y="17188"/>
                  </a:cubicBezTo>
                  <a:lnTo>
                    <a:pt x="31731" y="16352"/>
                  </a:lnTo>
                  <a:cubicBezTo>
                    <a:pt x="31779" y="16325"/>
                    <a:pt x="31776" y="16273"/>
                    <a:pt x="31724" y="16243"/>
                  </a:cubicBezTo>
                  <a:lnTo>
                    <a:pt x="30363" y="15458"/>
                  </a:lnTo>
                  <a:cubicBezTo>
                    <a:pt x="30336" y="15442"/>
                    <a:pt x="30300" y="15434"/>
                    <a:pt x="30265" y="15434"/>
                  </a:cubicBezTo>
                  <a:close/>
                  <a:moveTo>
                    <a:pt x="18281" y="15621"/>
                  </a:moveTo>
                  <a:cubicBezTo>
                    <a:pt x="18249" y="15621"/>
                    <a:pt x="18218" y="15628"/>
                    <a:pt x="18195" y="15643"/>
                  </a:cubicBezTo>
                  <a:lnTo>
                    <a:pt x="17018" y="16322"/>
                  </a:lnTo>
                  <a:cubicBezTo>
                    <a:pt x="16970" y="16349"/>
                    <a:pt x="16970" y="16396"/>
                    <a:pt x="17024" y="16431"/>
                  </a:cubicBezTo>
                  <a:lnTo>
                    <a:pt x="18386" y="17215"/>
                  </a:lnTo>
                  <a:cubicBezTo>
                    <a:pt x="18413" y="17231"/>
                    <a:pt x="18448" y="17239"/>
                    <a:pt x="18484" y="17239"/>
                  </a:cubicBezTo>
                  <a:cubicBezTo>
                    <a:pt x="18516" y="17239"/>
                    <a:pt x="18549" y="17232"/>
                    <a:pt x="18574" y="17219"/>
                  </a:cubicBezTo>
                  <a:lnTo>
                    <a:pt x="19748" y="16540"/>
                  </a:lnTo>
                  <a:cubicBezTo>
                    <a:pt x="19799" y="16509"/>
                    <a:pt x="19796" y="16462"/>
                    <a:pt x="19741" y="16431"/>
                  </a:cubicBezTo>
                  <a:lnTo>
                    <a:pt x="18383" y="15646"/>
                  </a:lnTo>
                  <a:cubicBezTo>
                    <a:pt x="18354" y="15629"/>
                    <a:pt x="18317" y="15621"/>
                    <a:pt x="18281" y="15621"/>
                  </a:cubicBezTo>
                  <a:close/>
                  <a:moveTo>
                    <a:pt x="13989" y="15858"/>
                  </a:moveTo>
                  <a:cubicBezTo>
                    <a:pt x="13956" y="15858"/>
                    <a:pt x="13923" y="15865"/>
                    <a:pt x="13899" y="15878"/>
                  </a:cubicBezTo>
                  <a:lnTo>
                    <a:pt x="12724" y="16557"/>
                  </a:lnTo>
                  <a:cubicBezTo>
                    <a:pt x="12673" y="16585"/>
                    <a:pt x="12676" y="16635"/>
                    <a:pt x="12731" y="16666"/>
                  </a:cubicBezTo>
                  <a:lnTo>
                    <a:pt x="14089" y="17451"/>
                  </a:lnTo>
                  <a:cubicBezTo>
                    <a:pt x="14118" y="17467"/>
                    <a:pt x="14153" y="17474"/>
                    <a:pt x="14188" y="17474"/>
                  </a:cubicBezTo>
                  <a:cubicBezTo>
                    <a:pt x="14220" y="17474"/>
                    <a:pt x="14252" y="17468"/>
                    <a:pt x="14277" y="17454"/>
                  </a:cubicBezTo>
                  <a:lnTo>
                    <a:pt x="15455" y="16775"/>
                  </a:lnTo>
                  <a:cubicBezTo>
                    <a:pt x="15502" y="16748"/>
                    <a:pt x="15502" y="16697"/>
                    <a:pt x="15447" y="16666"/>
                  </a:cubicBezTo>
                  <a:lnTo>
                    <a:pt x="14086" y="15881"/>
                  </a:lnTo>
                  <a:cubicBezTo>
                    <a:pt x="14060" y="15865"/>
                    <a:pt x="14024" y="15858"/>
                    <a:pt x="13989" y="15858"/>
                  </a:cubicBezTo>
                  <a:close/>
                  <a:moveTo>
                    <a:pt x="9212" y="15892"/>
                  </a:moveTo>
                  <a:cubicBezTo>
                    <a:pt x="9179" y="15892"/>
                    <a:pt x="9147" y="15899"/>
                    <a:pt x="9123" y="15912"/>
                  </a:cubicBezTo>
                  <a:lnTo>
                    <a:pt x="7946" y="16591"/>
                  </a:lnTo>
                  <a:cubicBezTo>
                    <a:pt x="7894" y="16621"/>
                    <a:pt x="7899" y="16670"/>
                    <a:pt x="7953" y="16700"/>
                  </a:cubicBezTo>
                  <a:lnTo>
                    <a:pt x="9315" y="17486"/>
                  </a:lnTo>
                  <a:cubicBezTo>
                    <a:pt x="9342" y="17502"/>
                    <a:pt x="9378" y="17510"/>
                    <a:pt x="9414" y="17510"/>
                  </a:cubicBezTo>
                  <a:cubicBezTo>
                    <a:pt x="9446" y="17510"/>
                    <a:pt x="9478" y="17503"/>
                    <a:pt x="9502" y="17489"/>
                  </a:cubicBezTo>
                  <a:lnTo>
                    <a:pt x="10676" y="16810"/>
                  </a:lnTo>
                  <a:cubicBezTo>
                    <a:pt x="10728" y="16782"/>
                    <a:pt x="10724" y="16734"/>
                    <a:pt x="10670" y="16703"/>
                  </a:cubicBezTo>
                  <a:lnTo>
                    <a:pt x="9311" y="15915"/>
                  </a:lnTo>
                  <a:cubicBezTo>
                    <a:pt x="9283" y="15899"/>
                    <a:pt x="9247" y="15892"/>
                    <a:pt x="9212" y="15892"/>
                  </a:cubicBezTo>
                  <a:close/>
                  <a:moveTo>
                    <a:pt x="25243" y="16088"/>
                  </a:moveTo>
                  <a:cubicBezTo>
                    <a:pt x="25211" y="16088"/>
                    <a:pt x="25180" y="16095"/>
                    <a:pt x="25157" y="16109"/>
                  </a:cubicBezTo>
                  <a:lnTo>
                    <a:pt x="23980" y="16789"/>
                  </a:lnTo>
                  <a:cubicBezTo>
                    <a:pt x="23929" y="16816"/>
                    <a:pt x="23933" y="16864"/>
                    <a:pt x="23987" y="16895"/>
                  </a:cubicBezTo>
                  <a:lnTo>
                    <a:pt x="25346" y="17683"/>
                  </a:lnTo>
                  <a:cubicBezTo>
                    <a:pt x="25373" y="17699"/>
                    <a:pt x="25409" y="17707"/>
                    <a:pt x="25444" y="17707"/>
                  </a:cubicBezTo>
                  <a:cubicBezTo>
                    <a:pt x="25478" y="17707"/>
                    <a:pt x="25510" y="17700"/>
                    <a:pt x="25533" y="17686"/>
                  </a:cubicBezTo>
                  <a:lnTo>
                    <a:pt x="26710" y="17007"/>
                  </a:lnTo>
                  <a:cubicBezTo>
                    <a:pt x="26762" y="16977"/>
                    <a:pt x="26759" y="16929"/>
                    <a:pt x="26704" y="16898"/>
                  </a:cubicBezTo>
                  <a:lnTo>
                    <a:pt x="25346" y="16114"/>
                  </a:lnTo>
                  <a:cubicBezTo>
                    <a:pt x="25317" y="16097"/>
                    <a:pt x="25279" y="16088"/>
                    <a:pt x="25243" y="16088"/>
                  </a:cubicBezTo>
                  <a:close/>
                  <a:moveTo>
                    <a:pt x="20677" y="16481"/>
                  </a:moveTo>
                  <a:cubicBezTo>
                    <a:pt x="20645" y="16481"/>
                    <a:pt x="20614" y="16488"/>
                    <a:pt x="20591" y="16503"/>
                  </a:cubicBezTo>
                  <a:lnTo>
                    <a:pt x="19414" y="17182"/>
                  </a:lnTo>
                  <a:cubicBezTo>
                    <a:pt x="19362" y="17209"/>
                    <a:pt x="19366" y="17260"/>
                    <a:pt x="19420" y="17291"/>
                  </a:cubicBezTo>
                  <a:lnTo>
                    <a:pt x="20779" y="18075"/>
                  </a:lnTo>
                  <a:cubicBezTo>
                    <a:pt x="20807" y="18091"/>
                    <a:pt x="20843" y="18099"/>
                    <a:pt x="20879" y="18099"/>
                  </a:cubicBezTo>
                  <a:cubicBezTo>
                    <a:pt x="20912" y="18099"/>
                    <a:pt x="20943" y="18093"/>
                    <a:pt x="20967" y="18079"/>
                  </a:cubicBezTo>
                  <a:lnTo>
                    <a:pt x="22144" y="17400"/>
                  </a:lnTo>
                  <a:cubicBezTo>
                    <a:pt x="22195" y="17369"/>
                    <a:pt x="22192" y="17322"/>
                    <a:pt x="22137" y="17291"/>
                  </a:cubicBezTo>
                  <a:lnTo>
                    <a:pt x="20779" y="16506"/>
                  </a:lnTo>
                  <a:cubicBezTo>
                    <a:pt x="20750" y="16490"/>
                    <a:pt x="20713" y="16481"/>
                    <a:pt x="20677" y="16481"/>
                  </a:cubicBezTo>
                  <a:close/>
                  <a:moveTo>
                    <a:pt x="16562" y="16614"/>
                  </a:moveTo>
                  <a:cubicBezTo>
                    <a:pt x="16530" y="16614"/>
                    <a:pt x="16499" y="16621"/>
                    <a:pt x="16475" y="16635"/>
                  </a:cubicBezTo>
                  <a:lnTo>
                    <a:pt x="15301" y="17314"/>
                  </a:lnTo>
                  <a:cubicBezTo>
                    <a:pt x="15250" y="17342"/>
                    <a:pt x="15253" y="17390"/>
                    <a:pt x="15304" y="17420"/>
                  </a:cubicBezTo>
                  <a:lnTo>
                    <a:pt x="16666" y="18206"/>
                  </a:lnTo>
                  <a:cubicBezTo>
                    <a:pt x="16695" y="18222"/>
                    <a:pt x="16731" y="18230"/>
                    <a:pt x="16766" y="18230"/>
                  </a:cubicBezTo>
                  <a:cubicBezTo>
                    <a:pt x="16798" y="18230"/>
                    <a:pt x="16830" y="18223"/>
                    <a:pt x="16854" y="18209"/>
                  </a:cubicBezTo>
                  <a:lnTo>
                    <a:pt x="18031" y="17533"/>
                  </a:lnTo>
                  <a:cubicBezTo>
                    <a:pt x="18079" y="17502"/>
                    <a:pt x="18076" y="17454"/>
                    <a:pt x="18024" y="17424"/>
                  </a:cubicBezTo>
                  <a:lnTo>
                    <a:pt x="16663" y="16639"/>
                  </a:lnTo>
                  <a:cubicBezTo>
                    <a:pt x="16634" y="16623"/>
                    <a:pt x="16598" y="16614"/>
                    <a:pt x="16562" y="16614"/>
                  </a:cubicBezTo>
                  <a:close/>
                  <a:moveTo>
                    <a:pt x="28272" y="16583"/>
                  </a:moveTo>
                  <a:cubicBezTo>
                    <a:pt x="28240" y="16583"/>
                    <a:pt x="28209" y="16590"/>
                    <a:pt x="28185" y="16605"/>
                  </a:cubicBezTo>
                  <a:lnTo>
                    <a:pt x="26738" y="17441"/>
                  </a:lnTo>
                  <a:cubicBezTo>
                    <a:pt x="26687" y="17468"/>
                    <a:pt x="26690" y="17516"/>
                    <a:pt x="26745" y="17547"/>
                  </a:cubicBezTo>
                  <a:lnTo>
                    <a:pt x="28103" y="18332"/>
                  </a:lnTo>
                  <a:cubicBezTo>
                    <a:pt x="28132" y="18350"/>
                    <a:pt x="28169" y="18358"/>
                    <a:pt x="28205" y="18358"/>
                  </a:cubicBezTo>
                  <a:cubicBezTo>
                    <a:pt x="28237" y="18358"/>
                    <a:pt x="28268" y="18351"/>
                    <a:pt x="28290" y="18338"/>
                  </a:cubicBezTo>
                  <a:lnTo>
                    <a:pt x="29738" y="17502"/>
                  </a:lnTo>
                  <a:cubicBezTo>
                    <a:pt x="29789" y="17472"/>
                    <a:pt x="29785" y="17424"/>
                    <a:pt x="29731" y="17393"/>
                  </a:cubicBezTo>
                  <a:lnTo>
                    <a:pt x="28372" y="16608"/>
                  </a:lnTo>
                  <a:cubicBezTo>
                    <a:pt x="28344" y="16592"/>
                    <a:pt x="28308" y="16583"/>
                    <a:pt x="28272" y="16583"/>
                  </a:cubicBezTo>
                  <a:close/>
                  <a:moveTo>
                    <a:pt x="12267" y="16849"/>
                  </a:moveTo>
                  <a:cubicBezTo>
                    <a:pt x="12235" y="16849"/>
                    <a:pt x="12204" y="16857"/>
                    <a:pt x="12182" y="16871"/>
                  </a:cubicBezTo>
                  <a:lnTo>
                    <a:pt x="11004" y="17550"/>
                  </a:lnTo>
                  <a:cubicBezTo>
                    <a:pt x="10953" y="17577"/>
                    <a:pt x="10956" y="17629"/>
                    <a:pt x="11011" y="17659"/>
                  </a:cubicBezTo>
                  <a:lnTo>
                    <a:pt x="12369" y="18444"/>
                  </a:lnTo>
                  <a:cubicBezTo>
                    <a:pt x="12398" y="18460"/>
                    <a:pt x="12434" y="18468"/>
                    <a:pt x="12469" y="18468"/>
                  </a:cubicBezTo>
                  <a:cubicBezTo>
                    <a:pt x="12502" y="18468"/>
                    <a:pt x="12534" y="18461"/>
                    <a:pt x="12557" y="18448"/>
                  </a:cubicBezTo>
                  <a:lnTo>
                    <a:pt x="13735" y="17768"/>
                  </a:lnTo>
                  <a:cubicBezTo>
                    <a:pt x="13786" y="17738"/>
                    <a:pt x="13782" y="17690"/>
                    <a:pt x="13727" y="17659"/>
                  </a:cubicBezTo>
                  <a:lnTo>
                    <a:pt x="12369" y="16875"/>
                  </a:lnTo>
                  <a:cubicBezTo>
                    <a:pt x="12340" y="16858"/>
                    <a:pt x="12303" y="16849"/>
                    <a:pt x="12267" y="16849"/>
                  </a:cubicBezTo>
                  <a:close/>
                  <a:moveTo>
                    <a:pt x="7493" y="16885"/>
                  </a:moveTo>
                  <a:cubicBezTo>
                    <a:pt x="7460" y="16885"/>
                    <a:pt x="7428" y="16892"/>
                    <a:pt x="7403" y="16905"/>
                  </a:cubicBezTo>
                  <a:lnTo>
                    <a:pt x="6226" y="17584"/>
                  </a:lnTo>
                  <a:cubicBezTo>
                    <a:pt x="6178" y="17615"/>
                    <a:pt x="6182" y="17663"/>
                    <a:pt x="6232" y="17694"/>
                  </a:cubicBezTo>
                  <a:lnTo>
                    <a:pt x="7595" y="18478"/>
                  </a:lnTo>
                  <a:cubicBezTo>
                    <a:pt x="7622" y="18494"/>
                    <a:pt x="7658" y="18502"/>
                    <a:pt x="7692" y="18502"/>
                  </a:cubicBezTo>
                  <a:cubicBezTo>
                    <a:pt x="7725" y="18502"/>
                    <a:pt x="7757" y="18495"/>
                    <a:pt x="7782" y="18482"/>
                  </a:cubicBezTo>
                  <a:lnTo>
                    <a:pt x="8956" y="17803"/>
                  </a:lnTo>
                  <a:cubicBezTo>
                    <a:pt x="9008" y="17776"/>
                    <a:pt x="9004" y="17724"/>
                    <a:pt x="8953" y="17694"/>
                  </a:cubicBezTo>
                  <a:lnTo>
                    <a:pt x="7591" y="16908"/>
                  </a:lnTo>
                  <a:cubicBezTo>
                    <a:pt x="7563" y="16893"/>
                    <a:pt x="7528" y="16885"/>
                    <a:pt x="7493" y="16885"/>
                  </a:cubicBezTo>
                  <a:close/>
                  <a:moveTo>
                    <a:pt x="23524" y="17082"/>
                  </a:moveTo>
                  <a:cubicBezTo>
                    <a:pt x="23492" y="17082"/>
                    <a:pt x="23461" y="17088"/>
                    <a:pt x="23437" y="17103"/>
                  </a:cubicBezTo>
                  <a:lnTo>
                    <a:pt x="22260" y="17782"/>
                  </a:lnTo>
                  <a:cubicBezTo>
                    <a:pt x="22213" y="17809"/>
                    <a:pt x="22216" y="17857"/>
                    <a:pt x="22267" y="17888"/>
                  </a:cubicBezTo>
                  <a:lnTo>
                    <a:pt x="23629" y="18673"/>
                  </a:lnTo>
                  <a:cubicBezTo>
                    <a:pt x="23657" y="18689"/>
                    <a:pt x="23694" y="18698"/>
                    <a:pt x="23729" y="18698"/>
                  </a:cubicBezTo>
                  <a:cubicBezTo>
                    <a:pt x="23761" y="18698"/>
                    <a:pt x="23792" y="18691"/>
                    <a:pt x="23816" y="18677"/>
                  </a:cubicBezTo>
                  <a:lnTo>
                    <a:pt x="24990" y="17998"/>
                  </a:lnTo>
                  <a:cubicBezTo>
                    <a:pt x="25042" y="17970"/>
                    <a:pt x="25039" y="17922"/>
                    <a:pt x="24984" y="17891"/>
                  </a:cubicBezTo>
                  <a:lnTo>
                    <a:pt x="23626" y="17106"/>
                  </a:lnTo>
                  <a:cubicBezTo>
                    <a:pt x="23596" y="17090"/>
                    <a:pt x="23560" y="17082"/>
                    <a:pt x="23524" y="17082"/>
                  </a:cubicBezTo>
                  <a:close/>
                  <a:moveTo>
                    <a:pt x="18958" y="17474"/>
                  </a:moveTo>
                  <a:cubicBezTo>
                    <a:pt x="18926" y="17474"/>
                    <a:pt x="18895" y="17481"/>
                    <a:pt x="18871" y="17495"/>
                  </a:cubicBezTo>
                  <a:lnTo>
                    <a:pt x="17694" y="18174"/>
                  </a:lnTo>
                  <a:cubicBezTo>
                    <a:pt x="17646" y="18202"/>
                    <a:pt x="17649" y="18250"/>
                    <a:pt x="17700" y="18280"/>
                  </a:cubicBezTo>
                  <a:lnTo>
                    <a:pt x="19062" y="19069"/>
                  </a:lnTo>
                  <a:cubicBezTo>
                    <a:pt x="19088" y="19085"/>
                    <a:pt x="19124" y="19092"/>
                    <a:pt x="19159" y="19092"/>
                  </a:cubicBezTo>
                  <a:cubicBezTo>
                    <a:pt x="19192" y="19092"/>
                    <a:pt x="19225" y="19085"/>
                    <a:pt x="19250" y="19072"/>
                  </a:cubicBezTo>
                  <a:lnTo>
                    <a:pt x="20424" y="18393"/>
                  </a:lnTo>
                  <a:cubicBezTo>
                    <a:pt x="20475" y="18362"/>
                    <a:pt x="20472" y="18315"/>
                    <a:pt x="20417" y="18284"/>
                  </a:cubicBezTo>
                  <a:lnTo>
                    <a:pt x="19059" y="17499"/>
                  </a:lnTo>
                  <a:cubicBezTo>
                    <a:pt x="19030" y="17483"/>
                    <a:pt x="18994" y="17474"/>
                    <a:pt x="18958" y="17474"/>
                  </a:cubicBezTo>
                  <a:close/>
                  <a:moveTo>
                    <a:pt x="14840" y="17607"/>
                  </a:moveTo>
                  <a:cubicBezTo>
                    <a:pt x="14810" y="17607"/>
                    <a:pt x="14780" y="17613"/>
                    <a:pt x="14759" y="17625"/>
                  </a:cubicBezTo>
                  <a:lnTo>
                    <a:pt x="13581" y="18305"/>
                  </a:lnTo>
                  <a:cubicBezTo>
                    <a:pt x="13530" y="18335"/>
                    <a:pt x="13533" y="18383"/>
                    <a:pt x="13587" y="18414"/>
                  </a:cubicBezTo>
                  <a:lnTo>
                    <a:pt x="14946" y="19198"/>
                  </a:lnTo>
                  <a:cubicBezTo>
                    <a:pt x="14975" y="19215"/>
                    <a:pt x="15012" y="19223"/>
                    <a:pt x="15048" y="19223"/>
                  </a:cubicBezTo>
                  <a:cubicBezTo>
                    <a:pt x="15080" y="19223"/>
                    <a:pt x="15111" y="19216"/>
                    <a:pt x="15134" y="19202"/>
                  </a:cubicBezTo>
                  <a:lnTo>
                    <a:pt x="16311" y="18523"/>
                  </a:lnTo>
                  <a:cubicBezTo>
                    <a:pt x="16362" y="18496"/>
                    <a:pt x="16359" y="18448"/>
                    <a:pt x="16304" y="18417"/>
                  </a:cubicBezTo>
                  <a:lnTo>
                    <a:pt x="14943" y="17632"/>
                  </a:lnTo>
                  <a:cubicBezTo>
                    <a:pt x="14915" y="17615"/>
                    <a:pt x="14877" y="17607"/>
                    <a:pt x="14840" y="17607"/>
                  </a:cubicBezTo>
                  <a:close/>
                  <a:moveTo>
                    <a:pt x="10548" y="17843"/>
                  </a:moveTo>
                  <a:cubicBezTo>
                    <a:pt x="10517" y="17843"/>
                    <a:pt x="10486" y="17850"/>
                    <a:pt x="10462" y="17864"/>
                  </a:cubicBezTo>
                  <a:lnTo>
                    <a:pt x="9284" y="18543"/>
                  </a:lnTo>
                  <a:cubicBezTo>
                    <a:pt x="9236" y="18571"/>
                    <a:pt x="9239" y="18618"/>
                    <a:pt x="9291" y="18649"/>
                  </a:cubicBezTo>
                  <a:lnTo>
                    <a:pt x="10652" y="19434"/>
                  </a:lnTo>
                  <a:cubicBezTo>
                    <a:pt x="10681" y="19452"/>
                    <a:pt x="10718" y="19460"/>
                    <a:pt x="10753" y="19460"/>
                  </a:cubicBezTo>
                  <a:cubicBezTo>
                    <a:pt x="10785" y="19460"/>
                    <a:pt x="10816" y="19454"/>
                    <a:pt x="10840" y="19441"/>
                  </a:cubicBezTo>
                  <a:lnTo>
                    <a:pt x="12015" y="18762"/>
                  </a:lnTo>
                  <a:cubicBezTo>
                    <a:pt x="12065" y="18731"/>
                    <a:pt x="12062" y="18683"/>
                    <a:pt x="12007" y="18653"/>
                  </a:cubicBezTo>
                  <a:lnTo>
                    <a:pt x="10649" y="17867"/>
                  </a:lnTo>
                  <a:cubicBezTo>
                    <a:pt x="10620" y="17851"/>
                    <a:pt x="10584" y="17843"/>
                    <a:pt x="10548" y="17843"/>
                  </a:cubicBezTo>
                  <a:close/>
                  <a:moveTo>
                    <a:pt x="5772" y="17877"/>
                  </a:moveTo>
                  <a:cubicBezTo>
                    <a:pt x="5739" y="17877"/>
                    <a:pt x="5707" y="17884"/>
                    <a:pt x="5683" y="17898"/>
                  </a:cubicBezTo>
                  <a:lnTo>
                    <a:pt x="4509" y="18577"/>
                  </a:lnTo>
                  <a:cubicBezTo>
                    <a:pt x="4458" y="18605"/>
                    <a:pt x="4461" y="18656"/>
                    <a:pt x="4516" y="18686"/>
                  </a:cubicBezTo>
                  <a:lnTo>
                    <a:pt x="5874" y="19472"/>
                  </a:lnTo>
                  <a:cubicBezTo>
                    <a:pt x="5902" y="19488"/>
                    <a:pt x="5939" y="19495"/>
                    <a:pt x="5974" y="19495"/>
                  </a:cubicBezTo>
                  <a:cubicBezTo>
                    <a:pt x="6007" y="19495"/>
                    <a:pt x="6039" y="19488"/>
                    <a:pt x="6062" y="19475"/>
                  </a:cubicBezTo>
                  <a:lnTo>
                    <a:pt x="7239" y="18796"/>
                  </a:lnTo>
                  <a:cubicBezTo>
                    <a:pt x="7287" y="18765"/>
                    <a:pt x="7287" y="18718"/>
                    <a:pt x="7233" y="18686"/>
                  </a:cubicBezTo>
                  <a:lnTo>
                    <a:pt x="5871" y="17902"/>
                  </a:lnTo>
                  <a:cubicBezTo>
                    <a:pt x="5844" y="17885"/>
                    <a:pt x="5808" y="17877"/>
                    <a:pt x="5772" y="17877"/>
                  </a:cubicBezTo>
                  <a:close/>
                  <a:moveTo>
                    <a:pt x="21808" y="18073"/>
                  </a:moveTo>
                  <a:cubicBezTo>
                    <a:pt x="21775" y="18073"/>
                    <a:pt x="21742" y="18079"/>
                    <a:pt x="21717" y="18093"/>
                  </a:cubicBezTo>
                  <a:lnTo>
                    <a:pt x="20543" y="18772"/>
                  </a:lnTo>
                  <a:cubicBezTo>
                    <a:pt x="20492" y="18803"/>
                    <a:pt x="20496" y="18850"/>
                    <a:pt x="20550" y="18881"/>
                  </a:cubicBezTo>
                  <a:lnTo>
                    <a:pt x="21909" y="19666"/>
                  </a:lnTo>
                  <a:cubicBezTo>
                    <a:pt x="21937" y="19682"/>
                    <a:pt x="21973" y="19691"/>
                    <a:pt x="22009" y="19691"/>
                  </a:cubicBezTo>
                  <a:cubicBezTo>
                    <a:pt x="22041" y="19691"/>
                    <a:pt x="22072" y="19684"/>
                    <a:pt x="22096" y="19669"/>
                  </a:cubicBezTo>
                  <a:lnTo>
                    <a:pt x="23273" y="18990"/>
                  </a:lnTo>
                  <a:cubicBezTo>
                    <a:pt x="23322" y="18963"/>
                    <a:pt x="23322" y="18915"/>
                    <a:pt x="23267" y="18885"/>
                  </a:cubicBezTo>
                  <a:lnTo>
                    <a:pt x="21905" y="18096"/>
                  </a:lnTo>
                  <a:cubicBezTo>
                    <a:pt x="21879" y="18080"/>
                    <a:pt x="21843" y="18073"/>
                    <a:pt x="21808" y="18073"/>
                  </a:cubicBezTo>
                  <a:close/>
                  <a:moveTo>
                    <a:pt x="17239" y="18467"/>
                  </a:moveTo>
                  <a:cubicBezTo>
                    <a:pt x="17207" y="18467"/>
                    <a:pt x="17175" y="18474"/>
                    <a:pt x="17150" y="18489"/>
                  </a:cubicBezTo>
                  <a:lnTo>
                    <a:pt x="15977" y="19165"/>
                  </a:lnTo>
                  <a:cubicBezTo>
                    <a:pt x="15926" y="19195"/>
                    <a:pt x="15929" y="19243"/>
                    <a:pt x="15983" y="19274"/>
                  </a:cubicBezTo>
                  <a:lnTo>
                    <a:pt x="17342" y="20058"/>
                  </a:lnTo>
                  <a:cubicBezTo>
                    <a:pt x="17371" y="20075"/>
                    <a:pt x="17407" y="20084"/>
                    <a:pt x="17442" y="20084"/>
                  </a:cubicBezTo>
                  <a:cubicBezTo>
                    <a:pt x="17474" y="20084"/>
                    <a:pt x="17505" y="20076"/>
                    <a:pt x="17530" y="20062"/>
                  </a:cubicBezTo>
                  <a:lnTo>
                    <a:pt x="18707" y="19383"/>
                  </a:lnTo>
                  <a:cubicBezTo>
                    <a:pt x="18755" y="19356"/>
                    <a:pt x="18752" y="19308"/>
                    <a:pt x="18700" y="19277"/>
                  </a:cubicBezTo>
                  <a:lnTo>
                    <a:pt x="17339" y="18492"/>
                  </a:lnTo>
                  <a:cubicBezTo>
                    <a:pt x="17312" y="18476"/>
                    <a:pt x="17275" y="18467"/>
                    <a:pt x="17239" y="18467"/>
                  </a:cubicBezTo>
                  <a:close/>
                  <a:moveTo>
                    <a:pt x="13127" y="18599"/>
                  </a:moveTo>
                  <a:cubicBezTo>
                    <a:pt x="13094" y="18599"/>
                    <a:pt x="13062" y="18605"/>
                    <a:pt x="13038" y="18618"/>
                  </a:cubicBezTo>
                  <a:lnTo>
                    <a:pt x="11861" y="19297"/>
                  </a:lnTo>
                  <a:cubicBezTo>
                    <a:pt x="11813" y="19329"/>
                    <a:pt x="11813" y="19376"/>
                    <a:pt x="11867" y="19406"/>
                  </a:cubicBezTo>
                  <a:lnTo>
                    <a:pt x="13229" y="20192"/>
                  </a:lnTo>
                  <a:cubicBezTo>
                    <a:pt x="13256" y="20208"/>
                    <a:pt x="13293" y="20216"/>
                    <a:pt x="13329" y="20216"/>
                  </a:cubicBezTo>
                  <a:cubicBezTo>
                    <a:pt x="13361" y="20216"/>
                    <a:pt x="13393" y="20210"/>
                    <a:pt x="13417" y="20195"/>
                  </a:cubicBezTo>
                  <a:lnTo>
                    <a:pt x="14591" y="19516"/>
                  </a:lnTo>
                  <a:cubicBezTo>
                    <a:pt x="14642" y="19488"/>
                    <a:pt x="14639" y="19441"/>
                    <a:pt x="14584" y="19406"/>
                  </a:cubicBezTo>
                  <a:lnTo>
                    <a:pt x="13226" y="18622"/>
                  </a:lnTo>
                  <a:cubicBezTo>
                    <a:pt x="13198" y="18606"/>
                    <a:pt x="13162" y="18599"/>
                    <a:pt x="13127" y="18599"/>
                  </a:cubicBezTo>
                  <a:close/>
                  <a:moveTo>
                    <a:pt x="8826" y="18835"/>
                  </a:moveTo>
                  <a:cubicBezTo>
                    <a:pt x="8795" y="18835"/>
                    <a:pt x="8764" y="18841"/>
                    <a:pt x="8741" y="18854"/>
                  </a:cubicBezTo>
                  <a:lnTo>
                    <a:pt x="7567" y="19533"/>
                  </a:lnTo>
                  <a:cubicBezTo>
                    <a:pt x="7516" y="19564"/>
                    <a:pt x="7519" y="19611"/>
                    <a:pt x="7574" y="19642"/>
                  </a:cubicBezTo>
                  <a:lnTo>
                    <a:pt x="8932" y="20427"/>
                  </a:lnTo>
                  <a:cubicBezTo>
                    <a:pt x="8961" y="20443"/>
                    <a:pt x="8997" y="20452"/>
                    <a:pt x="9033" y="20452"/>
                  </a:cubicBezTo>
                  <a:cubicBezTo>
                    <a:pt x="9065" y="20452"/>
                    <a:pt x="9096" y="20445"/>
                    <a:pt x="9120" y="20430"/>
                  </a:cubicBezTo>
                  <a:lnTo>
                    <a:pt x="10298" y="19751"/>
                  </a:lnTo>
                  <a:cubicBezTo>
                    <a:pt x="10345" y="19724"/>
                    <a:pt x="10342" y="19677"/>
                    <a:pt x="10290" y="19646"/>
                  </a:cubicBezTo>
                  <a:lnTo>
                    <a:pt x="8929" y="18861"/>
                  </a:lnTo>
                  <a:cubicBezTo>
                    <a:pt x="8901" y="18844"/>
                    <a:pt x="8863" y="18835"/>
                    <a:pt x="8826" y="18835"/>
                  </a:cubicBezTo>
                  <a:close/>
                  <a:moveTo>
                    <a:pt x="4052" y="18870"/>
                  </a:moveTo>
                  <a:cubicBezTo>
                    <a:pt x="4020" y="18870"/>
                    <a:pt x="3989" y="18877"/>
                    <a:pt x="3967" y="18891"/>
                  </a:cubicBezTo>
                  <a:lnTo>
                    <a:pt x="2789" y="19570"/>
                  </a:lnTo>
                  <a:cubicBezTo>
                    <a:pt x="2738" y="19598"/>
                    <a:pt x="2741" y="19646"/>
                    <a:pt x="2795" y="19677"/>
                  </a:cubicBezTo>
                  <a:lnTo>
                    <a:pt x="4158" y="20461"/>
                  </a:lnTo>
                  <a:cubicBezTo>
                    <a:pt x="4184" y="20480"/>
                    <a:pt x="4221" y="20488"/>
                    <a:pt x="4257" y="20488"/>
                  </a:cubicBezTo>
                  <a:cubicBezTo>
                    <a:pt x="4289" y="20488"/>
                    <a:pt x="4321" y="20481"/>
                    <a:pt x="4345" y="20468"/>
                  </a:cubicBezTo>
                  <a:lnTo>
                    <a:pt x="5519" y="19789"/>
                  </a:lnTo>
                  <a:cubicBezTo>
                    <a:pt x="5571" y="19759"/>
                    <a:pt x="5567" y="19710"/>
                    <a:pt x="5512" y="19680"/>
                  </a:cubicBezTo>
                  <a:lnTo>
                    <a:pt x="4154" y="18894"/>
                  </a:lnTo>
                  <a:cubicBezTo>
                    <a:pt x="4125" y="18879"/>
                    <a:pt x="4088" y="18870"/>
                    <a:pt x="4052" y="18870"/>
                  </a:cubicBezTo>
                  <a:close/>
                  <a:moveTo>
                    <a:pt x="20089" y="19066"/>
                  </a:moveTo>
                  <a:cubicBezTo>
                    <a:pt x="20056" y="19066"/>
                    <a:pt x="20024" y="19073"/>
                    <a:pt x="20001" y="19086"/>
                  </a:cubicBezTo>
                  <a:lnTo>
                    <a:pt x="18823" y="19765"/>
                  </a:lnTo>
                  <a:cubicBezTo>
                    <a:pt x="18772" y="19796"/>
                    <a:pt x="18776" y="19844"/>
                    <a:pt x="18830" y="19874"/>
                  </a:cubicBezTo>
                  <a:lnTo>
                    <a:pt x="20189" y="20660"/>
                  </a:lnTo>
                  <a:cubicBezTo>
                    <a:pt x="20216" y="20675"/>
                    <a:pt x="20253" y="20683"/>
                    <a:pt x="20288" y="20683"/>
                  </a:cubicBezTo>
                  <a:cubicBezTo>
                    <a:pt x="20321" y="20683"/>
                    <a:pt x="20353" y="20676"/>
                    <a:pt x="20376" y="20663"/>
                  </a:cubicBezTo>
                  <a:lnTo>
                    <a:pt x="21553" y="19984"/>
                  </a:lnTo>
                  <a:cubicBezTo>
                    <a:pt x="21605" y="19956"/>
                    <a:pt x="21602" y="19905"/>
                    <a:pt x="21547" y="19874"/>
                  </a:cubicBezTo>
                  <a:lnTo>
                    <a:pt x="20189" y="19089"/>
                  </a:lnTo>
                  <a:cubicBezTo>
                    <a:pt x="20160" y="19073"/>
                    <a:pt x="20124" y="19066"/>
                    <a:pt x="20089" y="19066"/>
                  </a:cubicBezTo>
                  <a:close/>
                  <a:moveTo>
                    <a:pt x="15522" y="19459"/>
                  </a:moveTo>
                  <a:cubicBezTo>
                    <a:pt x="15489" y="19459"/>
                    <a:pt x="15457" y="19465"/>
                    <a:pt x="15434" y="19479"/>
                  </a:cubicBezTo>
                  <a:lnTo>
                    <a:pt x="14256" y="20158"/>
                  </a:lnTo>
                  <a:cubicBezTo>
                    <a:pt x="14206" y="20189"/>
                    <a:pt x="14209" y="20236"/>
                    <a:pt x="14263" y="20267"/>
                  </a:cubicBezTo>
                  <a:lnTo>
                    <a:pt x="15622" y="21052"/>
                  </a:lnTo>
                  <a:cubicBezTo>
                    <a:pt x="15650" y="21068"/>
                    <a:pt x="15688" y="21076"/>
                    <a:pt x="15724" y="21076"/>
                  </a:cubicBezTo>
                  <a:cubicBezTo>
                    <a:pt x="15756" y="21076"/>
                    <a:pt x="15787" y="21070"/>
                    <a:pt x="15810" y="21055"/>
                  </a:cubicBezTo>
                  <a:lnTo>
                    <a:pt x="16987" y="20376"/>
                  </a:lnTo>
                  <a:cubicBezTo>
                    <a:pt x="17038" y="20348"/>
                    <a:pt x="17035" y="20301"/>
                    <a:pt x="16980" y="20271"/>
                  </a:cubicBezTo>
                  <a:lnTo>
                    <a:pt x="15622" y="19482"/>
                  </a:lnTo>
                  <a:cubicBezTo>
                    <a:pt x="15594" y="19466"/>
                    <a:pt x="15557" y="19459"/>
                    <a:pt x="15522" y="19459"/>
                  </a:cubicBezTo>
                  <a:close/>
                  <a:moveTo>
                    <a:pt x="11405" y="19590"/>
                  </a:moveTo>
                  <a:cubicBezTo>
                    <a:pt x="11373" y="19590"/>
                    <a:pt x="11342" y="19597"/>
                    <a:pt x="11318" y="19611"/>
                  </a:cubicBezTo>
                  <a:lnTo>
                    <a:pt x="10144" y="20291"/>
                  </a:lnTo>
                  <a:cubicBezTo>
                    <a:pt x="10093" y="20318"/>
                    <a:pt x="10096" y="20369"/>
                    <a:pt x="10147" y="20400"/>
                  </a:cubicBezTo>
                  <a:lnTo>
                    <a:pt x="11509" y="21185"/>
                  </a:lnTo>
                  <a:cubicBezTo>
                    <a:pt x="11537" y="21201"/>
                    <a:pt x="11573" y="21209"/>
                    <a:pt x="11607" y="21209"/>
                  </a:cubicBezTo>
                  <a:cubicBezTo>
                    <a:pt x="11640" y="21209"/>
                    <a:pt x="11672" y="21202"/>
                    <a:pt x="11697" y="21188"/>
                  </a:cubicBezTo>
                  <a:lnTo>
                    <a:pt x="12875" y="20509"/>
                  </a:lnTo>
                  <a:cubicBezTo>
                    <a:pt x="12922" y="20479"/>
                    <a:pt x="12919" y="20430"/>
                    <a:pt x="12867" y="20400"/>
                  </a:cubicBezTo>
                  <a:lnTo>
                    <a:pt x="11506" y="19615"/>
                  </a:lnTo>
                  <a:cubicBezTo>
                    <a:pt x="11477" y="19599"/>
                    <a:pt x="11440" y="19590"/>
                    <a:pt x="11405" y="19590"/>
                  </a:cubicBezTo>
                  <a:close/>
                  <a:moveTo>
                    <a:pt x="7113" y="19827"/>
                  </a:moveTo>
                  <a:cubicBezTo>
                    <a:pt x="7080" y="19827"/>
                    <a:pt x="7048" y="19834"/>
                    <a:pt x="7025" y="19847"/>
                  </a:cubicBezTo>
                  <a:lnTo>
                    <a:pt x="5847" y="20526"/>
                  </a:lnTo>
                  <a:cubicBezTo>
                    <a:pt x="5796" y="20557"/>
                    <a:pt x="5799" y="20605"/>
                    <a:pt x="5854" y="20635"/>
                  </a:cubicBezTo>
                  <a:lnTo>
                    <a:pt x="7212" y="21421"/>
                  </a:lnTo>
                  <a:cubicBezTo>
                    <a:pt x="7241" y="21437"/>
                    <a:pt x="7278" y="21445"/>
                    <a:pt x="7314" y="21445"/>
                  </a:cubicBezTo>
                  <a:cubicBezTo>
                    <a:pt x="7346" y="21445"/>
                    <a:pt x="7377" y="21438"/>
                    <a:pt x="7400" y="21424"/>
                  </a:cubicBezTo>
                  <a:lnTo>
                    <a:pt x="8578" y="20745"/>
                  </a:lnTo>
                  <a:cubicBezTo>
                    <a:pt x="8628" y="20717"/>
                    <a:pt x="8625" y="20670"/>
                    <a:pt x="8570" y="20635"/>
                  </a:cubicBezTo>
                  <a:lnTo>
                    <a:pt x="7212" y="19850"/>
                  </a:lnTo>
                  <a:cubicBezTo>
                    <a:pt x="7184" y="19835"/>
                    <a:pt x="7148" y="19827"/>
                    <a:pt x="7113" y="19827"/>
                  </a:cubicBezTo>
                  <a:close/>
                  <a:moveTo>
                    <a:pt x="18370" y="20059"/>
                  </a:moveTo>
                  <a:cubicBezTo>
                    <a:pt x="18337" y="20059"/>
                    <a:pt x="18305" y="20066"/>
                    <a:pt x="18281" y="20079"/>
                  </a:cubicBezTo>
                  <a:lnTo>
                    <a:pt x="17103" y="20758"/>
                  </a:lnTo>
                  <a:cubicBezTo>
                    <a:pt x="17055" y="20786"/>
                    <a:pt x="17059" y="20837"/>
                    <a:pt x="17109" y="20868"/>
                  </a:cubicBezTo>
                  <a:lnTo>
                    <a:pt x="18472" y="21652"/>
                  </a:lnTo>
                  <a:cubicBezTo>
                    <a:pt x="18500" y="21668"/>
                    <a:pt x="18535" y="21676"/>
                    <a:pt x="18570" y="21676"/>
                  </a:cubicBezTo>
                  <a:cubicBezTo>
                    <a:pt x="18603" y="21676"/>
                    <a:pt x="18635" y="21669"/>
                    <a:pt x="18659" y="21656"/>
                  </a:cubicBezTo>
                  <a:lnTo>
                    <a:pt x="19833" y="20977"/>
                  </a:lnTo>
                  <a:cubicBezTo>
                    <a:pt x="19885" y="20946"/>
                    <a:pt x="19881" y="20898"/>
                    <a:pt x="19826" y="20868"/>
                  </a:cubicBezTo>
                  <a:lnTo>
                    <a:pt x="18468" y="20082"/>
                  </a:lnTo>
                  <a:cubicBezTo>
                    <a:pt x="18440" y="20067"/>
                    <a:pt x="18405" y="20059"/>
                    <a:pt x="18370" y="20059"/>
                  </a:cubicBezTo>
                  <a:close/>
                  <a:moveTo>
                    <a:pt x="1589" y="20294"/>
                  </a:moveTo>
                  <a:cubicBezTo>
                    <a:pt x="1556" y="20294"/>
                    <a:pt x="1524" y="20301"/>
                    <a:pt x="1499" y="20315"/>
                  </a:cubicBezTo>
                  <a:lnTo>
                    <a:pt x="51" y="21151"/>
                  </a:lnTo>
                  <a:cubicBezTo>
                    <a:pt x="1" y="21178"/>
                    <a:pt x="4" y="21229"/>
                    <a:pt x="59" y="21260"/>
                  </a:cubicBezTo>
                  <a:lnTo>
                    <a:pt x="1417" y="22045"/>
                  </a:lnTo>
                  <a:cubicBezTo>
                    <a:pt x="1445" y="22061"/>
                    <a:pt x="1481" y="22069"/>
                    <a:pt x="1516" y="22069"/>
                  </a:cubicBezTo>
                  <a:cubicBezTo>
                    <a:pt x="1549" y="22069"/>
                    <a:pt x="1581" y="22062"/>
                    <a:pt x="1604" y="22048"/>
                  </a:cubicBezTo>
                  <a:lnTo>
                    <a:pt x="3052" y="21213"/>
                  </a:lnTo>
                  <a:cubicBezTo>
                    <a:pt x="3103" y="21185"/>
                    <a:pt x="3099" y="21134"/>
                    <a:pt x="3045" y="21103"/>
                  </a:cubicBezTo>
                  <a:lnTo>
                    <a:pt x="1686" y="20318"/>
                  </a:lnTo>
                  <a:cubicBezTo>
                    <a:pt x="1659" y="20302"/>
                    <a:pt x="1623" y="20294"/>
                    <a:pt x="1589" y="20294"/>
                  </a:cubicBezTo>
                  <a:close/>
                  <a:moveTo>
                    <a:pt x="13803" y="20452"/>
                  </a:moveTo>
                  <a:cubicBezTo>
                    <a:pt x="13770" y="20452"/>
                    <a:pt x="13739" y="20458"/>
                    <a:pt x="13714" y="20471"/>
                  </a:cubicBezTo>
                  <a:lnTo>
                    <a:pt x="12536" y="21151"/>
                  </a:lnTo>
                  <a:cubicBezTo>
                    <a:pt x="12489" y="21181"/>
                    <a:pt x="12492" y="21229"/>
                    <a:pt x="12543" y="21260"/>
                  </a:cubicBezTo>
                  <a:lnTo>
                    <a:pt x="13905" y="22045"/>
                  </a:lnTo>
                  <a:cubicBezTo>
                    <a:pt x="13931" y="22061"/>
                    <a:pt x="13967" y="22069"/>
                    <a:pt x="14002" y="22069"/>
                  </a:cubicBezTo>
                  <a:cubicBezTo>
                    <a:pt x="14035" y="22069"/>
                    <a:pt x="14068" y="22062"/>
                    <a:pt x="14093" y="22048"/>
                  </a:cubicBezTo>
                  <a:lnTo>
                    <a:pt x="15266" y="21369"/>
                  </a:lnTo>
                  <a:cubicBezTo>
                    <a:pt x="15318" y="21342"/>
                    <a:pt x="15315" y="21290"/>
                    <a:pt x="15260" y="21260"/>
                  </a:cubicBezTo>
                  <a:lnTo>
                    <a:pt x="13902" y="20475"/>
                  </a:lnTo>
                  <a:cubicBezTo>
                    <a:pt x="13873" y="20459"/>
                    <a:pt x="13838" y="20452"/>
                    <a:pt x="13803" y="20452"/>
                  </a:cubicBezTo>
                  <a:close/>
                  <a:moveTo>
                    <a:pt x="9686" y="20583"/>
                  </a:moveTo>
                  <a:cubicBezTo>
                    <a:pt x="9654" y="20583"/>
                    <a:pt x="9622" y="20590"/>
                    <a:pt x="9598" y="20605"/>
                  </a:cubicBezTo>
                  <a:lnTo>
                    <a:pt x="8424" y="21284"/>
                  </a:lnTo>
                  <a:cubicBezTo>
                    <a:pt x="8373" y="21311"/>
                    <a:pt x="8376" y="21359"/>
                    <a:pt x="8431" y="21393"/>
                  </a:cubicBezTo>
                  <a:lnTo>
                    <a:pt x="9789" y="22178"/>
                  </a:lnTo>
                  <a:cubicBezTo>
                    <a:pt x="9817" y="22194"/>
                    <a:pt x="9853" y="22201"/>
                    <a:pt x="9889" y="22201"/>
                  </a:cubicBezTo>
                  <a:cubicBezTo>
                    <a:pt x="9922" y="22201"/>
                    <a:pt x="9954" y="22195"/>
                    <a:pt x="9977" y="22182"/>
                  </a:cubicBezTo>
                  <a:lnTo>
                    <a:pt x="11154" y="21503"/>
                  </a:lnTo>
                  <a:cubicBezTo>
                    <a:pt x="11205" y="21471"/>
                    <a:pt x="11202" y="21424"/>
                    <a:pt x="11147" y="21393"/>
                  </a:cubicBezTo>
                  <a:lnTo>
                    <a:pt x="9786" y="20608"/>
                  </a:lnTo>
                  <a:cubicBezTo>
                    <a:pt x="9758" y="20592"/>
                    <a:pt x="9722" y="20583"/>
                    <a:pt x="9686" y="20583"/>
                  </a:cubicBezTo>
                  <a:close/>
                  <a:moveTo>
                    <a:pt x="5393" y="20820"/>
                  </a:moveTo>
                  <a:cubicBezTo>
                    <a:pt x="5361" y="20820"/>
                    <a:pt x="5329" y="20827"/>
                    <a:pt x="5304" y="20840"/>
                  </a:cubicBezTo>
                  <a:lnTo>
                    <a:pt x="4126" y="21520"/>
                  </a:lnTo>
                  <a:cubicBezTo>
                    <a:pt x="4079" y="21547"/>
                    <a:pt x="4082" y="21598"/>
                    <a:pt x="4134" y="21629"/>
                  </a:cubicBezTo>
                  <a:lnTo>
                    <a:pt x="5495" y="22413"/>
                  </a:lnTo>
                  <a:cubicBezTo>
                    <a:pt x="5522" y="22429"/>
                    <a:pt x="5557" y="22437"/>
                    <a:pt x="5592" y="22437"/>
                  </a:cubicBezTo>
                  <a:cubicBezTo>
                    <a:pt x="5625" y="22437"/>
                    <a:pt x="5658" y="22430"/>
                    <a:pt x="5683" y="22417"/>
                  </a:cubicBezTo>
                  <a:lnTo>
                    <a:pt x="6857" y="21738"/>
                  </a:lnTo>
                  <a:cubicBezTo>
                    <a:pt x="6908" y="21711"/>
                    <a:pt x="6905" y="21659"/>
                    <a:pt x="6850" y="21629"/>
                  </a:cubicBezTo>
                  <a:lnTo>
                    <a:pt x="5492" y="20844"/>
                  </a:lnTo>
                  <a:cubicBezTo>
                    <a:pt x="5464" y="20828"/>
                    <a:pt x="5428" y="20820"/>
                    <a:pt x="5393" y="20820"/>
                  </a:cubicBezTo>
                  <a:close/>
                  <a:moveTo>
                    <a:pt x="16649" y="21051"/>
                  </a:moveTo>
                  <a:cubicBezTo>
                    <a:pt x="16617" y="21051"/>
                    <a:pt x="16585" y="21058"/>
                    <a:pt x="16561" y="21073"/>
                  </a:cubicBezTo>
                  <a:lnTo>
                    <a:pt x="15386" y="21752"/>
                  </a:lnTo>
                  <a:cubicBezTo>
                    <a:pt x="15335" y="21779"/>
                    <a:pt x="15339" y="21827"/>
                    <a:pt x="15393" y="21857"/>
                  </a:cubicBezTo>
                  <a:lnTo>
                    <a:pt x="16752" y="22646"/>
                  </a:lnTo>
                  <a:cubicBezTo>
                    <a:pt x="16780" y="22662"/>
                    <a:pt x="16815" y="22669"/>
                    <a:pt x="16850" y="22669"/>
                  </a:cubicBezTo>
                  <a:cubicBezTo>
                    <a:pt x="16882" y="22669"/>
                    <a:pt x="16914" y="22662"/>
                    <a:pt x="16939" y="22649"/>
                  </a:cubicBezTo>
                  <a:lnTo>
                    <a:pt x="18117" y="21970"/>
                  </a:lnTo>
                  <a:cubicBezTo>
                    <a:pt x="18165" y="21939"/>
                    <a:pt x="18161" y="21892"/>
                    <a:pt x="18110" y="21861"/>
                  </a:cubicBezTo>
                  <a:lnTo>
                    <a:pt x="16748" y="21076"/>
                  </a:lnTo>
                  <a:cubicBezTo>
                    <a:pt x="16721" y="21059"/>
                    <a:pt x="16685" y="21051"/>
                    <a:pt x="16649" y="21051"/>
                  </a:cubicBezTo>
                  <a:close/>
                  <a:moveTo>
                    <a:pt x="12081" y="21443"/>
                  </a:moveTo>
                  <a:cubicBezTo>
                    <a:pt x="12049" y="21443"/>
                    <a:pt x="12018" y="21450"/>
                    <a:pt x="11994" y="21465"/>
                  </a:cubicBezTo>
                  <a:lnTo>
                    <a:pt x="10819" y="22144"/>
                  </a:lnTo>
                  <a:cubicBezTo>
                    <a:pt x="10769" y="22171"/>
                    <a:pt x="10772" y="22223"/>
                    <a:pt x="10827" y="22253"/>
                  </a:cubicBezTo>
                  <a:lnTo>
                    <a:pt x="12185" y="23038"/>
                  </a:lnTo>
                  <a:cubicBezTo>
                    <a:pt x="12213" y="23054"/>
                    <a:pt x="12249" y="23062"/>
                    <a:pt x="12283" y="23062"/>
                  </a:cubicBezTo>
                  <a:cubicBezTo>
                    <a:pt x="12316" y="23062"/>
                    <a:pt x="12348" y="23055"/>
                    <a:pt x="12373" y="23042"/>
                  </a:cubicBezTo>
                  <a:lnTo>
                    <a:pt x="13550" y="22363"/>
                  </a:lnTo>
                  <a:cubicBezTo>
                    <a:pt x="13598" y="22332"/>
                    <a:pt x="13595" y="22284"/>
                    <a:pt x="13543" y="22253"/>
                  </a:cubicBezTo>
                  <a:lnTo>
                    <a:pt x="12182" y="21468"/>
                  </a:lnTo>
                  <a:cubicBezTo>
                    <a:pt x="12154" y="21452"/>
                    <a:pt x="12118" y="21443"/>
                    <a:pt x="12081" y="21443"/>
                  </a:cubicBezTo>
                  <a:close/>
                  <a:moveTo>
                    <a:pt x="7966" y="21577"/>
                  </a:moveTo>
                  <a:cubicBezTo>
                    <a:pt x="7934" y="21577"/>
                    <a:pt x="7904" y="21583"/>
                    <a:pt x="7881" y="21598"/>
                  </a:cubicBezTo>
                  <a:lnTo>
                    <a:pt x="6703" y="22277"/>
                  </a:lnTo>
                  <a:cubicBezTo>
                    <a:pt x="6656" y="22304"/>
                    <a:pt x="6656" y="22352"/>
                    <a:pt x="6711" y="22383"/>
                  </a:cubicBezTo>
                  <a:lnTo>
                    <a:pt x="8072" y="23168"/>
                  </a:lnTo>
                  <a:cubicBezTo>
                    <a:pt x="8099" y="23184"/>
                    <a:pt x="8136" y="23193"/>
                    <a:pt x="8172" y="23193"/>
                  </a:cubicBezTo>
                  <a:cubicBezTo>
                    <a:pt x="8204" y="23193"/>
                    <a:pt x="8236" y="23186"/>
                    <a:pt x="8260" y="23171"/>
                  </a:cubicBezTo>
                  <a:lnTo>
                    <a:pt x="9434" y="22495"/>
                  </a:lnTo>
                  <a:cubicBezTo>
                    <a:pt x="9485" y="22465"/>
                    <a:pt x="9482" y="22417"/>
                    <a:pt x="9427" y="22386"/>
                  </a:cubicBezTo>
                  <a:lnTo>
                    <a:pt x="8069" y="21602"/>
                  </a:lnTo>
                  <a:cubicBezTo>
                    <a:pt x="8040" y="21585"/>
                    <a:pt x="8002" y="21577"/>
                    <a:pt x="7966" y="21577"/>
                  </a:cubicBezTo>
                  <a:close/>
                  <a:moveTo>
                    <a:pt x="3670" y="21812"/>
                  </a:moveTo>
                  <a:cubicBezTo>
                    <a:pt x="3639" y="21812"/>
                    <a:pt x="3608" y="21819"/>
                    <a:pt x="3584" y="21833"/>
                  </a:cubicBezTo>
                  <a:lnTo>
                    <a:pt x="2410" y="22513"/>
                  </a:lnTo>
                  <a:cubicBezTo>
                    <a:pt x="2359" y="22540"/>
                    <a:pt x="2362" y="22588"/>
                    <a:pt x="2417" y="22621"/>
                  </a:cubicBezTo>
                  <a:lnTo>
                    <a:pt x="3775" y="23407"/>
                  </a:lnTo>
                  <a:cubicBezTo>
                    <a:pt x="3803" y="23423"/>
                    <a:pt x="3839" y="23430"/>
                    <a:pt x="3873" y="23430"/>
                  </a:cubicBezTo>
                  <a:cubicBezTo>
                    <a:pt x="3906" y="23430"/>
                    <a:pt x="3938" y="23423"/>
                    <a:pt x="3963" y="23410"/>
                  </a:cubicBezTo>
                  <a:lnTo>
                    <a:pt x="5141" y="22731"/>
                  </a:lnTo>
                  <a:cubicBezTo>
                    <a:pt x="5188" y="22700"/>
                    <a:pt x="5185" y="22653"/>
                    <a:pt x="5134" y="22621"/>
                  </a:cubicBezTo>
                  <a:lnTo>
                    <a:pt x="3772" y="21837"/>
                  </a:lnTo>
                  <a:cubicBezTo>
                    <a:pt x="3743" y="21821"/>
                    <a:pt x="3706" y="21812"/>
                    <a:pt x="3670" y="21812"/>
                  </a:cubicBezTo>
                  <a:close/>
                  <a:moveTo>
                    <a:pt x="14929" y="22044"/>
                  </a:moveTo>
                  <a:cubicBezTo>
                    <a:pt x="14897" y="22044"/>
                    <a:pt x="14866" y="22051"/>
                    <a:pt x="14844" y="22065"/>
                  </a:cubicBezTo>
                  <a:lnTo>
                    <a:pt x="13666" y="22744"/>
                  </a:lnTo>
                  <a:cubicBezTo>
                    <a:pt x="13615" y="22772"/>
                    <a:pt x="13618" y="22820"/>
                    <a:pt x="13673" y="22851"/>
                  </a:cubicBezTo>
                  <a:lnTo>
                    <a:pt x="15031" y="23636"/>
                  </a:lnTo>
                  <a:cubicBezTo>
                    <a:pt x="15060" y="23652"/>
                    <a:pt x="15098" y="23660"/>
                    <a:pt x="15134" y="23660"/>
                  </a:cubicBezTo>
                  <a:cubicBezTo>
                    <a:pt x="15166" y="23660"/>
                    <a:pt x="15197" y="23653"/>
                    <a:pt x="15219" y="23639"/>
                  </a:cubicBezTo>
                  <a:lnTo>
                    <a:pt x="16397" y="22960"/>
                  </a:lnTo>
                  <a:cubicBezTo>
                    <a:pt x="16448" y="22933"/>
                    <a:pt x="16444" y="22884"/>
                    <a:pt x="16389" y="22854"/>
                  </a:cubicBezTo>
                  <a:lnTo>
                    <a:pt x="15031" y="22069"/>
                  </a:lnTo>
                  <a:cubicBezTo>
                    <a:pt x="15002" y="22053"/>
                    <a:pt x="14965" y="22044"/>
                    <a:pt x="14929" y="22044"/>
                  </a:cubicBezTo>
                  <a:close/>
                  <a:moveTo>
                    <a:pt x="10362" y="22437"/>
                  </a:moveTo>
                  <a:cubicBezTo>
                    <a:pt x="10330" y="22437"/>
                    <a:pt x="10300" y="22443"/>
                    <a:pt x="10277" y="22458"/>
                  </a:cubicBezTo>
                  <a:lnTo>
                    <a:pt x="9099" y="23138"/>
                  </a:lnTo>
                  <a:cubicBezTo>
                    <a:pt x="9049" y="23165"/>
                    <a:pt x="9052" y="23212"/>
                    <a:pt x="9107" y="23243"/>
                  </a:cubicBezTo>
                  <a:lnTo>
                    <a:pt x="10465" y="24031"/>
                  </a:lnTo>
                  <a:cubicBezTo>
                    <a:pt x="10493" y="24047"/>
                    <a:pt x="10529" y="24055"/>
                    <a:pt x="10564" y="24055"/>
                  </a:cubicBezTo>
                  <a:cubicBezTo>
                    <a:pt x="10597" y="24055"/>
                    <a:pt x="10629" y="24048"/>
                    <a:pt x="10652" y="24034"/>
                  </a:cubicBezTo>
                  <a:lnTo>
                    <a:pt x="11830" y="23355"/>
                  </a:lnTo>
                  <a:cubicBezTo>
                    <a:pt x="11881" y="23325"/>
                    <a:pt x="11878" y="23277"/>
                    <a:pt x="11823" y="23246"/>
                  </a:cubicBezTo>
                  <a:lnTo>
                    <a:pt x="10465" y="22462"/>
                  </a:lnTo>
                  <a:cubicBezTo>
                    <a:pt x="10436" y="22445"/>
                    <a:pt x="10398" y="22437"/>
                    <a:pt x="10362" y="22437"/>
                  </a:cubicBezTo>
                  <a:close/>
                  <a:moveTo>
                    <a:pt x="26278" y="17733"/>
                  </a:moveTo>
                  <a:cubicBezTo>
                    <a:pt x="26247" y="17733"/>
                    <a:pt x="26217" y="17739"/>
                    <a:pt x="26195" y="17752"/>
                  </a:cubicBezTo>
                  <a:lnTo>
                    <a:pt x="16512" y="23342"/>
                  </a:lnTo>
                  <a:cubicBezTo>
                    <a:pt x="16465" y="23373"/>
                    <a:pt x="16468" y="23420"/>
                    <a:pt x="16520" y="23451"/>
                  </a:cubicBezTo>
                  <a:lnTo>
                    <a:pt x="17881" y="24236"/>
                  </a:lnTo>
                  <a:cubicBezTo>
                    <a:pt x="17910" y="24252"/>
                    <a:pt x="17946" y="24261"/>
                    <a:pt x="17982" y="24261"/>
                  </a:cubicBezTo>
                  <a:cubicBezTo>
                    <a:pt x="18014" y="24261"/>
                    <a:pt x="18045" y="24254"/>
                    <a:pt x="18069" y="24239"/>
                  </a:cubicBezTo>
                  <a:lnTo>
                    <a:pt x="27748" y="18649"/>
                  </a:lnTo>
                  <a:cubicBezTo>
                    <a:pt x="27799" y="18622"/>
                    <a:pt x="27796" y="18574"/>
                    <a:pt x="27742" y="18543"/>
                  </a:cubicBezTo>
                  <a:lnTo>
                    <a:pt x="26383" y="17758"/>
                  </a:lnTo>
                  <a:cubicBezTo>
                    <a:pt x="26353" y="17742"/>
                    <a:pt x="26315" y="17733"/>
                    <a:pt x="26278" y="17733"/>
                  </a:cubicBezTo>
                  <a:close/>
                  <a:moveTo>
                    <a:pt x="6248" y="22568"/>
                  </a:moveTo>
                  <a:cubicBezTo>
                    <a:pt x="6216" y="22568"/>
                    <a:pt x="6185" y="22575"/>
                    <a:pt x="6161" y="22588"/>
                  </a:cubicBezTo>
                  <a:lnTo>
                    <a:pt x="4352" y="23632"/>
                  </a:lnTo>
                  <a:cubicBezTo>
                    <a:pt x="4301" y="23663"/>
                    <a:pt x="4304" y="23711"/>
                    <a:pt x="4359" y="23741"/>
                  </a:cubicBezTo>
                  <a:lnTo>
                    <a:pt x="5717" y="24526"/>
                  </a:lnTo>
                  <a:cubicBezTo>
                    <a:pt x="5746" y="24542"/>
                    <a:pt x="5784" y="24551"/>
                    <a:pt x="5820" y="24551"/>
                  </a:cubicBezTo>
                  <a:cubicBezTo>
                    <a:pt x="5852" y="24551"/>
                    <a:pt x="5882" y="24544"/>
                    <a:pt x="5905" y="24530"/>
                  </a:cubicBezTo>
                  <a:lnTo>
                    <a:pt x="7717" y="23486"/>
                  </a:lnTo>
                  <a:cubicBezTo>
                    <a:pt x="7765" y="23458"/>
                    <a:pt x="7762" y="23410"/>
                    <a:pt x="7710" y="23379"/>
                  </a:cubicBezTo>
                  <a:lnTo>
                    <a:pt x="6349" y="22594"/>
                  </a:lnTo>
                  <a:cubicBezTo>
                    <a:pt x="6320" y="22576"/>
                    <a:pt x="6283" y="22568"/>
                    <a:pt x="6248" y="22568"/>
                  </a:cubicBezTo>
                  <a:close/>
                  <a:moveTo>
                    <a:pt x="13213" y="23035"/>
                  </a:moveTo>
                  <a:cubicBezTo>
                    <a:pt x="13180" y="23035"/>
                    <a:pt x="13148" y="23042"/>
                    <a:pt x="13124" y="23056"/>
                  </a:cubicBezTo>
                  <a:lnTo>
                    <a:pt x="11946" y="23735"/>
                  </a:lnTo>
                  <a:cubicBezTo>
                    <a:pt x="11898" y="23765"/>
                    <a:pt x="11902" y="23813"/>
                    <a:pt x="11953" y="23844"/>
                  </a:cubicBezTo>
                  <a:lnTo>
                    <a:pt x="13315" y="24628"/>
                  </a:lnTo>
                  <a:cubicBezTo>
                    <a:pt x="13342" y="24645"/>
                    <a:pt x="13379" y="24653"/>
                    <a:pt x="13415" y="24653"/>
                  </a:cubicBezTo>
                  <a:cubicBezTo>
                    <a:pt x="13447" y="24653"/>
                    <a:pt x="13478" y="24647"/>
                    <a:pt x="13502" y="24632"/>
                  </a:cubicBezTo>
                  <a:lnTo>
                    <a:pt x="14677" y="23953"/>
                  </a:lnTo>
                  <a:cubicBezTo>
                    <a:pt x="14727" y="23926"/>
                    <a:pt x="14724" y="23878"/>
                    <a:pt x="14669" y="23847"/>
                  </a:cubicBezTo>
                  <a:lnTo>
                    <a:pt x="13311" y="23059"/>
                  </a:lnTo>
                  <a:cubicBezTo>
                    <a:pt x="13283" y="23043"/>
                    <a:pt x="13248" y="23035"/>
                    <a:pt x="13213" y="23035"/>
                  </a:cubicBezTo>
                  <a:close/>
                  <a:moveTo>
                    <a:pt x="16061" y="23636"/>
                  </a:moveTo>
                  <a:cubicBezTo>
                    <a:pt x="16028" y="23636"/>
                    <a:pt x="15995" y="23643"/>
                    <a:pt x="15970" y="23656"/>
                  </a:cubicBezTo>
                  <a:lnTo>
                    <a:pt x="14523" y="24492"/>
                  </a:lnTo>
                  <a:cubicBezTo>
                    <a:pt x="14475" y="24519"/>
                    <a:pt x="14475" y="24571"/>
                    <a:pt x="14529" y="24601"/>
                  </a:cubicBezTo>
                  <a:lnTo>
                    <a:pt x="15891" y="25386"/>
                  </a:lnTo>
                  <a:cubicBezTo>
                    <a:pt x="15918" y="25402"/>
                    <a:pt x="15953" y="25410"/>
                    <a:pt x="15989" y="25410"/>
                  </a:cubicBezTo>
                  <a:cubicBezTo>
                    <a:pt x="16022" y="25410"/>
                    <a:pt x="16055" y="25403"/>
                    <a:pt x="16079" y="25390"/>
                  </a:cubicBezTo>
                  <a:lnTo>
                    <a:pt x="17526" y="24554"/>
                  </a:lnTo>
                  <a:cubicBezTo>
                    <a:pt x="17574" y="24523"/>
                    <a:pt x="17574" y="24475"/>
                    <a:pt x="17519" y="24444"/>
                  </a:cubicBezTo>
                  <a:lnTo>
                    <a:pt x="16158" y="23659"/>
                  </a:lnTo>
                  <a:cubicBezTo>
                    <a:pt x="16131" y="23644"/>
                    <a:pt x="16096" y="23636"/>
                    <a:pt x="16061" y="23636"/>
                  </a:cubicBezTo>
                  <a:close/>
                  <a:moveTo>
                    <a:pt x="11494" y="24028"/>
                  </a:moveTo>
                  <a:cubicBezTo>
                    <a:pt x="11461" y="24028"/>
                    <a:pt x="11428" y="24035"/>
                    <a:pt x="11404" y="24048"/>
                  </a:cubicBezTo>
                  <a:lnTo>
                    <a:pt x="10229" y="24727"/>
                  </a:lnTo>
                  <a:cubicBezTo>
                    <a:pt x="10178" y="24759"/>
                    <a:pt x="10181" y="24806"/>
                    <a:pt x="10236" y="24837"/>
                  </a:cubicBezTo>
                  <a:lnTo>
                    <a:pt x="11594" y="25622"/>
                  </a:lnTo>
                  <a:cubicBezTo>
                    <a:pt x="11623" y="25637"/>
                    <a:pt x="11658" y="25645"/>
                    <a:pt x="11693" y="25645"/>
                  </a:cubicBezTo>
                  <a:cubicBezTo>
                    <a:pt x="11725" y="25645"/>
                    <a:pt x="11757" y="25638"/>
                    <a:pt x="11782" y="25625"/>
                  </a:cubicBezTo>
                  <a:lnTo>
                    <a:pt x="12960" y="24946"/>
                  </a:lnTo>
                  <a:cubicBezTo>
                    <a:pt x="13007" y="24919"/>
                    <a:pt x="13004" y="24867"/>
                    <a:pt x="12952" y="24837"/>
                  </a:cubicBezTo>
                  <a:lnTo>
                    <a:pt x="11591" y="24052"/>
                  </a:lnTo>
                  <a:cubicBezTo>
                    <a:pt x="11565" y="24036"/>
                    <a:pt x="11529" y="24028"/>
                    <a:pt x="11494" y="24028"/>
                  </a:cubicBezTo>
                  <a:close/>
                  <a:moveTo>
                    <a:pt x="8643" y="23430"/>
                  </a:moveTo>
                  <a:cubicBezTo>
                    <a:pt x="8612" y="23430"/>
                    <a:pt x="8581" y="23437"/>
                    <a:pt x="8557" y="23451"/>
                  </a:cubicBezTo>
                  <a:lnTo>
                    <a:pt x="6294" y="24755"/>
                  </a:lnTo>
                  <a:cubicBezTo>
                    <a:pt x="6246" y="24786"/>
                    <a:pt x="6246" y="24833"/>
                    <a:pt x="6301" y="24864"/>
                  </a:cubicBezTo>
                  <a:lnTo>
                    <a:pt x="7663" y="25649"/>
                  </a:lnTo>
                  <a:cubicBezTo>
                    <a:pt x="7690" y="25665"/>
                    <a:pt x="7726" y="25674"/>
                    <a:pt x="7762" y="25674"/>
                  </a:cubicBezTo>
                  <a:cubicBezTo>
                    <a:pt x="7794" y="25674"/>
                    <a:pt x="7826" y="25667"/>
                    <a:pt x="7850" y="25652"/>
                  </a:cubicBezTo>
                  <a:lnTo>
                    <a:pt x="10110" y="24346"/>
                  </a:lnTo>
                  <a:cubicBezTo>
                    <a:pt x="10161" y="24318"/>
                    <a:pt x="10158" y="24270"/>
                    <a:pt x="10103" y="24239"/>
                  </a:cubicBezTo>
                  <a:lnTo>
                    <a:pt x="8745" y="23455"/>
                  </a:lnTo>
                  <a:cubicBezTo>
                    <a:pt x="8716" y="23438"/>
                    <a:pt x="8679" y="23430"/>
                    <a:pt x="8643" y="23430"/>
                  </a:cubicBezTo>
                  <a:close/>
                  <a:moveTo>
                    <a:pt x="14067" y="24785"/>
                  </a:moveTo>
                  <a:cubicBezTo>
                    <a:pt x="14035" y="24785"/>
                    <a:pt x="14004" y="24792"/>
                    <a:pt x="13980" y="24806"/>
                  </a:cubicBezTo>
                  <a:lnTo>
                    <a:pt x="12533" y="25642"/>
                  </a:lnTo>
                  <a:cubicBezTo>
                    <a:pt x="12481" y="25669"/>
                    <a:pt x="12486" y="25718"/>
                    <a:pt x="12540" y="25748"/>
                  </a:cubicBezTo>
                  <a:lnTo>
                    <a:pt x="13899" y="26533"/>
                  </a:lnTo>
                  <a:cubicBezTo>
                    <a:pt x="13927" y="26549"/>
                    <a:pt x="13965" y="26558"/>
                    <a:pt x="14001" y="26558"/>
                  </a:cubicBezTo>
                  <a:cubicBezTo>
                    <a:pt x="14033" y="26558"/>
                    <a:pt x="14063" y="26551"/>
                    <a:pt x="14086" y="26537"/>
                  </a:cubicBezTo>
                  <a:lnTo>
                    <a:pt x="15537" y="25704"/>
                  </a:lnTo>
                  <a:cubicBezTo>
                    <a:pt x="15584" y="25673"/>
                    <a:pt x="15581" y="25625"/>
                    <a:pt x="15529" y="25595"/>
                  </a:cubicBezTo>
                  <a:lnTo>
                    <a:pt x="14168" y="24809"/>
                  </a:lnTo>
                  <a:cubicBezTo>
                    <a:pt x="14139" y="24793"/>
                    <a:pt x="14103" y="24785"/>
                    <a:pt x="14067" y="24785"/>
                  </a:cubicBezTo>
                  <a:close/>
                  <a:moveTo>
                    <a:pt x="9772" y="25020"/>
                  </a:moveTo>
                  <a:cubicBezTo>
                    <a:pt x="9740" y="25020"/>
                    <a:pt x="9709" y="25027"/>
                    <a:pt x="9687" y="25042"/>
                  </a:cubicBezTo>
                  <a:lnTo>
                    <a:pt x="8236" y="25877"/>
                  </a:lnTo>
                  <a:cubicBezTo>
                    <a:pt x="8188" y="25905"/>
                    <a:pt x="8192" y="25956"/>
                    <a:pt x="8243" y="25987"/>
                  </a:cubicBezTo>
                  <a:lnTo>
                    <a:pt x="9605" y="26772"/>
                  </a:lnTo>
                  <a:cubicBezTo>
                    <a:pt x="9633" y="26788"/>
                    <a:pt x="9668" y="26796"/>
                    <a:pt x="9703" y="26796"/>
                  </a:cubicBezTo>
                  <a:cubicBezTo>
                    <a:pt x="9736" y="26796"/>
                    <a:pt x="9768" y="26789"/>
                    <a:pt x="9792" y="26775"/>
                  </a:cubicBezTo>
                  <a:lnTo>
                    <a:pt x="11240" y="25939"/>
                  </a:lnTo>
                  <a:cubicBezTo>
                    <a:pt x="11290" y="25909"/>
                    <a:pt x="11287" y="25861"/>
                    <a:pt x="11232" y="25830"/>
                  </a:cubicBezTo>
                  <a:lnTo>
                    <a:pt x="9874" y="25045"/>
                  </a:lnTo>
                  <a:cubicBezTo>
                    <a:pt x="9845" y="25029"/>
                    <a:pt x="9808" y="25020"/>
                    <a:pt x="9772" y="25020"/>
                  </a:cubicBezTo>
                  <a:close/>
                  <a:moveTo>
                    <a:pt x="12077" y="25933"/>
                  </a:moveTo>
                  <a:cubicBezTo>
                    <a:pt x="12046" y="25933"/>
                    <a:pt x="12014" y="25940"/>
                    <a:pt x="11990" y="25953"/>
                  </a:cubicBezTo>
                  <a:lnTo>
                    <a:pt x="10181" y="26997"/>
                  </a:lnTo>
                  <a:cubicBezTo>
                    <a:pt x="10131" y="27028"/>
                    <a:pt x="10134" y="27076"/>
                    <a:pt x="10188" y="27106"/>
                  </a:cubicBezTo>
                  <a:lnTo>
                    <a:pt x="11547" y="27892"/>
                  </a:lnTo>
                  <a:cubicBezTo>
                    <a:pt x="11575" y="27908"/>
                    <a:pt x="11612" y="27916"/>
                    <a:pt x="11647" y="27916"/>
                  </a:cubicBezTo>
                  <a:cubicBezTo>
                    <a:pt x="11679" y="27916"/>
                    <a:pt x="11710" y="27909"/>
                    <a:pt x="11734" y="27895"/>
                  </a:cubicBezTo>
                  <a:lnTo>
                    <a:pt x="13543" y="26851"/>
                  </a:lnTo>
                  <a:cubicBezTo>
                    <a:pt x="13595" y="26824"/>
                    <a:pt x="13591" y="26775"/>
                    <a:pt x="13536" y="26745"/>
                  </a:cubicBezTo>
                  <a:lnTo>
                    <a:pt x="12178" y="25959"/>
                  </a:lnTo>
                  <a:cubicBezTo>
                    <a:pt x="12149" y="25942"/>
                    <a:pt x="12113" y="25933"/>
                    <a:pt x="12077" y="2593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79" name="Google Shape;6827;p43"/>
            <p:cNvSpPr/>
            <p:nvPr/>
          </p:nvSpPr>
          <p:spPr>
            <a:xfrm>
              <a:off x="4170900" y="3147100"/>
              <a:ext cx="519900" cy="300200"/>
            </a:xfrm>
            <a:custGeom>
              <a:avLst/>
              <a:gdLst/>
              <a:ahLst/>
              <a:cxnLst/>
              <a:rect l="l" t="t" r="r" b="b"/>
              <a:pathLst>
                <a:path w="20796" h="12008" extrusionOk="0">
                  <a:moveTo>
                    <a:pt x="12874" y="1"/>
                  </a:moveTo>
                  <a:lnTo>
                    <a:pt x="0" y="7431"/>
                  </a:lnTo>
                  <a:lnTo>
                    <a:pt x="7922" y="12008"/>
                  </a:lnTo>
                  <a:lnTo>
                    <a:pt x="20795" y="4574"/>
                  </a:lnTo>
                  <a:lnTo>
                    <a:pt x="1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80" name="Google Shape;6828;p43"/>
            <p:cNvSpPr/>
            <p:nvPr/>
          </p:nvSpPr>
          <p:spPr>
            <a:xfrm>
              <a:off x="3502450" y="1672600"/>
              <a:ext cx="1015050" cy="1364475"/>
            </a:xfrm>
            <a:custGeom>
              <a:avLst/>
              <a:gdLst/>
              <a:ahLst/>
              <a:cxnLst/>
              <a:rect l="l" t="t" r="r" b="b"/>
              <a:pathLst>
                <a:path w="40602" h="54579" extrusionOk="0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54128"/>
                  </a:lnTo>
                  <a:cubicBezTo>
                    <a:pt x="1" y="54412"/>
                    <a:pt x="146" y="54578"/>
                    <a:pt x="355" y="54578"/>
                  </a:cubicBezTo>
                  <a:cubicBezTo>
                    <a:pt x="440" y="54578"/>
                    <a:pt x="535" y="54551"/>
                    <a:pt x="636" y="54493"/>
                  </a:cubicBezTo>
                  <a:lnTo>
                    <a:pt x="39970" y="31783"/>
                  </a:lnTo>
                  <a:cubicBezTo>
                    <a:pt x="40318" y="31581"/>
                    <a:pt x="40602" y="31087"/>
                    <a:pt x="40602" y="30684"/>
                  </a:cubicBez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81" name="Google Shape;6829;p43"/>
            <p:cNvSpPr/>
            <p:nvPr/>
          </p:nvSpPr>
          <p:spPr>
            <a:xfrm>
              <a:off x="3502450" y="1672600"/>
              <a:ext cx="1015050" cy="628200"/>
            </a:xfrm>
            <a:custGeom>
              <a:avLst/>
              <a:gdLst/>
              <a:ahLst/>
              <a:cxnLst/>
              <a:rect l="l" t="t" r="r" b="b"/>
              <a:pathLst>
                <a:path w="40602" h="25128" extrusionOk="0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25128"/>
                  </a:lnTo>
                  <a:lnTo>
                    <a:pt x="40602" y="1684"/>
                  </a:ln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82" name="Google Shape;6830;p43"/>
            <p:cNvSpPr/>
            <p:nvPr/>
          </p:nvSpPr>
          <p:spPr>
            <a:xfrm>
              <a:off x="4362800" y="1753675"/>
              <a:ext cx="23475" cy="30375"/>
            </a:xfrm>
            <a:custGeom>
              <a:avLst/>
              <a:gdLst/>
              <a:ahLst/>
              <a:cxnLst/>
              <a:rect l="l" t="t" r="r" b="b"/>
              <a:pathLst>
                <a:path w="939" h="1215" extrusionOk="0">
                  <a:moveTo>
                    <a:pt x="678" y="0"/>
                  </a:moveTo>
                  <a:cubicBezTo>
                    <a:pt x="615" y="0"/>
                    <a:pt x="543" y="21"/>
                    <a:pt x="467" y="65"/>
                  </a:cubicBezTo>
                  <a:cubicBezTo>
                    <a:pt x="208" y="216"/>
                    <a:pt x="0" y="577"/>
                    <a:pt x="0" y="878"/>
                  </a:cubicBezTo>
                  <a:cubicBezTo>
                    <a:pt x="0" y="1091"/>
                    <a:pt x="105" y="1215"/>
                    <a:pt x="259" y="1215"/>
                  </a:cubicBezTo>
                  <a:cubicBezTo>
                    <a:pt x="321" y="1215"/>
                    <a:pt x="392" y="1194"/>
                    <a:pt x="467" y="1150"/>
                  </a:cubicBezTo>
                  <a:cubicBezTo>
                    <a:pt x="727" y="1000"/>
                    <a:pt x="938" y="635"/>
                    <a:pt x="938" y="334"/>
                  </a:cubicBezTo>
                  <a:cubicBezTo>
                    <a:pt x="938" y="122"/>
                    <a:pt x="832" y="0"/>
                    <a:pt x="67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83" name="Google Shape;6831;p43"/>
            <p:cNvSpPr/>
            <p:nvPr/>
          </p:nvSpPr>
          <p:spPr>
            <a:xfrm>
              <a:off x="4409375" y="1726750"/>
              <a:ext cx="23475" cy="30350"/>
            </a:xfrm>
            <a:custGeom>
              <a:avLst/>
              <a:gdLst/>
              <a:ahLst/>
              <a:cxnLst/>
              <a:rect l="l" t="t" r="r" b="b"/>
              <a:pathLst>
                <a:path w="939" h="1214" extrusionOk="0">
                  <a:moveTo>
                    <a:pt x="680" y="1"/>
                  </a:moveTo>
                  <a:cubicBezTo>
                    <a:pt x="617" y="1"/>
                    <a:pt x="547" y="21"/>
                    <a:pt x="472" y="64"/>
                  </a:cubicBezTo>
                  <a:cubicBezTo>
                    <a:pt x="212" y="214"/>
                    <a:pt x="1" y="579"/>
                    <a:pt x="1" y="879"/>
                  </a:cubicBezTo>
                  <a:cubicBezTo>
                    <a:pt x="1" y="1092"/>
                    <a:pt x="107" y="1214"/>
                    <a:pt x="261" y="1214"/>
                  </a:cubicBezTo>
                  <a:cubicBezTo>
                    <a:pt x="324" y="1214"/>
                    <a:pt x="396" y="1193"/>
                    <a:pt x="472" y="1149"/>
                  </a:cubicBezTo>
                  <a:cubicBezTo>
                    <a:pt x="731" y="999"/>
                    <a:pt x="939" y="637"/>
                    <a:pt x="939" y="337"/>
                  </a:cubicBezTo>
                  <a:cubicBezTo>
                    <a:pt x="939" y="123"/>
                    <a:pt x="834" y="1"/>
                    <a:pt x="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84" name="Google Shape;6832;p43"/>
            <p:cNvSpPr/>
            <p:nvPr/>
          </p:nvSpPr>
          <p:spPr>
            <a:xfrm>
              <a:off x="4455975" y="1699850"/>
              <a:ext cx="23475" cy="30350"/>
            </a:xfrm>
            <a:custGeom>
              <a:avLst/>
              <a:gdLst/>
              <a:ahLst/>
              <a:cxnLst/>
              <a:rect l="l" t="t" r="r" b="b"/>
              <a:pathLst>
                <a:path w="939" h="1214" extrusionOk="0">
                  <a:moveTo>
                    <a:pt x="679" y="1"/>
                  </a:moveTo>
                  <a:cubicBezTo>
                    <a:pt x="617" y="1"/>
                    <a:pt x="546" y="21"/>
                    <a:pt x="471" y="64"/>
                  </a:cubicBezTo>
                  <a:cubicBezTo>
                    <a:pt x="212" y="214"/>
                    <a:pt x="0" y="580"/>
                    <a:pt x="0" y="877"/>
                  </a:cubicBezTo>
                  <a:cubicBezTo>
                    <a:pt x="0" y="1090"/>
                    <a:pt x="107" y="1214"/>
                    <a:pt x="262" y="1214"/>
                  </a:cubicBezTo>
                  <a:cubicBezTo>
                    <a:pt x="325" y="1214"/>
                    <a:pt x="396" y="1193"/>
                    <a:pt x="471" y="1150"/>
                  </a:cubicBezTo>
                  <a:cubicBezTo>
                    <a:pt x="730" y="1000"/>
                    <a:pt x="938" y="635"/>
                    <a:pt x="938" y="337"/>
                  </a:cubicBezTo>
                  <a:cubicBezTo>
                    <a:pt x="938" y="124"/>
                    <a:pt x="833" y="1"/>
                    <a:pt x="6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85" name="Google Shape;6833;p43"/>
            <p:cNvSpPr/>
            <p:nvPr/>
          </p:nvSpPr>
          <p:spPr>
            <a:xfrm>
              <a:off x="3502450" y="1714675"/>
              <a:ext cx="1015050" cy="729050"/>
            </a:xfrm>
            <a:custGeom>
              <a:avLst/>
              <a:gdLst/>
              <a:ahLst/>
              <a:cxnLst/>
              <a:rect l="l" t="t" r="r" b="b"/>
              <a:pathLst>
                <a:path w="40602" h="29162" extrusionOk="0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86" name="Google Shape;6834;p43"/>
            <p:cNvSpPr/>
            <p:nvPr/>
          </p:nvSpPr>
          <p:spPr>
            <a:xfrm>
              <a:off x="3502450" y="1714675"/>
              <a:ext cx="1015050" cy="729050"/>
            </a:xfrm>
            <a:custGeom>
              <a:avLst/>
              <a:gdLst/>
              <a:ahLst/>
              <a:cxnLst/>
              <a:rect l="l" t="t" r="r" b="b"/>
              <a:pathLst>
                <a:path w="40602" h="29162" extrusionOk="0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87" name="Google Shape;6835;p43"/>
            <p:cNvSpPr/>
            <p:nvPr/>
          </p:nvSpPr>
          <p:spPr>
            <a:xfrm>
              <a:off x="3558425" y="2289375"/>
              <a:ext cx="53100" cy="80850"/>
            </a:xfrm>
            <a:custGeom>
              <a:avLst/>
              <a:gdLst/>
              <a:ahLst/>
              <a:cxnLst/>
              <a:rect l="l" t="t" r="r" b="b"/>
              <a:pathLst>
                <a:path w="2124" h="3234" extrusionOk="0">
                  <a:moveTo>
                    <a:pt x="1365" y="834"/>
                  </a:moveTo>
                  <a:cubicBezTo>
                    <a:pt x="1409" y="834"/>
                    <a:pt x="1445" y="845"/>
                    <a:pt x="1475" y="866"/>
                  </a:cubicBezTo>
                  <a:cubicBezTo>
                    <a:pt x="1561" y="928"/>
                    <a:pt x="1605" y="1078"/>
                    <a:pt x="1605" y="1317"/>
                  </a:cubicBezTo>
                  <a:cubicBezTo>
                    <a:pt x="1605" y="1603"/>
                    <a:pt x="1550" y="1849"/>
                    <a:pt x="1441" y="2051"/>
                  </a:cubicBezTo>
                  <a:cubicBezTo>
                    <a:pt x="1336" y="2255"/>
                    <a:pt x="1168" y="2419"/>
                    <a:pt x="939" y="2552"/>
                  </a:cubicBezTo>
                  <a:cubicBezTo>
                    <a:pt x="860" y="2596"/>
                    <a:pt x="783" y="2634"/>
                    <a:pt x="704" y="2658"/>
                  </a:cubicBezTo>
                  <a:cubicBezTo>
                    <a:pt x="641" y="2677"/>
                    <a:pt x="586" y="2687"/>
                    <a:pt x="545" y="2687"/>
                  </a:cubicBezTo>
                  <a:cubicBezTo>
                    <a:pt x="534" y="2687"/>
                    <a:pt x="525" y="2687"/>
                    <a:pt x="516" y="2685"/>
                  </a:cubicBezTo>
                  <a:lnTo>
                    <a:pt x="516" y="1723"/>
                  </a:lnTo>
                  <a:cubicBezTo>
                    <a:pt x="516" y="1569"/>
                    <a:pt x="567" y="1422"/>
                    <a:pt x="673" y="1279"/>
                  </a:cubicBezTo>
                  <a:cubicBezTo>
                    <a:pt x="783" y="1139"/>
                    <a:pt x="906" y="1027"/>
                    <a:pt x="1041" y="948"/>
                  </a:cubicBezTo>
                  <a:cubicBezTo>
                    <a:pt x="1175" y="872"/>
                    <a:pt x="1283" y="834"/>
                    <a:pt x="1365" y="834"/>
                  </a:cubicBezTo>
                  <a:close/>
                  <a:moveTo>
                    <a:pt x="454" y="0"/>
                  </a:moveTo>
                  <a:cubicBezTo>
                    <a:pt x="430" y="0"/>
                    <a:pt x="398" y="12"/>
                    <a:pt x="359" y="33"/>
                  </a:cubicBezTo>
                  <a:lnTo>
                    <a:pt x="151" y="153"/>
                  </a:lnTo>
                  <a:cubicBezTo>
                    <a:pt x="96" y="183"/>
                    <a:pt x="59" y="221"/>
                    <a:pt x="35" y="262"/>
                  </a:cubicBezTo>
                  <a:cubicBezTo>
                    <a:pt x="11" y="306"/>
                    <a:pt x="0" y="354"/>
                    <a:pt x="0" y="416"/>
                  </a:cubicBezTo>
                  <a:lnTo>
                    <a:pt x="0" y="3218"/>
                  </a:lnTo>
                  <a:cubicBezTo>
                    <a:pt x="40" y="3228"/>
                    <a:pt x="86" y="3234"/>
                    <a:pt x="138" y="3234"/>
                  </a:cubicBezTo>
                  <a:cubicBezTo>
                    <a:pt x="218" y="3234"/>
                    <a:pt x="312" y="3221"/>
                    <a:pt x="421" y="3193"/>
                  </a:cubicBezTo>
                  <a:cubicBezTo>
                    <a:pt x="598" y="3149"/>
                    <a:pt x="779" y="3075"/>
                    <a:pt x="967" y="2968"/>
                  </a:cubicBezTo>
                  <a:cubicBezTo>
                    <a:pt x="1349" y="2747"/>
                    <a:pt x="1635" y="2467"/>
                    <a:pt x="1830" y="2128"/>
                  </a:cubicBezTo>
                  <a:cubicBezTo>
                    <a:pt x="2024" y="1788"/>
                    <a:pt x="2124" y="1412"/>
                    <a:pt x="2124" y="1002"/>
                  </a:cubicBezTo>
                  <a:cubicBezTo>
                    <a:pt x="2124" y="651"/>
                    <a:pt x="2042" y="425"/>
                    <a:pt x="1875" y="326"/>
                  </a:cubicBezTo>
                  <a:cubicBezTo>
                    <a:pt x="1814" y="291"/>
                    <a:pt x="1745" y="273"/>
                    <a:pt x="1666" y="273"/>
                  </a:cubicBezTo>
                  <a:cubicBezTo>
                    <a:pt x="1527" y="273"/>
                    <a:pt x="1359" y="329"/>
                    <a:pt x="1161" y="443"/>
                  </a:cubicBezTo>
                  <a:cubicBezTo>
                    <a:pt x="1032" y="518"/>
                    <a:pt x="909" y="610"/>
                    <a:pt x="792" y="712"/>
                  </a:cubicBezTo>
                  <a:cubicBezTo>
                    <a:pt x="680" y="818"/>
                    <a:pt x="588" y="924"/>
                    <a:pt x="516" y="1040"/>
                  </a:cubicBezTo>
                  <a:lnTo>
                    <a:pt x="516" y="118"/>
                  </a:lnTo>
                  <a:cubicBezTo>
                    <a:pt x="516" y="57"/>
                    <a:pt x="503" y="19"/>
                    <a:pt x="479" y="6"/>
                  </a:cubicBezTo>
                  <a:cubicBezTo>
                    <a:pt x="472" y="2"/>
                    <a:pt x="463" y="0"/>
                    <a:pt x="45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88" name="Google Shape;6836;p43"/>
            <p:cNvSpPr/>
            <p:nvPr/>
          </p:nvSpPr>
          <p:spPr>
            <a:xfrm>
              <a:off x="3621500" y="2252825"/>
              <a:ext cx="13150" cy="85075"/>
            </a:xfrm>
            <a:custGeom>
              <a:avLst/>
              <a:gdLst/>
              <a:ahLst/>
              <a:cxnLst/>
              <a:rect l="l" t="t" r="r" b="b"/>
              <a:pathLst>
                <a:path w="526" h="3403" extrusionOk="0">
                  <a:moveTo>
                    <a:pt x="460" y="0"/>
                  </a:moveTo>
                  <a:cubicBezTo>
                    <a:pt x="436" y="0"/>
                    <a:pt x="406" y="10"/>
                    <a:pt x="369" y="31"/>
                  </a:cubicBezTo>
                  <a:lnTo>
                    <a:pt x="153" y="158"/>
                  </a:lnTo>
                  <a:cubicBezTo>
                    <a:pt x="99" y="188"/>
                    <a:pt x="58" y="226"/>
                    <a:pt x="37" y="266"/>
                  </a:cubicBezTo>
                  <a:cubicBezTo>
                    <a:pt x="13" y="307"/>
                    <a:pt x="0" y="359"/>
                    <a:pt x="0" y="420"/>
                  </a:cubicBezTo>
                  <a:lnTo>
                    <a:pt x="0" y="3287"/>
                  </a:lnTo>
                  <a:cubicBezTo>
                    <a:pt x="0" y="3345"/>
                    <a:pt x="13" y="3379"/>
                    <a:pt x="37" y="3396"/>
                  </a:cubicBezTo>
                  <a:cubicBezTo>
                    <a:pt x="44" y="3401"/>
                    <a:pt x="52" y="3403"/>
                    <a:pt x="62" y="3403"/>
                  </a:cubicBezTo>
                  <a:cubicBezTo>
                    <a:pt x="85" y="3403"/>
                    <a:pt x="116" y="3392"/>
                    <a:pt x="153" y="3369"/>
                  </a:cubicBezTo>
                  <a:lnTo>
                    <a:pt x="369" y="3246"/>
                  </a:lnTo>
                  <a:cubicBezTo>
                    <a:pt x="426" y="3212"/>
                    <a:pt x="467" y="3174"/>
                    <a:pt x="492" y="3133"/>
                  </a:cubicBezTo>
                  <a:cubicBezTo>
                    <a:pt x="515" y="3092"/>
                    <a:pt x="525" y="3042"/>
                    <a:pt x="525" y="2987"/>
                  </a:cubicBezTo>
                  <a:lnTo>
                    <a:pt x="525" y="117"/>
                  </a:lnTo>
                  <a:cubicBezTo>
                    <a:pt x="525" y="58"/>
                    <a:pt x="512" y="21"/>
                    <a:pt x="488" y="7"/>
                  </a:cubicBezTo>
                  <a:cubicBezTo>
                    <a:pt x="480" y="3"/>
                    <a:pt x="471" y="0"/>
                    <a:pt x="46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89" name="Google Shape;6837;p43"/>
            <p:cNvSpPr/>
            <p:nvPr/>
          </p:nvSpPr>
          <p:spPr>
            <a:xfrm>
              <a:off x="3644625" y="2246325"/>
              <a:ext cx="55625" cy="70500"/>
            </a:xfrm>
            <a:custGeom>
              <a:avLst/>
              <a:gdLst/>
              <a:ahLst/>
              <a:cxnLst/>
              <a:rect l="l" t="t" r="r" b="b"/>
              <a:pathLst>
                <a:path w="2225" h="2820" extrusionOk="0">
                  <a:moveTo>
                    <a:pt x="1416" y="555"/>
                  </a:moveTo>
                  <a:cubicBezTo>
                    <a:pt x="1469" y="555"/>
                    <a:pt x="1514" y="569"/>
                    <a:pt x="1553" y="594"/>
                  </a:cubicBezTo>
                  <a:cubicBezTo>
                    <a:pt x="1651" y="663"/>
                    <a:pt x="1703" y="820"/>
                    <a:pt x="1703" y="1065"/>
                  </a:cubicBezTo>
                  <a:cubicBezTo>
                    <a:pt x="1703" y="1315"/>
                    <a:pt x="1651" y="1533"/>
                    <a:pt x="1553" y="1721"/>
                  </a:cubicBezTo>
                  <a:cubicBezTo>
                    <a:pt x="1451" y="1909"/>
                    <a:pt x="1303" y="2059"/>
                    <a:pt x="1109" y="2171"/>
                  </a:cubicBezTo>
                  <a:cubicBezTo>
                    <a:pt x="993" y="2238"/>
                    <a:pt x="893" y="2272"/>
                    <a:pt x="810" y="2272"/>
                  </a:cubicBezTo>
                  <a:cubicBezTo>
                    <a:pt x="756" y="2272"/>
                    <a:pt x="709" y="2258"/>
                    <a:pt x="668" y="2229"/>
                  </a:cubicBezTo>
                  <a:cubicBezTo>
                    <a:pt x="566" y="2158"/>
                    <a:pt x="515" y="1998"/>
                    <a:pt x="515" y="1752"/>
                  </a:cubicBezTo>
                  <a:cubicBezTo>
                    <a:pt x="515" y="1506"/>
                    <a:pt x="566" y="1291"/>
                    <a:pt x="668" y="1103"/>
                  </a:cubicBezTo>
                  <a:cubicBezTo>
                    <a:pt x="771" y="916"/>
                    <a:pt x="918" y="769"/>
                    <a:pt x="1109" y="660"/>
                  </a:cubicBezTo>
                  <a:cubicBezTo>
                    <a:pt x="1229" y="590"/>
                    <a:pt x="1332" y="555"/>
                    <a:pt x="1416" y="555"/>
                  </a:cubicBezTo>
                  <a:close/>
                  <a:moveTo>
                    <a:pt x="1712" y="1"/>
                  </a:moveTo>
                  <a:cubicBezTo>
                    <a:pt x="1547" y="1"/>
                    <a:pt x="1345" y="69"/>
                    <a:pt x="1109" y="205"/>
                  </a:cubicBezTo>
                  <a:cubicBezTo>
                    <a:pt x="754" y="410"/>
                    <a:pt x="481" y="676"/>
                    <a:pt x="290" y="1001"/>
                  </a:cubicBezTo>
                  <a:cubicBezTo>
                    <a:pt x="99" y="1328"/>
                    <a:pt x="0" y="1676"/>
                    <a:pt x="0" y="2048"/>
                  </a:cubicBezTo>
                  <a:cubicBezTo>
                    <a:pt x="0" y="2421"/>
                    <a:pt x="99" y="2659"/>
                    <a:pt x="290" y="2765"/>
                  </a:cubicBezTo>
                  <a:cubicBezTo>
                    <a:pt x="355" y="2801"/>
                    <a:pt x="429" y="2819"/>
                    <a:pt x="512" y="2819"/>
                  </a:cubicBezTo>
                  <a:cubicBezTo>
                    <a:pt x="675" y="2819"/>
                    <a:pt x="875" y="2751"/>
                    <a:pt x="1109" y="2615"/>
                  </a:cubicBezTo>
                  <a:cubicBezTo>
                    <a:pt x="1464" y="2410"/>
                    <a:pt x="1741" y="2144"/>
                    <a:pt x="1932" y="1817"/>
                  </a:cubicBezTo>
                  <a:cubicBezTo>
                    <a:pt x="2126" y="1489"/>
                    <a:pt x="2225" y="1138"/>
                    <a:pt x="2225" y="766"/>
                  </a:cubicBezTo>
                  <a:cubicBezTo>
                    <a:pt x="2225" y="397"/>
                    <a:pt x="2126" y="158"/>
                    <a:pt x="1932" y="52"/>
                  </a:cubicBezTo>
                  <a:cubicBezTo>
                    <a:pt x="1868" y="18"/>
                    <a:pt x="1794" y="1"/>
                    <a:pt x="1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90" name="Google Shape;6838;p43"/>
            <p:cNvSpPr/>
            <p:nvPr/>
          </p:nvSpPr>
          <p:spPr>
            <a:xfrm>
              <a:off x="3708175" y="2207200"/>
              <a:ext cx="53100" cy="92900"/>
            </a:xfrm>
            <a:custGeom>
              <a:avLst/>
              <a:gdLst/>
              <a:ahLst/>
              <a:cxnLst/>
              <a:rect l="l" t="t" r="r" b="b"/>
              <a:pathLst>
                <a:path w="2124" h="3716" extrusionOk="0">
                  <a:moveTo>
                    <a:pt x="1608" y="538"/>
                  </a:moveTo>
                  <a:lnTo>
                    <a:pt x="1608" y="1381"/>
                  </a:lnTo>
                  <a:cubicBezTo>
                    <a:pt x="1608" y="1542"/>
                    <a:pt x="1560" y="1699"/>
                    <a:pt x="1464" y="1849"/>
                  </a:cubicBezTo>
                  <a:cubicBezTo>
                    <a:pt x="1369" y="1996"/>
                    <a:pt x="1246" y="2115"/>
                    <a:pt x="1092" y="2200"/>
                  </a:cubicBezTo>
                  <a:cubicBezTo>
                    <a:pt x="966" y="2274"/>
                    <a:pt x="861" y="2311"/>
                    <a:pt x="777" y="2311"/>
                  </a:cubicBezTo>
                  <a:cubicBezTo>
                    <a:pt x="732" y="2311"/>
                    <a:pt x="693" y="2300"/>
                    <a:pt x="659" y="2279"/>
                  </a:cubicBezTo>
                  <a:cubicBezTo>
                    <a:pt x="563" y="2221"/>
                    <a:pt x="516" y="2074"/>
                    <a:pt x="516" y="1842"/>
                  </a:cubicBezTo>
                  <a:cubicBezTo>
                    <a:pt x="516" y="1334"/>
                    <a:pt x="731" y="955"/>
                    <a:pt x="1161" y="706"/>
                  </a:cubicBezTo>
                  <a:cubicBezTo>
                    <a:pt x="1250" y="655"/>
                    <a:pt x="1332" y="617"/>
                    <a:pt x="1414" y="587"/>
                  </a:cubicBezTo>
                  <a:cubicBezTo>
                    <a:pt x="1492" y="556"/>
                    <a:pt x="1557" y="542"/>
                    <a:pt x="1608" y="538"/>
                  </a:cubicBezTo>
                  <a:close/>
                  <a:moveTo>
                    <a:pt x="1997" y="0"/>
                  </a:moveTo>
                  <a:cubicBezTo>
                    <a:pt x="1914" y="0"/>
                    <a:pt x="1818" y="14"/>
                    <a:pt x="1710" y="40"/>
                  </a:cubicBezTo>
                  <a:cubicBezTo>
                    <a:pt x="1540" y="85"/>
                    <a:pt x="1366" y="157"/>
                    <a:pt x="1188" y="259"/>
                  </a:cubicBezTo>
                  <a:cubicBezTo>
                    <a:pt x="803" y="480"/>
                    <a:pt x="509" y="757"/>
                    <a:pt x="304" y="1085"/>
                  </a:cubicBezTo>
                  <a:cubicBezTo>
                    <a:pt x="103" y="1416"/>
                    <a:pt x="1" y="1778"/>
                    <a:pt x="1" y="2177"/>
                  </a:cubicBezTo>
                  <a:cubicBezTo>
                    <a:pt x="1" y="2525"/>
                    <a:pt x="86" y="2747"/>
                    <a:pt x="256" y="2843"/>
                  </a:cubicBezTo>
                  <a:cubicBezTo>
                    <a:pt x="315" y="2874"/>
                    <a:pt x="382" y="2890"/>
                    <a:pt x="457" y="2890"/>
                  </a:cubicBezTo>
                  <a:cubicBezTo>
                    <a:pt x="599" y="2890"/>
                    <a:pt x="770" y="2832"/>
                    <a:pt x="970" y="2716"/>
                  </a:cubicBezTo>
                  <a:cubicBezTo>
                    <a:pt x="1113" y="2635"/>
                    <a:pt x="1239" y="2539"/>
                    <a:pt x="1341" y="2436"/>
                  </a:cubicBezTo>
                  <a:cubicBezTo>
                    <a:pt x="1444" y="2331"/>
                    <a:pt x="1533" y="2208"/>
                    <a:pt x="1608" y="2071"/>
                  </a:cubicBezTo>
                  <a:lnTo>
                    <a:pt x="1608" y="2071"/>
                  </a:lnTo>
                  <a:cubicBezTo>
                    <a:pt x="1608" y="2310"/>
                    <a:pt x="1567" y="2504"/>
                    <a:pt x="1482" y="2655"/>
                  </a:cubicBezTo>
                  <a:cubicBezTo>
                    <a:pt x="1396" y="2802"/>
                    <a:pt x="1264" y="2931"/>
                    <a:pt x="1079" y="3037"/>
                  </a:cubicBezTo>
                  <a:cubicBezTo>
                    <a:pt x="840" y="3174"/>
                    <a:pt x="645" y="3241"/>
                    <a:pt x="495" y="3241"/>
                  </a:cubicBezTo>
                  <a:cubicBezTo>
                    <a:pt x="478" y="3241"/>
                    <a:pt x="465" y="3245"/>
                    <a:pt x="454" y="3252"/>
                  </a:cubicBezTo>
                  <a:cubicBezTo>
                    <a:pt x="437" y="3262"/>
                    <a:pt x="420" y="3286"/>
                    <a:pt x="407" y="3327"/>
                  </a:cubicBezTo>
                  <a:lnTo>
                    <a:pt x="287" y="3627"/>
                  </a:lnTo>
                  <a:cubicBezTo>
                    <a:pt x="264" y="3682"/>
                    <a:pt x="277" y="3709"/>
                    <a:pt x="318" y="3712"/>
                  </a:cubicBezTo>
                  <a:cubicBezTo>
                    <a:pt x="332" y="3714"/>
                    <a:pt x="347" y="3715"/>
                    <a:pt x="362" y="3715"/>
                  </a:cubicBezTo>
                  <a:cubicBezTo>
                    <a:pt x="439" y="3715"/>
                    <a:pt x="538" y="3694"/>
                    <a:pt x="662" y="3651"/>
                  </a:cubicBezTo>
                  <a:cubicBezTo>
                    <a:pt x="813" y="3600"/>
                    <a:pt x="966" y="3528"/>
                    <a:pt x="1127" y="3436"/>
                  </a:cubicBezTo>
                  <a:cubicBezTo>
                    <a:pt x="1468" y="3238"/>
                    <a:pt x="1721" y="2983"/>
                    <a:pt x="1881" y="2671"/>
                  </a:cubicBezTo>
                  <a:cubicBezTo>
                    <a:pt x="2045" y="2361"/>
                    <a:pt x="2124" y="2016"/>
                    <a:pt x="2124" y="1634"/>
                  </a:cubicBezTo>
                  <a:lnTo>
                    <a:pt x="2124" y="13"/>
                  </a:lnTo>
                  <a:cubicBezTo>
                    <a:pt x="2086" y="5"/>
                    <a:pt x="2043" y="0"/>
                    <a:pt x="19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91" name="Google Shape;6839;p43"/>
            <p:cNvSpPr/>
            <p:nvPr/>
          </p:nvSpPr>
          <p:spPr>
            <a:xfrm>
              <a:off x="3675750" y="2398050"/>
              <a:ext cx="7800" cy="515475"/>
            </a:xfrm>
            <a:custGeom>
              <a:avLst/>
              <a:gdLst/>
              <a:ahLst/>
              <a:cxnLst/>
              <a:rect l="l" t="t" r="r" b="b"/>
              <a:pathLst>
                <a:path w="312" h="20619" extrusionOk="0">
                  <a:moveTo>
                    <a:pt x="212" y="0"/>
                  </a:moveTo>
                  <a:cubicBezTo>
                    <a:pt x="195" y="0"/>
                    <a:pt x="177" y="6"/>
                    <a:pt x="157" y="18"/>
                  </a:cubicBezTo>
                  <a:cubicBezTo>
                    <a:pt x="72" y="68"/>
                    <a:pt x="1" y="218"/>
                    <a:pt x="1" y="355"/>
                  </a:cubicBezTo>
                  <a:lnTo>
                    <a:pt x="1" y="20451"/>
                  </a:lnTo>
                  <a:cubicBezTo>
                    <a:pt x="1" y="20554"/>
                    <a:pt x="44" y="20618"/>
                    <a:pt x="103" y="20618"/>
                  </a:cubicBezTo>
                  <a:cubicBezTo>
                    <a:pt x="120" y="20618"/>
                    <a:pt x="138" y="20613"/>
                    <a:pt x="157" y="20601"/>
                  </a:cubicBezTo>
                  <a:cubicBezTo>
                    <a:pt x="243" y="20550"/>
                    <a:pt x="311" y="20396"/>
                    <a:pt x="311" y="20263"/>
                  </a:cubicBezTo>
                  <a:lnTo>
                    <a:pt x="311" y="168"/>
                  </a:lnTo>
                  <a:cubicBezTo>
                    <a:pt x="311" y="64"/>
                    <a:pt x="270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92" name="Google Shape;6840;p43"/>
            <p:cNvSpPr/>
            <p:nvPr/>
          </p:nvSpPr>
          <p:spPr>
            <a:xfrm>
              <a:off x="3365525" y="2472275"/>
              <a:ext cx="247525" cy="317400"/>
            </a:xfrm>
            <a:custGeom>
              <a:avLst/>
              <a:gdLst/>
              <a:ahLst/>
              <a:cxnLst/>
              <a:rect l="l" t="t" r="r" b="b"/>
              <a:pathLst>
                <a:path w="9901" h="12696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7"/>
                    <a:pt x="118" y="12695"/>
                    <a:pt x="289" y="12695"/>
                  </a:cubicBezTo>
                  <a:cubicBezTo>
                    <a:pt x="360" y="12695"/>
                    <a:pt x="441" y="12672"/>
                    <a:pt x="525" y="12622"/>
                  </a:cubicBezTo>
                  <a:lnTo>
                    <a:pt x="9375" y="7516"/>
                  </a:lnTo>
                  <a:cubicBezTo>
                    <a:pt x="9666" y="7345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93" name="Google Shape;6841;p43"/>
            <p:cNvSpPr/>
            <p:nvPr/>
          </p:nvSpPr>
          <p:spPr>
            <a:xfrm>
              <a:off x="3365525" y="2472275"/>
              <a:ext cx="247525" cy="165625"/>
            </a:xfrm>
            <a:custGeom>
              <a:avLst/>
              <a:gdLst/>
              <a:ahLst/>
              <a:cxnLst/>
              <a:rect l="l" t="t" r="r" b="b"/>
              <a:pathLst>
                <a:path w="9901" h="6625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8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94" name="Google Shape;6842;p43"/>
            <p:cNvSpPr/>
            <p:nvPr/>
          </p:nvSpPr>
          <p:spPr>
            <a:xfrm>
              <a:off x="3390250" y="2594975"/>
              <a:ext cx="99000" cy="157275"/>
            </a:xfrm>
            <a:custGeom>
              <a:avLst/>
              <a:gdLst/>
              <a:ahLst/>
              <a:cxnLst/>
              <a:rect l="l" t="t" r="r" b="b"/>
              <a:pathLst>
                <a:path w="3960" h="6291" extrusionOk="0">
                  <a:moveTo>
                    <a:pt x="3960" y="0"/>
                  </a:moveTo>
                  <a:lnTo>
                    <a:pt x="1" y="2290"/>
                  </a:lnTo>
                  <a:lnTo>
                    <a:pt x="1" y="6291"/>
                  </a:lnTo>
                  <a:lnTo>
                    <a:pt x="3960" y="4004"/>
                  </a:lnTo>
                  <a:lnTo>
                    <a:pt x="396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95" name="Google Shape;6843;p43"/>
            <p:cNvSpPr/>
            <p:nvPr/>
          </p:nvSpPr>
          <p:spPr>
            <a:xfrm>
              <a:off x="3390250" y="2631075"/>
              <a:ext cx="99000" cy="121175"/>
            </a:xfrm>
            <a:custGeom>
              <a:avLst/>
              <a:gdLst/>
              <a:ahLst/>
              <a:cxnLst/>
              <a:rect l="l" t="t" r="r" b="b"/>
              <a:pathLst>
                <a:path w="3960" h="4847" extrusionOk="0">
                  <a:moveTo>
                    <a:pt x="3304" y="0"/>
                  </a:moveTo>
                  <a:cubicBezTo>
                    <a:pt x="3257" y="0"/>
                    <a:pt x="3213" y="34"/>
                    <a:pt x="3185" y="103"/>
                  </a:cubicBezTo>
                  <a:lnTo>
                    <a:pt x="2291" y="2168"/>
                  </a:lnTo>
                  <a:lnTo>
                    <a:pt x="1768" y="1597"/>
                  </a:lnTo>
                  <a:cubicBezTo>
                    <a:pt x="1729" y="1553"/>
                    <a:pt x="1681" y="1531"/>
                    <a:pt x="1635" y="1531"/>
                  </a:cubicBezTo>
                  <a:cubicBezTo>
                    <a:pt x="1578" y="1531"/>
                    <a:pt x="1523" y="1564"/>
                    <a:pt x="1485" y="1628"/>
                  </a:cubicBezTo>
                  <a:lnTo>
                    <a:pt x="1" y="4266"/>
                  </a:lnTo>
                  <a:lnTo>
                    <a:pt x="1" y="4847"/>
                  </a:lnTo>
                  <a:lnTo>
                    <a:pt x="3960" y="2560"/>
                  </a:lnTo>
                  <a:lnTo>
                    <a:pt x="3960" y="846"/>
                  </a:lnTo>
                  <a:lnTo>
                    <a:pt x="3421" y="76"/>
                  </a:lnTo>
                  <a:cubicBezTo>
                    <a:pt x="3386" y="25"/>
                    <a:pt x="3344" y="0"/>
                    <a:pt x="3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96" name="Google Shape;6844;p43"/>
            <p:cNvSpPr/>
            <p:nvPr/>
          </p:nvSpPr>
          <p:spPr>
            <a:xfrm>
              <a:off x="3514075" y="2541275"/>
              <a:ext cx="74250" cy="53300"/>
            </a:xfrm>
            <a:custGeom>
              <a:avLst/>
              <a:gdLst/>
              <a:ahLst/>
              <a:cxnLst/>
              <a:rect l="l" t="t" r="r" b="b"/>
              <a:pathLst>
                <a:path w="2970" h="2132" extrusionOk="0">
                  <a:moveTo>
                    <a:pt x="2801" y="0"/>
                  </a:moveTo>
                  <a:cubicBezTo>
                    <a:pt x="2757" y="0"/>
                    <a:pt x="2706" y="15"/>
                    <a:pt x="2652" y="46"/>
                  </a:cubicBezTo>
                  <a:lnTo>
                    <a:pt x="314" y="1394"/>
                  </a:lnTo>
                  <a:cubicBezTo>
                    <a:pt x="140" y="1497"/>
                    <a:pt x="0" y="1732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1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7"/>
                    <a:pt x="2969" y="398"/>
                    <a:pt x="2969" y="207"/>
                  </a:cubicBezTo>
                  <a:cubicBezTo>
                    <a:pt x="2969" y="76"/>
                    <a:pt x="2902" y="0"/>
                    <a:pt x="2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97" name="Google Shape;6845;p43"/>
            <p:cNvSpPr/>
            <p:nvPr/>
          </p:nvSpPr>
          <p:spPr>
            <a:xfrm>
              <a:off x="3514075" y="2582425"/>
              <a:ext cx="74250" cy="53325"/>
            </a:xfrm>
            <a:custGeom>
              <a:avLst/>
              <a:gdLst/>
              <a:ahLst/>
              <a:cxnLst/>
              <a:rect l="l" t="t" r="r" b="b"/>
              <a:pathLst>
                <a:path w="2970" h="2133" extrusionOk="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5"/>
                    <a:pt x="0" y="1922"/>
                  </a:cubicBezTo>
                  <a:cubicBezTo>
                    <a:pt x="0" y="2055"/>
                    <a:pt x="68" y="2132"/>
                    <a:pt x="168" y="2132"/>
                  </a:cubicBezTo>
                  <a:cubicBezTo>
                    <a:pt x="211" y="2132"/>
                    <a:pt x="261" y="2117"/>
                    <a:pt x="314" y="2086"/>
                  </a:cubicBezTo>
                  <a:lnTo>
                    <a:pt x="2652" y="738"/>
                  </a:lnTo>
                  <a:cubicBezTo>
                    <a:pt x="2829" y="636"/>
                    <a:pt x="2969" y="400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98" name="Google Shape;6846;p43"/>
            <p:cNvSpPr/>
            <p:nvPr/>
          </p:nvSpPr>
          <p:spPr>
            <a:xfrm>
              <a:off x="3514075" y="2623600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1" y="1"/>
                  </a:moveTo>
                  <a:cubicBezTo>
                    <a:pt x="2757" y="1"/>
                    <a:pt x="2706" y="16"/>
                    <a:pt x="2652" y="47"/>
                  </a:cubicBezTo>
                  <a:lnTo>
                    <a:pt x="314" y="1394"/>
                  </a:lnTo>
                  <a:cubicBezTo>
                    <a:pt x="140" y="1497"/>
                    <a:pt x="0" y="1733"/>
                    <a:pt x="0" y="1923"/>
                  </a:cubicBezTo>
                  <a:cubicBezTo>
                    <a:pt x="0" y="2056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4"/>
                  </a:cubicBezTo>
                  <a:lnTo>
                    <a:pt x="2652" y="736"/>
                  </a:lnTo>
                  <a:cubicBezTo>
                    <a:pt x="2829" y="633"/>
                    <a:pt x="2969" y="398"/>
                    <a:pt x="2969" y="207"/>
                  </a:cubicBezTo>
                  <a:cubicBezTo>
                    <a:pt x="2969" y="76"/>
                    <a:pt x="2902" y="1"/>
                    <a:pt x="2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99" name="Google Shape;6847;p43"/>
            <p:cNvSpPr/>
            <p:nvPr/>
          </p:nvSpPr>
          <p:spPr>
            <a:xfrm>
              <a:off x="3365525" y="2713150"/>
              <a:ext cx="247525" cy="317425"/>
            </a:xfrm>
            <a:custGeom>
              <a:avLst/>
              <a:gdLst/>
              <a:ahLst/>
              <a:cxnLst/>
              <a:rect l="l" t="t" r="r" b="b"/>
              <a:pathLst>
                <a:path w="9901" h="12697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8"/>
                    <a:pt x="119" y="12696"/>
                    <a:pt x="292" y="12696"/>
                  </a:cubicBezTo>
                  <a:cubicBezTo>
                    <a:pt x="362" y="12696"/>
                    <a:pt x="442" y="12674"/>
                    <a:pt x="525" y="12625"/>
                  </a:cubicBezTo>
                  <a:lnTo>
                    <a:pt x="9375" y="7516"/>
                  </a:lnTo>
                  <a:cubicBezTo>
                    <a:pt x="9666" y="7348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00" name="Google Shape;6848;p43"/>
            <p:cNvSpPr/>
            <p:nvPr/>
          </p:nvSpPr>
          <p:spPr>
            <a:xfrm>
              <a:off x="3365525" y="2713150"/>
              <a:ext cx="247525" cy="165650"/>
            </a:xfrm>
            <a:custGeom>
              <a:avLst/>
              <a:gdLst/>
              <a:ahLst/>
              <a:cxnLst/>
              <a:rect l="l" t="t" r="r" b="b"/>
              <a:pathLst>
                <a:path w="9901" h="6626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9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01" name="Google Shape;6849;p43"/>
            <p:cNvSpPr/>
            <p:nvPr/>
          </p:nvSpPr>
          <p:spPr>
            <a:xfrm>
              <a:off x="3390250" y="2835925"/>
              <a:ext cx="99000" cy="157200"/>
            </a:xfrm>
            <a:custGeom>
              <a:avLst/>
              <a:gdLst/>
              <a:ahLst/>
              <a:cxnLst/>
              <a:rect l="l" t="t" r="r" b="b"/>
              <a:pathLst>
                <a:path w="3960" h="6288" extrusionOk="0">
                  <a:moveTo>
                    <a:pt x="3960" y="1"/>
                  </a:moveTo>
                  <a:lnTo>
                    <a:pt x="1" y="2288"/>
                  </a:lnTo>
                  <a:lnTo>
                    <a:pt x="1" y="6287"/>
                  </a:lnTo>
                  <a:lnTo>
                    <a:pt x="3960" y="4000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02" name="Google Shape;6850;p43"/>
            <p:cNvSpPr/>
            <p:nvPr/>
          </p:nvSpPr>
          <p:spPr>
            <a:xfrm>
              <a:off x="3390250" y="2872000"/>
              <a:ext cx="99000" cy="121125"/>
            </a:xfrm>
            <a:custGeom>
              <a:avLst/>
              <a:gdLst/>
              <a:ahLst/>
              <a:cxnLst/>
              <a:rect l="l" t="t" r="r" b="b"/>
              <a:pathLst>
                <a:path w="3960" h="4845" extrusionOk="0">
                  <a:moveTo>
                    <a:pt x="3303" y="1"/>
                  </a:moveTo>
                  <a:cubicBezTo>
                    <a:pt x="3257" y="1"/>
                    <a:pt x="3212" y="34"/>
                    <a:pt x="3185" y="100"/>
                  </a:cubicBezTo>
                  <a:lnTo>
                    <a:pt x="2291" y="2165"/>
                  </a:lnTo>
                  <a:lnTo>
                    <a:pt x="1768" y="1595"/>
                  </a:lnTo>
                  <a:cubicBezTo>
                    <a:pt x="1729" y="1551"/>
                    <a:pt x="1682" y="1529"/>
                    <a:pt x="1636" y="1529"/>
                  </a:cubicBezTo>
                  <a:cubicBezTo>
                    <a:pt x="1579" y="1529"/>
                    <a:pt x="1523" y="1563"/>
                    <a:pt x="1485" y="1629"/>
                  </a:cubicBezTo>
                  <a:lnTo>
                    <a:pt x="1" y="4264"/>
                  </a:lnTo>
                  <a:lnTo>
                    <a:pt x="1" y="4844"/>
                  </a:lnTo>
                  <a:lnTo>
                    <a:pt x="3960" y="2557"/>
                  </a:lnTo>
                  <a:lnTo>
                    <a:pt x="3960" y="845"/>
                  </a:lnTo>
                  <a:lnTo>
                    <a:pt x="3421" y="76"/>
                  </a:lnTo>
                  <a:cubicBezTo>
                    <a:pt x="3386" y="26"/>
                    <a:pt x="3343" y="1"/>
                    <a:pt x="3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03" name="Google Shape;6851;p43"/>
            <p:cNvSpPr/>
            <p:nvPr/>
          </p:nvSpPr>
          <p:spPr>
            <a:xfrm>
              <a:off x="3514075" y="2782175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0" y="0"/>
                  </a:moveTo>
                  <a:cubicBezTo>
                    <a:pt x="2756" y="0"/>
                    <a:pt x="2706" y="15"/>
                    <a:pt x="2652" y="45"/>
                  </a:cubicBezTo>
                  <a:lnTo>
                    <a:pt x="314" y="1396"/>
                  </a:lnTo>
                  <a:cubicBezTo>
                    <a:pt x="140" y="1495"/>
                    <a:pt x="0" y="1735"/>
                    <a:pt x="0" y="1922"/>
                  </a:cubicBezTo>
                  <a:cubicBezTo>
                    <a:pt x="0" y="2055"/>
                    <a:pt x="68" y="2130"/>
                    <a:pt x="168" y="2130"/>
                  </a:cubicBezTo>
                  <a:cubicBezTo>
                    <a:pt x="212" y="2130"/>
                    <a:pt x="261" y="2116"/>
                    <a:pt x="314" y="2086"/>
                  </a:cubicBezTo>
                  <a:lnTo>
                    <a:pt x="2652" y="734"/>
                  </a:lnTo>
                  <a:cubicBezTo>
                    <a:pt x="2829" y="635"/>
                    <a:pt x="2969" y="400"/>
                    <a:pt x="2969" y="208"/>
                  </a:cubicBezTo>
                  <a:cubicBezTo>
                    <a:pt x="2969" y="76"/>
                    <a:pt x="2902" y="0"/>
                    <a:pt x="28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04" name="Google Shape;6852;p43"/>
            <p:cNvSpPr/>
            <p:nvPr/>
          </p:nvSpPr>
          <p:spPr>
            <a:xfrm>
              <a:off x="3514075" y="2823325"/>
              <a:ext cx="74250" cy="53300"/>
            </a:xfrm>
            <a:custGeom>
              <a:avLst/>
              <a:gdLst/>
              <a:ahLst/>
              <a:cxnLst/>
              <a:rect l="l" t="t" r="r" b="b"/>
              <a:pathLst>
                <a:path w="2970" h="2132" extrusionOk="0">
                  <a:moveTo>
                    <a:pt x="2803" y="1"/>
                  </a:moveTo>
                  <a:cubicBezTo>
                    <a:pt x="2758" y="1"/>
                    <a:pt x="2707" y="16"/>
                    <a:pt x="2652" y="48"/>
                  </a:cubicBezTo>
                  <a:lnTo>
                    <a:pt x="314" y="1396"/>
                  </a:lnTo>
                  <a:cubicBezTo>
                    <a:pt x="140" y="1498"/>
                    <a:pt x="0" y="1733"/>
                    <a:pt x="0" y="1924"/>
                  </a:cubicBezTo>
                  <a:cubicBezTo>
                    <a:pt x="0" y="2057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5"/>
                  </a:cubicBezTo>
                  <a:lnTo>
                    <a:pt x="2652" y="736"/>
                  </a:lnTo>
                  <a:cubicBezTo>
                    <a:pt x="2829" y="634"/>
                    <a:pt x="2969" y="399"/>
                    <a:pt x="2969" y="208"/>
                  </a:cubicBezTo>
                  <a:cubicBezTo>
                    <a:pt x="2969" y="76"/>
                    <a:pt x="2903" y="1"/>
                    <a:pt x="28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05" name="Google Shape;6853;p43"/>
            <p:cNvSpPr/>
            <p:nvPr/>
          </p:nvSpPr>
          <p:spPr>
            <a:xfrm>
              <a:off x="3514075" y="2864500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1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2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6"/>
                    <a:pt x="2969" y="397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06" name="Google Shape;6854;p43"/>
            <p:cNvSpPr/>
            <p:nvPr/>
          </p:nvSpPr>
          <p:spPr>
            <a:xfrm>
              <a:off x="3750075" y="2213225"/>
              <a:ext cx="706325" cy="624950"/>
            </a:xfrm>
            <a:custGeom>
              <a:avLst/>
              <a:gdLst/>
              <a:ahLst/>
              <a:cxnLst/>
              <a:rect l="l" t="t" r="r" b="b"/>
              <a:pathLst>
                <a:path w="28253" h="24998" extrusionOk="0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24622"/>
                  </a:lnTo>
                  <a:cubicBezTo>
                    <a:pt x="0" y="24859"/>
                    <a:pt x="119" y="24997"/>
                    <a:pt x="292" y="24997"/>
                  </a:cubicBezTo>
                  <a:cubicBezTo>
                    <a:pt x="362" y="24997"/>
                    <a:pt x="442" y="24974"/>
                    <a:pt x="526" y="24926"/>
                  </a:cubicBezTo>
                  <a:lnTo>
                    <a:pt x="27728" y="9223"/>
                  </a:lnTo>
                  <a:cubicBezTo>
                    <a:pt x="28018" y="9055"/>
                    <a:pt x="28253" y="8646"/>
                    <a:pt x="28253" y="8308"/>
                  </a:cubicBez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07" name="Google Shape;6855;p43"/>
            <p:cNvSpPr/>
            <p:nvPr/>
          </p:nvSpPr>
          <p:spPr>
            <a:xfrm>
              <a:off x="3750075" y="2213225"/>
              <a:ext cx="706325" cy="430500"/>
            </a:xfrm>
            <a:custGeom>
              <a:avLst/>
              <a:gdLst/>
              <a:ahLst/>
              <a:cxnLst/>
              <a:rect l="l" t="t" r="r" b="b"/>
              <a:pathLst>
                <a:path w="28253" h="17220" extrusionOk="0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17220"/>
                  </a:lnTo>
                  <a:lnTo>
                    <a:pt x="28253" y="905"/>
                  </a:ln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08" name="Google Shape;6856;p43"/>
            <p:cNvSpPr/>
            <p:nvPr/>
          </p:nvSpPr>
          <p:spPr>
            <a:xfrm>
              <a:off x="3769850" y="2564975"/>
              <a:ext cx="158500" cy="242325"/>
            </a:xfrm>
            <a:custGeom>
              <a:avLst/>
              <a:gdLst/>
              <a:ahLst/>
              <a:cxnLst/>
              <a:rect l="l" t="t" r="r" b="b"/>
              <a:pathLst>
                <a:path w="6340" h="9693" extrusionOk="0">
                  <a:moveTo>
                    <a:pt x="6103" y="0"/>
                  </a:moveTo>
                  <a:cubicBezTo>
                    <a:pt x="6047" y="0"/>
                    <a:pt x="5983" y="19"/>
                    <a:pt x="5916" y="57"/>
                  </a:cubicBezTo>
                  <a:lnTo>
                    <a:pt x="421" y="3231"/>
                  </a:lnTo>
                  <a:cubicBezTo>
                    <a:pt x="189" y="3364"/>
                    <a:pt x="1" y="3692"/>
                    <a:pt x="1" y="3961"/>
                  </a:cubicBezTo>
                  <a:lnTo>
                    <a:pt x="1" y="9391"/>
                  </a:lnTo>
                  <a:cubicBezTo>
                    <a:pt x="1" y="9582"/>
                    <a:pt x="95" y="9693"/>
                    <a:pt x="232" y="9693"/>
                  </a:cubicBezTo>
                  <a:cubicBezTo>
                    <a:pt x="289" y="9693"/>
                    <a:pt x="353" y="9674"/>
                    <a:pt x="421" y="9634"/>
                  </a:cubicBezTo>
                  <a:lnTo>
                    <a:pt x="5916" y="6463"/>
                  </a:lnTo>
                  <a:cubicBezTo>
                    <a:pt x="6148" y="6330"/>
                    <a:pt x="6339" y="6003"/>
                    <a:pt x="6339" y="5733"/>
                  </a:cubicBezTo>
                  <a:lnTo>
                    <a:pt x="6339" y="303"/>
                  </a:lnTo>
                  <a:cubicBezTo>
                    <a:pt x="6339" y="111"/>
                    <a:pt x="6243" y="0"/>
                    <a:pt x="61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09" name="Google Shape;6857;p43"/>
            <p:cNvSpPr/>
            <p:nvPr/>
          </p:nvSpPr>
          <p:spPr>
            <a:xfrm>
              <a:off x="3769850" y="2608050"/>
              <a:ext cx="158500" cy="199250"/>
            </a:xfrm>
            <a:custGeom>
              <a:avLst/>
              <a:gdLst/>
              <a:ahLst/>
              <a:cxnLst/>
              <a:rect l="l" t="t" r="r" b="b"/>
              <a:pathLst>
                <a:path w="6340" h="7970" extrusionOk="0">
                  <a:moveTo>
                    <a:pt x="5087" y="0"/>
                  </a:moveTo>
                  <a:cubicBezTo>
                    <a:pt x="5009" y="0"/>
                    <a:pt x="4933" y="64"/>
                    <a:pt x="4879" y="191"/>
                  </a:cubicBezTo>
                  <a:lnTo>
                    <a:pt x="3244" y="4037"/>
                  </a:lnTo>
                  <a:lnTo>
                    <a:pt x="2448" y="3048"/>
                  </a:lnTo>
                  <a:cubicBezTo>
                    <a:pt x="2373" y="2952"/>
                    <a:pt x="2284" y="2905"/>
                    <a:pt x="2200" y="2905"/>
                  </a:cubicBezTo>
                  <a:cubicBezTo>
                    <a:pt x="2097" y="2905"/>
                    <a:pt x="2000" y="2973"/>
                    <a:pt x="1936" y="3106"/>
                  </a:cubicBezTo>
                  <a:lnTo>
                    <a:pt x="1" y="7238"/>
                  </a:lnTo>
                  <a:lnTo>
                    <a:pt x="1" y="7668"/>
                  </a:lnTo>
                  <a:cubicBezTo>
                    <a:pt x="1" y="7859"/>
                    <a:pt x="95" y="7970"/>
                    <a:pt x="232" y="7970"/>
                  </a:cubicBezTo>
                  <a:cubicBezTo>
                    <a:pt x="289" y="7970"/>
                    <a:pt x="353" y="7951"/>
                    <a:pt x="421" y="7911"/>
                  </a:cubicBezTo>
                  <a:lnTo>
                    <a:pt x="5916" y="4740"/>
                  </a:lnTo>
                  <a:cubicBezTo>
                    <a:pt x="6148" y="4607"/>
                    <a:pt x="6339" y="4280"/>
                    <a:pt x="6339" y="4010"/>
                  </a:cubicBezTo>
                  <a:lnTo>
                    <a:pt x="6339" y="2133"/>
                  </a:lnTo>
                  <a:lnTo>
                    <a:pt x="5298" y="173"/>
                  </a:lnTo>
                  <a:cubicBezTo>
                    <a:pt x="5237" y="57"/>
                    <a:pt x="5161" y="0"/>
                    <a:pt x="5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10" name="Google Shape;6858;p43"/>
            <p:cNvSpPr/>
            <p:nvPr/>
          </p:nvSpPr>
          <p:spPr>
            <a:xfrm>
              <a:off x="3769850" y="2630975"/>
              <a:ext cx="39625" cy="56700"/>
            </a:xfrm>
            <a:custGeom>
              <a:avLst/>
              <a:gdLst/>
              <a:ahLst/>
              <a:cxnLst/>
              <a:rect l="l" t="t" r="r" b="b"/>
              <a:pathLst>
                <a:path w="1585" h="2268" extrusionOk="0">
                  <a:moveTo>
                    <a:pt x="1442" y="1"/>
                  </a:moveTo>
                  <a:lnTo>
                    <a:pt x="421" y="591"/>
                  </a:lnTo>
                  <a:cubicBezTo>
                    <a:pt x="189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5" y="2252"/>
                    <a:pt x="137" y="2268"/>
                    <a:pt x="215" y="2268"/>
                  </a:cubicBezTo>
                  <a:cubicBezTo>
                    <a:pt x="341" y="2268"/>
                    <a:pt x="484" y="2227"/>
                    <a:pt x="636" y="2140"/>
                  </a:cubicBezTo>
                  <a:cubicBezTo>
                    <a:pt x="1158" y="1837"/>
                    <a:pt x="1585" y="1099"/>
                    <a:pt x="1585" y="496"/>
                  </a:cubicBezTo>
                  <a:cubicBezTo>
                    <a:pt x="1585" y="284"/>
                    <a:pt x="1530" y="116"/>
                    <a:pt x="1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11" name="Google Shape;6859;p43"/>
            <p:cNvSpPr/>
            <p:nvPr/>
          </p:nvSpPr>
          <p:spPr>
            <a:xfrm>
              <a:off x="3979850" y="2289900"/>
              <a:ext cx="445600" cy="270700"/>
            </a:xfrm>
            <a:custGeom>
              <a:avLst/>
              <a:gdLst/>
              <a:ahLst/>
              <a:cxnLst/>
              <a:rect l="l" t="t" r="r" b="b"/>
              <a:pathLst>
                <a:path w="17824" h="10828" extrusionOk="0">
                  <a:moveTo>
                    <a:pt x="17605" y="0"/>
                  </a:moveTo>
                  <a:cubicBezTo>
                    <a:pt x="17545" y="0"/>
                    <a:pt x="17476" y="21"/>
                    <a:pt x="17403" y="64"/>
                  </a:cubicBezTo>
                  <a:lnTo>
                    <a:pt x="420" y="9865"/>
                  </a:lnTo>
                  <a:cubicBezTo>
                    <a:pt x="188" y="9999"/>
                    <a:pt x="1" y="10309"/>
                    <a:pt x="1" y="10558"/>
                  </a:cubicBezTo>
                  <a:cubicBezTo>
                    <a:pt x="1" y="10730"/>
                    <a:pt x="90" y="10827"/>
                    <a:pt x="222" y="10827"/>
                  </a:cubicBezTo>
                  <a:cubicBezTo>
                    <a:pt x="281" y="10827"/>
                    <a:pt x="348" y="10808"/>
                    <a:pt x="420" y="10766"/>
                  </a:cubicBezTo>
                  <a:lnTo>
                    <a:pt x="17403" y="961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7"/>
                    <a:pt x="17735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12" name="Google Shape;6860;p43"/>
            <p:cNvSpPr/>
            <p:nvPr/>
          </p:nvSpPr>
          <p:spPr>
            <a:xfrm>
              <a:off x="3979850" y="2347050"/>
              <a:ext cx="445600" cy="270725"/>
            </a:xfrm>
            <a:custGeom>
              <a:avLst/>
              <a:gdLst/>
              <a:ahLst/>
              <a:cxnLst/>
              <a:rect l="l" t="t" r="r" b="b"/>
              <a:pathLst>
                <a:path w="17824" h="10829" extrusionOk="0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9999"/>
                    <a:pt x="1" y="10310"/>
                    <a:pt x="1" y="10559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9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13" name="Google Shape;6861;p43"/>
            <p:cNvSpPr/>
            <p:nvPr/>
          </p:nvSpPr>
          <p:spPr>
            <a:xfrm>
              <a:off x="3979850" y="2404225"/>
              <a:ext cx="445600" cy="270700"/>
            </a:xfrm>
            <a:custGeom>
              <a:avLst/>
              <a:gdLst/>
              <a:ahLst/>
              <a:cxnLst/>
              <a:rect l="l" t="t" r="r" b="b"/>
              <a:pathLst>
                <a:path w="17824" h="10828" extrusionOk="0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10002"/>
                    <a:pt x="1" y="10313"/>
                    <a:pt x="1" y="10558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14" name="Google Shape;6862;p43"/>
            <p:cNvSpPr/>
            <p:nvPr/>
          </p:nvSpPr>
          <p:spPr>
            <a:xfrm>
              <a:off x="4528675" y="1901375"/>
              <a:ext cx="166300" cy="130825"/>
            </a:xfrm>
            <a:custGeom>
              <a:avLst/>
              <a:gdLst/>
              <a:ahLst/>
              <a:cxnLst/>
              <a:rect l="l" t="t" r="r" b="b"/>
              <a:pathLst>
                <a:path w="6652" h="5233" extrusionOk="0">
                  <a:moveTo>
                    <a:pt x="972" y="1"/>
                  </a:moveTo>
                  <a:cubicBezTo>
                    <a:pt x="972" y="1"/>
                    <a:pt x="30" y="1488"/>
                    <a:pt x="17" y="1581"/>
                  </a:cubicBezTo>
                  <a:cubicBezTo>
                    <a:pt x="0" y="1676"/>
                    <a:pt x="2584" y="4437"/>
                    <a:pt x="2839" y="4717"/>
                  </a:cubicBezTo>
                  <a:cubicBezTo>
                    <a:pt x="2979" y="4870"/>
                    <a:pt x="3109" y="4993"/>
                    <a:pt x="3447" y="5014"/>
                  </a:cubicBezTo>
                  <a:cubicBezTo>
                    <a:pt x="4123" y="5054"/>
                    <a:pt x="6651" y="5232"/>
                    <a:pt x="6651" y="5232"/>
                  </a:cubicBezTo>
                  <a:lnTo>
                    <a:pt x="6252" y="3167"/>
                  </a:lnTo>
                  <a:lnTo>
                    <a:pt x="3761" y="3099"/>
                  </a:lnTo>
                  <a:cubicBezTo>
                    <a:pt x="3590" y="2956"/>
                    <a:pt x="972" y="1"/>
                    <a:pt x="97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15" name="Google Shape;6863;p43"/>
            <p:cNvSpPr/>
            <p:nvPr/>
          </p:nvSpPr>
          <p:spPr>
            <a:xfrm>
              <a:off x="4677550" y="1980550"/>
              <a:ext cx="106600" cy="71600"/>
            </a:xfrm>
            <a:custGeom>
              <a:avLst/>
              <a:gdLst/>
              <a:ahLst/>
              <a:cxnLst/>
              <a:rect l="l" t="t" r="r" b="b"/>
              <a:pathLst>
                <a:path w="4264" h="2864" extrusionOk="0">
                  <a:moveTo>
                    <a:pt x="297" y="0"/>
                  </a:moveTo>
                  <a:lnTo>
                    <a:pt x="0" y="2580"/>
                  </a:lnTo>
                  <a:lnTo>
                    <a:pt x="3840" y="2864"/>
                  </a:lnTo>
                  <a:lnTo>
                    <a:pt x="4264" y="9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16" name="Google Shape;6864;p43"/>
            <p:cNvSpPr/>
            <p:nvPr/>
          </p:nvSpPr>
          <p:spPr>
            <a:xfrm>
              <a:off x="4677550" y="1980550"/>
              <a:ext cx="106600" cy="68100"/>
            </a:xfrm>
            <a:custGeom>
              <a:avLst/>
              <a:gdLst/>
              <a:ahLst/>
              <a:cxnLst/>
              <a:rect l="l" t="t" r="r" b="b"/>
              <a:pathLst>
                <a:path w="4264" h="2724" extrusionOk="0">
                  <a:moveTo>
                    <a:pt x="297" y="0"/>
                  </a:moveTo>
                  <a:lnTo>
                    <a:pt x="66" y="2021"/>
                  </a:lnTo>
                  <a:lnTo>
                    <a:pt x="0" y="2580"/>
                  </a:lnTo>
                  <a:lnTo>
                    <a:pt x="1922" y="2724"/>
                  </a:lnTo>
                  <a:lnTo>
                    <a:pt x="1922" y="2656"/>
                  </a:lnTo>
                  <a:cubicBezTo>
                    <a:pt x="1922" y="1533"/>
                    <a:pt x="2543" y="188"/>
                    <a:pt x="4264" y="9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17" name="Google Shape;6865;p43"/>
            <p:cNvSpPr/>
            <p:nvPr/>
          </p:nvSpPr>
          <p:spPr>
            <a:xfrm>
              <a:off x="3873775" y="1869900"/>
              <a:ext cx="706450" cy="624975"/>
            </a:xfrm>
            <a:custGeom>
              <a:avLst/>
              <a:gdLst/>
              <a:ahLst/>
              <a:cxnLst/>
              <a:rect l="l" t="t" r="r" b="b"/>
              <a:pathLst>
                <a:path w="28258" h="24999" extrusionOk="0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24621"/>
                  </a:lnTo>
                  <a:cubicBezTo>
                    <a:pt x="1" y="24860"/>
                    <a:pt x="120" y="24999"/>
                    <a:pt x="293" y="24999"/>
                  </a:cubicBezTo>
                  <a:cubicBezTo>
                    <a:pt x="365" y="24999"/>
                    <a:pt x="445" y="24975"/>
                    <a:pt x="530" y="24925"/>
                  </a:cubicBezTo>
                  <a:lnTo>
                    <a:pt x="27732" y="9225"/>
                  </a:lnTo>
                  <a:cubicBezTo>
                    <a:pt x="28022" y="9054"/>
                    <a:pt x="28257" y="8645"/>
                    <a:pt x="28257" y="8311"/>
                  </a:cubicBez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18" name="Google Shape;6866;p43"/>
            <p:cNvSpPr/>
            <p:nvPr/>
          </p:nvSpPr>
          <p:spPr>
            <a:xfrm>
              <a:off x="3873775" y="1869900"/>
              <a:ext cx="706450" cy="430475"/>
            </a:xfrm>
            <a:custGeom>
              <a:avLst/>
              <a:gdLst/>
              <a:ahLst/>
              <a:cxnLst/>
              <a:rect l="l" t="t" r="r" b="b"/>
              <a:pathLst>
                <a:path w="28258" h="17219" extrusionOk="0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17218"/>
                  </a:lnTo>
                  <a:lnTo>
                    <a:pt x="28257" y="907"/>
                  </a:ln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19" name="Google Shape;6867;p43"/>
            <p:cNvSpPr/>
            <p:nvPr/>
          </p:nvSpPr>
          <p:spPr>
            <a:xfrm>
              <a:off x="3893575" y="2221700"/>
              <a:ext cx="158500" cy="242300"/>
            </a:xfrm>
            <a:custGeom>
              <a:avLst/>
              <a:gdLst/>
              <a:ahLst/>
              <a:cxnLst/>
              <a:rect l="l" t="t" r="r" b="b"/>
              <a:pathLst>
                <a:path w="6340" h="9692" extrusionOk="0">
                  <a:moveTo>
                    <a:pt x="6106" y="1"/>
                  </a:moveTo>
                  <a:cubicBezTo>
                    <a:pt x="6049" y="1"/>
                    <a:pt x="5986" y="19"/>
                    <a:pt x="5919" y="58"/>
                  </a:cubicBezTo>
                  <a:lnTo>
                    <a:pt x="424" y="3228"/>
                  </a:lnTo>
                  <a:cubicBezTo>
                    <a:pt x="192" y="3365"/>
                    <a:pt x="1" y="3693"/>
                    <a:pt x="1" y="3962"/>
                  </a:cubicBezTo>
                  <a:lnTo>
                    <a:pt x="1" y="9389"/>
                  </a:lnTo>
                  <a:cubicBezTo>
                    <a:pt x="1" y="9581"/>
                    <a:pt x="97" y="9691"/>
                    <a:pt x="237" y="9691"/>
                  </a:cubicBezTo>
                  <a:cubicBezTo>
                    <a:pt x="294" y="9691"/>
                    <a:pt x="357" y="9673"/>
                    <a:pt x="424" y="9635"/>
                  </a:cubicBezTo>
                  <a:lnTo>
                    <a:pt x="5919" y="6464"/>
                  </a:lnTo>
                  <a:cubicBezTo>
                    <a:pt x="6151" y="6327"/>
                    <a:pt x="6339" y="5999"/>
                    <a:pt x="6339" y="5730"/>
                  </a:cubicBezTo>
                  <a:lnTo>
                    <a:pt x="6339" y="300"/>
                  </a:lnTo>
                  <a:cubicBezTo>
                    <a:pt x="6339" y="111"/>
                    <a:pt x="6244" y="1"/>
                    <a:pt x="61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20" name="Google Shape;6868;p43"/>
            <p:cNvSpPr/>
            <p:nvPr/>
          </p:nvSpPr>
          <p:spPr>
            <a:xfrm>
              <a:off x="3893575" y="2264750"/>
              <a:ext cx="158500" cy="199250"/>
            </a:xfrm>
            <a:custGeom>
              <a:avLst/>
              <a:gdLst/>
              <a:ahLst/>
              <a:cxnLst/>
              <a:rect l="l" t="t" r="r" b="b"/>
              <a:pathLst>
                <a:path w="6340" h="7970" extrusionOk="0">
                  <a:moveTo>
                    <a:pt x="5090" y="1"/>
                  </a:moveTo>
                  <a:cubicBezTo>
                    <a:pt x="5012" y="1"/>
                    <a:pt x="4936" y="65"/>
                    <a:pt x="4881" y="192"/>
                  </a:cubicBezTo>
                  <a:lnTo>
                    <a:pt x="3247" y="4039"/>
                  </a:lnTo>
                  <a:lnTo>
                    <a:pt x="2452" y="3045"/>
                  </a:lnTo>
                  <a:cubicBezTo>
                    <a:pt x="2376" y="2952"/>
                    <a:pt x="2288" y="2906"/>
                    <a:pt x="2204" y="2906"/>
                  </a:cubicBezTo>
                  <a:cubicBezTo>
                    <a:pt x="2101" y="2906"/>
                    <a:pt x="2003" y="2974"/>
                    <a:pt x="1940" y="3107"/>
                  </a:cubicBezTo>
                  <a:lnTo>
                    <a:pt x="1" y="7240"/>
                  </a:lnTo>
                  <a:lnTo>
                    <a:pt x="1" y="7667"/>
                  </a:lnTo>
                  <a:cubicBezTo>
                    <a:pt x="1" y="7859"/>
                    <a:pt x="97" y="7969"/>
                    <a:pt x="237" y="7969"/>
                  </a:cubicBezTo>
                  <a:cubicBezTo>
                    <a:pt x="294" y="7969"/>
                    <a:pt x="357" y="7951"/>
                    <a:pt x="424" y="7913"/>
                  </a:cubicBezTo>
                  <a:lnTo>
                    <a:pt x="5919" y="4742"/>
                  </a:lnTo>
                  <a:cubicBezTo>
                    <a:pt x="6151" y="4605"/>
                    <a:pt x="6339" y="4277"/>
                    <a:pt x="6339" y="4008"/>
                  </a:cubicBezTo>
                  <a:lnTo>
                    <a:pt x="6339" y="2135"/>
                  </a:lnTo>
                  <a:lnTo>
                    <a:pt x="5301" y="175"/>
                  </a:lnTo>
                  <a:cubicBezTo>
                    <a:pt x="5240" y="59"/>
                    <a:pt x="5164" y="1"/>
                    <a:pt x="5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21" name="Google Shape;6869;p43"/>
            <p:cNvSpPr/>
            <p:nvPr/>
          </p:nvSpPr>
          <p:spPr>
            <a:xfrm>
              <a:off x="3893575" y="2287725"/>
              <a:ext cx="39725" cy="56700"/>
            </a:xfrm>
            <a:custGeom>
              <a:avLst/>
              <a:gdLst/>
              <a:ahLst/>
              <a:cxnLst/>
              <a:rect l="l" t="t" r="r" b="b"/>
              <a:pathLst>
                <a:path w="1589" h="2268" extrusionOk="0">
                  <a:moveTo>
                    <a:pt x="1445" y="0"/>
                  </a:moveTo>
                  <a:lnTo>
                    <a:pt x="424" y="587"/>
                  </a:lnTo>
                  <a:cubicBezTo>
                    <a:pt x="192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6" y="2252"/>
                    <a:pt x="138" y="2268"/>
                    <a:pt x="216" y="2268"/>
                  </a:cubicBezTo>
                  <a:cubicBezTo>
                    <a:pt x="343" y="2268"/>
                    <a:pt x="486" y="2226"/>
                    <a:pt x="639" y="2137"/>
                  </a:cubicBezTo>
                  <a:cubicBezTo>
                    <a:pt x="1162" y="1836"/>
                    <a:pt x="1588" y="1099"/>
                    <a:pt x="1588" y="495"/>
                  </a:cubicBezTo>
                  <a:cubicBezTo>
                    <a:pt x="1588" y="283"/>
                    <a:pt x="1533" y="116"/>
                    <a:pt x="1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22" name="Google Shape;6870;p43"/>
            <p:cNvSpPr/>
            <p:nvPr/>
          </p:nvSpPr>
          <p:spPr>
            <a:xfrm>
              <a:off x="4103575" y="1946600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7"/>
                  </a:lnTo>
                  <a:cubicBezTo>
                    <a:pt x="192" y="10000"/>
                    <a:pt x="0" y="10310"/>
                    <a:pt x="0" y="10560"/>
                  </a:cubicBezTo>
                  <a:cubicBezTo>
                    <a:pt x="0" y="10731"/>
                    <a:pt x="90" y="10828"/>
                    <a:pt x="222" y="10828"/>
                  </a:cubicBezTo>
                  <a:cubicBezTo>
                    <a:pt x="282" y="10828"/>
                    <a:pt x="351" y="10808"/>
                    <a:pt x="424" y="10765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23" name="Google Shape;6871;p43"/>
            <p:cNvSpPr/>
            <p:nvPr/>
          </p:nvSpPr>
          <p:spPr>
            <a:xfrm>
              <a:off x="4103575" y="2003775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24" name="Google Shape;6872;p43"/>
            <p:cNvSpPr/>
            <p:nvPr/>
          </p:nvSpPr>
          <p:spPr>
            <a:xfrm>
              <a:off x="4103575" y="2060950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4" y="0"/>
                  </a:moveTo>
                  <a:cubicBezTo>
                    <a:pt x="17545" y="0"/>
                    <a:pt x="17476" y="20"/>
                    <a:pt x="17403" y="61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2"/>
                  </a:lnTo>
                  <a:cubicBezTo>
                    <a:pt x="17639" y="826"/>
                    <a:pt x="17827" y="515"/>
                    <a:pt x="17827" y="269"/>
                  </a:cubicBezTo>
                  <a:cubicBezTo>
                    <a:pt x="17827" y="97"/>
                    <a:pt x="17737" y="0"/>
                    <a:pt x="176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25" name="Google Shape;6873;p43"/>
            <p:cNvSpPr/>
            <p:nvPr/>
          </p:nvSpPr>
          <p:spPr>
            <a:xfrm>
              <a:off x="4860225" y="2733875"/>
              <a:ext cx="36050" cy="52500"/>
            </a:xfrm>
            <a:custGeom>
              <a:avLst/>
              <a:gdLst/>
              <a:ahLst/>
              <a:cxnLst/>
              <a:rect l="l" t="t" r="r" b="b"/>
              <a:pathLst>
                <a:path w="1442" h="2100" extrusionOk="0">
                  <a:moveTo>
                    <a:pt x="0" y="1"/>
                  </a:moveTo>
                  <a:lnTo>
                    <a:pt x="0" y="2100"/>
                  </a:lnTo>
                  <a:lnTo>
                    <a:pt x="1441" y="2100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26" name="Google Shape;6874;p43"/>
            <p:cNvSpPr/>
            <p:nvPr/>
          </p:nvSpPr>
          <p:spPr>
            <a:xfrm>
              <a:off x="4733700" y="2669025"/>
              <a:ext cx="37825" cy="53700"/>
            </a:xfrm>
            <a:custGeom>
              <a:avLst/>
              <a:gdLst/>
              <a:ahLst/>
              <a:cxnLst/>
              <a:rect l="l" t="t" r="r" b="b"/>
              <a:pathLst>
                <a:path w="1513" h="2148" extrusionOk="0">
                  <a:moveTo>
                    <a:pt x="1437" y="1"/>
                  </a:moveTo>
                  <a:lnTo>
                    <a:pt x="0" y="52"/>
                  </a:lnTo>
                  <a:lnTo>
                    <a:pt x="72" y="2148"/>
                  </a:lnTo>
                  <a:lnTo>
                    <a:pt x="1512" y="209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27" name="Google Shape;6875;p43"/>
            <p:cNvSpPr/>
            <p:nvPr/>
          </p:nvSpPr>
          <p:spPr>
            <a:xfrm>
              <a:off x="4696475" y="2222375"/>
              <a:ext cx="211975" cy="525100"/>
            </a:xfrm>
            <a:custGeom>
              <a:avLst/>
              <a:gdLst/>
              <a:ahLst/>
              <a:cxnLst/>
              <a:rect l="l" t="t" r="r" b="b"/>
              <a:pathLst>
                <a:path w="8479" h="21004" extrusionOk="0">
                  <a:moveTo>
                    <a:pt x="1165" y="0"/>
                  </a:moveTo>
                  <a:cubicBezTo>
                    <a:pt x="1165" y="0"/>
                    <a:pt x="1" y="9006"/>
                    <a:pt x="152" y="9863"/>
                  </a:cubicBezTo>
                  <a:cubicBezTo>
                    <a:pt x="298" y="10720"/>
                    <a:pt x="1455" y="18710"/>
                    <a:pt x="1455" y="18710"/>
                  </a:cubicBezTo>
                  <a:cubicBezTo>
                    <a:pt x="1710" y="18846"/>
                    <a:pt x="1956" y="18894"/>
                    <a:pt x="2174" y="18894"/>
                  </a:cubicBezTo>
                  <a:cubicBezTo>
                    <a:pt x="2669" y="18894"/>
                    <a:pt x="3022" y="18648"/>
                    <a:pt x="3022" y="18648"/>
                  </a:cubicBezTo>
                  <a:cubicBezTo>
                    <a:pt x="3022" y="18648"/>
                    <a:pt x="3318" y="13181"/>
                    <a:pt x="3267" y="12235"/>
                  </a:cubicBezTo>
                  <a:cubicBezTo>
                    <a:pt x="3216" y="11287"/>
                    <a:pt x="2981" y="9945"/>
                    <a:pt x="2981" y="9945"/>
                  </a:cubicBezTo>
                  <a:lnTo>
                    <a:pt x="4315" y="4239"/>
                  </a:lnTo>
                  <a:cubicBezTo>
                    <a:pt x="4315" y="4239"/>
                    <a:pt x="4698" y="9085"/>
                    <a:pt x="4920" y="10870"/>
                  </a:cubicBezTo>
                  <a:cubicBezTo>
                    <a:pt x="5178" y="12918"/>
                    <a:pt x="6482" y="20707"/>
                    <a:pt x="6482" y="20707"/>
                  </a:cubicBezTo>
                  <a:cubicBezTo>
                    <a:pt x="6800" y="20929"/>
                    <a:pt x="7086" y="21004"/>
                    <a:pt x="7327" y="21004"/>
                  </a:cubicBezTo>
                  <a:cubicBezTo>
                    <a:pt x="7810" y="21004"/>
                    <a:pt x="8110" y="20707"/>
                    <a:pt x="8110" y="20707"/>
                  </a:cubicBezTo>
                  <a:cubicBezTo>
                    <a:pt x="8110" y="20707"/>
                    <a:pt x="8288" y="14973"/>
                    <a:pt x="8397" y="12908"/>
                  </a:cubicBezTo>
                  <a:cubicBezTo>
                    <a:pt x="8479" y="11389"/>
                    <a:pt x="8107" y="10662"/>
                    <a:pt x="8073" y="10266"/>
                  </a:cubicBezTo>
                  <a:cubicBezTo>
                    <a:pt x="8073" y="10266"/>
                    <a:pt x="7895" y="1376"/>
                    <a:pt x="78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28" name="Google Shape;6876;p43"/>
            <p:cNvSpPr/>
            <p:nvPr/>
          </p:nvSpPr>
          <p:spPr>
            <a:xfrm>
              <a:off x="4725575" y="1982775"/>
              <a:ext cx="168300" cy="265200"/>
            </a:xfrm>
            <a:custGeom>
              <a:avLst/>
              <a:gdLst/>
              <a:ahLst/>
              <a:cxnLst/>
              <a:rect l="l" t="t" r="r" b="b"/>
              <a:pathLst>
                <a:path w="6732" h="10608" extrusionOk="0">
                  <a:moveTo>
                    <a:pt x="2343" y="1"/>
                  </a:moveTo>
                  <a:cubicBezTo>
                    <a:pt x="622" y="99"/>
                    <a:pt x="1" y="1444"/>
                    <a:pt x="1" y="2567"/>
                  </a:cubicBezTo>
                  <a:lnTo>
                    <a:pt x="1" y="9584"/>
                  </a:lnTo>
                  <a:cubicBezTo>
                    <a:pt x="1001" y="10314"/>
                    <a:pt x="2272" y="10608"/>
                    <a:pt x="3457" y="10608"/>
                  </a:cubicBezTo>
                  <a:cubicBezTo>
                    <a:pt x="4881" y="10608"/>
                    <a:pt x="6180" y="10184"/>
                    <a:pt x="6731" y="9584"/>
                  </a:cubicBezTo>
                  <a:lnTo>
                    <a:pt x="6731" y="5325"/>
                  </a:lnTo>
                  <a:lnTo>
                    <a:pt x="6731" y="2843"/>
                  </a:lnTo>
                  <a:cubicBezTo>
                    <a:pt x="6731" y="1540"/>
                    <a:pt x="5851" y="382"/>
                    <a:pt x="4585" y="69"/>
                  </a:cubicBezTo>
                  <a:cubicBezTo>
                    <a:pt x="4578" y="69"/>
                    <a:pt x="4571" y="65"/>
                    <a:pt x="4564" y="65"/>
                  </a:cubicBezTo>
                  <a:lnTo>
                    <a:pt x="23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29" name="Google Shape;6877;p43"/>
            <p:cNvSpPr/>
            <p:nvPr/>
          </p:nvSpPr>
          <p:spPr>
            <a:xfrm>
              <a:off x="4846575" y="1840725"/>
              <a:ext cx="27925" cy="57675"/>
            </a:xfrm>
            <a:custGeom>
              <a:avLst/>
              <a:gdLst/>
              <a:ahLst/>
              <a:cxnLst/>
              <a:rect l="l" t="t" r="r" b="b"/>
              <a:pathLst>
                <a:path w="1117" h="2307" extrusionOk="0">
                  <a:moveTo>
                    <a:pt x="294" y="1"/>
                  </a:moveTo>
                  <a:cubicBezTo>
                    <a:pt x="241" y="1"/>
                    <a:pt x="209" y="6"/>
                    <a:pt x="209" y="6"/>
                  </a:cubicBezTo>
                  <a:lnTo>
                    <a:pt x="1" y="2307"/>
                  </a:lnTo>
                  <a:lnTo>
                    <a:pt x="844" y="2211"/>
                  </a:lnTo>
                  <a:cubicBezTo>
                    <a:pt x="1058" y="1027"/>
                    <a:pt x="1117" y="508"/>
                    <a:pt x="844" y="231"/>
                  </a:cubicBezTo>
                  <a:cubicBezTo>
                    <a:pt x="650" y="31"/>
                    <a:pt x="416" y="1"/>
                    <a:pt x="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30" name="Google Shape;6878;p43"/>
            <p:cNvSpPr/>
            <p:nvPr/>
          </p:nvSpPr>
          <p:spPr>
            <a:xfrm>
              <a:off x="4708325" y="1828625"/>
              <a:ext cx="33425" cy="27375"/>
            </a:xfrm>
            <a:custGeom>
              <a:avLst/>
              <a:gdLst/>
              <a:ahLst/>
              <a:cxnLst/>
              <a:rect l="l" t="t" r="r" b="b"/>
              <a:pathLst>
                <a:path w="1337" h="1095" extrusionOk="0">
                  <a:moveTo>
                    <a:pt x="178" y="0"/>
                  </a:moveTo>
                  <a:cubicBezTo>
                    <a:pt x="25" y="0"/>
                    <a:pt x="1" y="234"/>
                    <a:pt x="117" y="443"/>
                  </a:cubicBezTo>
                  <a:cubicBezTo>
                    <a:pt x="257" y="699"/>
                    <a:pt x="524" y="1030"/>
                    <a:pt x="1094" y="1095"/>
                  </a:cubicBezTo>
                  <a:cubicBezTo>
                    <a:pt x="1100" y="1057"/>
                    <a:pt x="1336" y="436"/>
                    <a:pt x="1336" y="436"/>
                  </a:cubicBezTo>
                  <a:lnTo>
                    <a:pt x="828" y="149"/>
                  </a:lnTo>
                  <a:cubicBezTo>
                    <a:pt x="828" y="149"/>
                    <a:pt x="486" y="149"/>
                    <a:pt x="302" y="40"/>
                  </a:cubicBezTo>
                  <a:cubicBezTo>
                    <a:pt x="254" y="12"/>
                    <a:pt x="212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31" name="Google Shape;6879;p43"/>
            <p:cNvSpPr/>
            <p:nvPr/>
          </p:nvSpPr>
          <p:spPr>
            <a:xfrm>
              <a:off x="4723525" y="1817150"/>
              <a:ext cx="159000" cy="199125"/>
            </a:xfrm>
            <a:custGeom>
              <a:avLst/>
              <a:gdLst/>
              <a:ahLst/>
              <a:cxnLst/>
              <a:rect l="l" t="t" r="r" b="b"/>
              <a:pathLst>
                <a:path w="6360" h="7965" extrusionOk="0">
                  <a:moveTo>
                    <a:pt x="2451" y="1"/>
                  </a:moveTo>
                  <a:cubicBezTo>
                    <a:pt x="1546" y="1"/>
                    <a:pt x="674" y="456"/>
                    <a:pt x="404" y="1604"/>
                  </a:cubicBezTo>
                  <a:cubicBezTo>
                    <a:pt x="1" y="3324"/>
                    <a:pt x="455" y="4342"/>
                    <a:pt x="728" y="4912"/>
                  </a:cubicBezTo>
                  <a:cubicBezTo>
                    <a:pt x="971" y="5424"/>
                    <a:pt x="1346" y="5878"/>
                    <a:pt x="1506" y="5922"/>
                  </a:cubicBezTo>
                  <a:cubicBezTo>
                    <a:pt x="1576" y="5941"/>
                    <a:pt x="1665" y="5948"/>
                    <a:pt x="1759" y="5948"/>
                  </a:cubicBezTo>
                  <a:cubicBezTo>
                    <a:pt x="2063" y="5948"/>
                    <a:pt x="2428" y="5874"/>
                    <a:pt x="2428" y="5874"/>
                  </a:cubicBezTo>
                  <a:lnTo>
                    <a:pt x="2428" y="5874"/>
                  </a:lnTo>
                  <a:lnTo>
                    <a:pt x="2425" y="6626"/>
                  </a:lnTo>
                  <a:cubicBezTo>
                    <a:pt x="2055" y="7076"/>
                    <a:pt x="1814" y="7965"/>
                    <a:pt x="2737" y="7965"/>
                  </a:cubicBezTo>
                  <a:cubicBezTo>
                    <a:pt x="2812" y="7965"/>
                    <a:pt x="2896" y="7959"/>
                    <a:pt x="2987" y="7946"/>
                  </a:cubicBezTo>
                  <a:cubicBezTo>
                    <a:pt x="4199" y="7782"/>
                    <a:pt x="4646" y="6690"/>
                    <a:pt x="4646" y="6690"/>
                  </a:cubicBezTo>
                  <a:lnTo>
                    <a:pt x="4735" y="4625"/>
                  </a:lnTo>
                  <a:cubicBezTo>
                    <a:pt x="4735" y="4625"/>
                    <a:pt x="4846" y="4709"/>
                    <a:pt x="5026" y="4709"/>
                  </a:cubicBezTo>
                  <a:cubicBezTo>
                    <a:pt x="5140" y="4709"/>
                    <a:pt x="5281" y="4675"/>
                    <a:pt x="5438" y="4567"/>
                  </a:cubicBezTo>
                  <a:cubicBezTo>
                    <a:pt x="5779" y="4328"/>
                    <a:pt x="6360" y="3611"/>
                    <a:pt x="6103" y="3072"/>
                  </a:cubicBezTo>
                  <a:cubicBezTo>
                    <a:pt x="5984" y="2821"/>
                    <a:pt x="5807" y="2738"/>
                    <a:pt x="5639" y="2738"/>
                  </a:cubicBezTo>
                  <a:cubicBezTo>
                    <a:pt x="5453" y="2738"/>
                    <a:pt x="5276" y="2840"/>
                    <a:pt x="5196" y="2926"/>
                  </a:cubicBezTo>
                  <a:cubicBezTo>
                    <a:pt x="5059" y="3065"/>
                    <a:pt x="4907" y="3264"/>
                    <a:pt x="4786" y="3264"/>
                  </a:cubicBezTo>
                  <a:cubicBezTo>
                    <a:pt x="4768" y="3264"/>
                    <a:pt x="4751" y="3260"/>
                    <a:pt x="4735" y="3250"/>
                  </a:cubicBezTo>
                  <a:cubicBezTo>
                    <a:pt x="4735" y="3250"/>
                    <a:pt x="5189" y="1192"/>
                    <a:pt x="4005" y="448"/>
                  </a:cubicBezTo>
                  <a:cubicBezTo>
                    <a:pt x="3558" y="167"/>
                    <a:pt x="2998" y="1"/>
                    <a:pt x="245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32" name="Google Shape;6880;p43"/>
            <p:cNvSpPr/>
            <p:nvPr/>
          </p:nvSpPr>
          <p:spPr>
            <a:xfrm>
              <a:off x="4716800" y="1784625"/>
              <a:ext cx="142000" cy="119075"/>
            </a:xfrm>
            <a:custGeom>
              <a:avLst/>
              <a:gdLst/>
              <a:ahLst/>
              <a:cxnLst/>
              <a:rect l="l" t="t" r="r" b="b"/>
              <a:pathLst>
                <a:path w="5680" h="4763" extrusionOk="0">
                  <a:moveTo>
                    <a:pt x="357" y="1"/>
                  </a:moveTo>
                  <a:cubicBezTo>
                    <a:pt x="238" y="1"/>
                    <a:pt x="197" y="85"/>
                    <a:pt x="147" y="264"/>
                  </a:cubicBezTo>
                  <a:cubicBezTo>
                    <a:pt x="41" y="640"/>
                    <a:pt x="0" y="1503"/>
                    <a:pt x="512" y="2083"/>
                  </a:cubicBezTo>
                  <a:lnTo>
                    <a:pt x="939" y="2237"/>
                  </a:lnTo>
                  <a:cubicBezTo>
                    <a:pt x="939" y="2237"/>
                    <a:pt x="1168" y="2442"/>
                    <a:pt x="1970" y="2541"/>
                  </a:cubicBezTo>
                  <a:cubicBezTo>
                    <a:pt x="2196" y="2568"/>
                    <a:pt x="2457" y="2578"/>
                    <a:pt x="2721" y="2578"/>
                  </a:cubicBezTo>
                  <a:cubicBezTo>
                    <a:pt x="3387" y="2578"/>
                    <a:pt x="4062" y="2513"/>
                    <a:pt x="4184" y="2496"/>
                  </a:cubicBezTo>
                  <a:cubicBezTo>
                    <a:pt x="4198" y="2494"/>
                    <a:pt x="4211" y="2493"/>
                    <a:pt x="4223" y="2493"/>
                  </a:cubicBezTo>
                  <a:cubicBezTo>
                    <a:pt x="4423" y="2493"/>
                    <a:pt x="4475" y="2727"/>
                    <a:pt x="4594" y="3305"/>
                  </a:cubicBezTo>
                  <a:cubicBezTo>
                    <a:pt x="4704" y="3844"/>
                    <a:pt x="4792" y="4759"/>
                    <a:pt x="5004" y="4762"/>
                  </a:cubicBezTo>
                  <a:cubicBezTo>
                    <a:pt x="5069" y="4762"/>
                    <a:pt x="5307" y="4367"/>
                    <a:pt x="5465" y="4227"/>
                  </a:cubicBezTo>
                  <a:cubicBezTo>
                    <a:pt x="5679" y="4028"/>
                    <a:pt x="5400" y="2250"/>
                    <a:pt x="5400" y="2250"/>
                  </a:cubicBezTo>
                  <a:cubicBezTo>
                    <a:pt x="5400" y="2250"/>
                    <a:pt x="5618" y="1578"/>
                    <a:pt x="5192" y="1131"/>
                  </a:cubicBezTo>
                  <a:cubicBezTo>
                    <a:pt x="4765" y="684"/>
                    <a:pt x="3939" y="759"/>
                    <a:pt x="3335" y="739"/>
                  </a:cubicBezTo>
                  <a:cubicBezTo>
                    <a:pt x="2707" y="714"/>
                    <a:pt x="2034" y="677"/>
                    <a:pt x="1174" y="305"/>
                  </a:cubicBezTo>
                  <a:cubicBezTo>
                    <a:pt x="722" y="106"/>
                    <a:pt x="490" y="1"/>
                    <a:pt x="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33" name="Google Shape;6881;p43"/>
            <p:cNvSpPr/>
            <p:nvPr/>
          </p:nvSpPr>
          <p:spPr>
            <a:xfrm>
              <a:off x="4849050" y="1828225"/>
              <a:ext cx="21625" cy="16175"/>
            </a:xfrm>
            <a:custGeom>
              <a:avLst/>
              <a:gdLst/>
              <a:ahLst/>
              <a:cxnLst/>
              <a:rect l="l" t="t" r="r" b="b"/>
              <a:pathLst>
                <a:path w="865" h="647" extrusionOk="0">
                  <a:moveTo>
                    <a:pt x="488" y="1"/>
                  </a:moveTo>
                  <a:cubicBezTo>
                    <a:pt x="423" y="1"/>
                    <a:pt x="356" y="16"/>
                    <a:pt x="294" y="49"/>
                  </a:cubicBezTo>
                  <a:cubicBezTo>
                    <a:pt x="86" y="162"/>
                    <a:pt x="0" y="428"/>
                    <a:pt x="110" y="646"/>
                  </a:cubicBezTo>
                  <a:lnTo>
                    <a:pt x="864" y="240"/>
                  </a:lnTo>
                  <a:cubicBezTo>
                    <a:pt x="790" y="87"/>
                    <a:pt x="642" y="1"/>
                    <a:pt x="4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34" name="Google Shape;6882;p43"/>
            <p:cNvSpPr/>
            <p:nvPr/>
          </p:nvSpPr>
          <p:spPr>
            <a:xfrm>
              <a:off x="4784200" y="1939675"/>
              <a:ext cx="51400" cy="31750"/>
            </a:xfrm>
            <a:custGeom>
              <a:avLst/>
              <a:gdLst/>
              <a:ahLst/>
              <a:cxnLst/>
              <a:rect l="l" t="t" r="r" b="b"/>
              <a:pathLst>
                <a:path w="2056" h="1270" extrusionOk="0">
                  <a:moveTo>
                    <a:pt x="2055" y="0"/>
                  </a:moveTo>
                  <a:cubicBezTo>
                    <a:pt x="1991" y="158"/>
                    <a:pt x="1775" y="400"/>
                    <a:pt x="1513" y="540"/>
                  </a:cubicBezTo>
                  <a:cubicBezTo>
                    <a:pt x="1120" y="748"/>
                    <a:pt x="1" y="973"/>
                    <a:pt x="1" y="973"/>
                  </a:cubicBezTo>
                  <a:lnTo>
                    <a:pt x="1" y="1270"/>
                  </a:lnTo>
                  <a:cubicBezTo>
                    <a:pt x="1" y="1270"/>
                    <a:pt x="1461" y="1000"/>
                    <a:pt x="1748" y="635"/>
                  </a:cubicBezTo>
                  <a:cubicBezTo>
                    <a:pt x="1980" y="335"/>
                    <a:pt x="2055" y="1"/>
                    <a:pt x="2055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35" name="Google Shape;6883;p43"/>
            <p:cNvSpPr/>
            <p:nvPr/>
          </p:nvSpPr>
          <p:spPr>
            <a:xfrm>
              <a:off x="4790950" y="1885600"/>
              <a:ext cx="11200" cy="11700"/>
            </a:xfrm>
            <a:custGeom>
              <a:avLst/>
              <a:gdLst/>
              <a:ahLst/>
              <a:cxnLst/>
              <a:rect l="l" t="t" r="r" b="b"/>
              <a:pathLst>
                <a:path w="448" h="468" extrusionOk="0">
                  <a:moveTo>
                    <a:pt x="222" y="0"/>
                  </a:moveTo>
                  <a:cubicBezTo>
                    <a:pt x="100" y="0"/>
                    <a:pt x="0" y="106"/>
                    <a:pt x="0" y="232"/>
                  </a:cubicBezTo>
                  <a:cubicBezTo>
                    <a:pt x="0" y="361"/>
                    <a:pt x="100" y="468"/>
                    <a:pt x="222" y="468"/>
                  </a:cubicBezTo>
                  <a:cubicBezTo>
                    <a:pt x="349" y="464"/>
                    <a:pt x="448" y="361"/>
                    <a:pt x="448" y="232"/>
                  </a:cubicBezTo>
                  <a:cubicBezTo>
                    <a:pt x="448" y="102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36" name="Google Shape;6884;p43"/>
            <p:cNvSpPr/>
            <p:nvPr/>
          </p:nvSpPr>
          <p:spPr>
            <a:xfrm>
              <a:off x="4796825" y="1866425"/>
              <a:ext cx="13850" cy="10400"/>
            </a:xfrm>
            <a:custGeom>
              <a:avLst/>
              <a:gdLst/>
              <a:ahLst/>
              <a:cxnLst/>
              <a:rect l="l" t="t" r="r" b="b"/>
              <a:pathLst>
                <a:path w="554" h="416" extrusionOk="0">
                  <a:moveTo>
                    <a:pt x="243" y="1"/>
                  </a:moveTo>
                  <a:cubicBezTo>
                    <a:pt x="145" y="1"/>
                    <a:pt x="51" y="55"/>
                    <a:pt x="0" y="153"/>
                  </a:cubicBezTo>
                  <a:lnTo>
                    <a:pt x="482" y="416"/>
                  </a:lnTo>
                  <a:cubicBezTo>
                    <a:pt x="553" y="279"/>
                    <a:pt x="503" y="108"/>
                    <a:pt x="369" y="33"/>
                  </a:cubicBezTo>
                  <a:cubicBezTo>
                    <a:pt x="329" y="11"/>
                    <a:pt x="285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37" name="Google Shape;6885;p43"/>
            <p:cNvSpPr/>
            <p:nvPr/>
          </p:nvSpPr>
          <p:spPr>
            <a:xfrm>
              <a:off x="4778500" y="1929525"/>
              <a:ext cx="14100" cy="9500"/>
            </a:xfrm>
            <a:custGeom>
              <a:avLst/>
              <a:gdLst/>
              <a:ahLst/>
              <a:cxnLst/>
              <a:rect l="l" t="t" r="r" b="b"/>
              <a:pathLst>
                <a:path w="564" h="380" extrusionOk="0">
                  <a:moveTo>
                    <a:pt x="512" y="1"/>
                  </a:moveTo>
                  <a:lnTo>
                    <a:pt x="0" y="192"/>
                  </a:lnTo>
                  <a:cubicBezTo>
                    <a:pt x="40" y="306"/>
                    <a:pt x="145" y="380"/>
                    <a:pt x="256" y="380"/>
                  </a:cubicBezTo>
                  <a:cubicBezTo>
                    <a:pt x="287" y="380"/>
                    <a:pt x="318" y="374"/>
                    <a:pt x="348" y="362"/>
                  </a:cubicBezTo>
                  <a:cubicBezTo>
                    <a:pt x="492" y="308"/>
                    <a:pt x="563" y="147"/>
                    <a:pt x="51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38" name="Google Shape;6886;p43"/>
            <p:cNvSpPr/>
            <p:nvPr/>
          </p:nvSpPr>
          <p:spPr>
            <a:xfrm>
              <a:off x="4738575" y="1863575"/>
              <a:ext cx="13225" cy="11375"/>
            </a:xfrm>
            <a:custGeom>
              <a:avLst/>
              <a:gdLst/>
              <a:ahLst/>
              <a:cxnLst/>
              <a:rect l="l" t="t" r="r" b="b"/>
              <a:pathLst>
                <a:path w="529" h="455" extrusionOk="0">
                  <a:moveTo>
                    <a:pt x="308" y="0"/>
                  </a:moveTo>
                  <a:cubicBezTo>
                    <a:pt x="252" y="0"/>
                    <a:pt x="196" y="18"/>
                    <a:pt x="147" y="55"/>
                  </a:cubicBezTo>
                  <a:cubicBezTo>
                    <a:pt x="27" y="150"/>
                    <a:pt x="0" y="328"/>
                    <a:pt x="89" y="454"/>
                  </a:cubicBezTo>
                  <a:lnTo>
                    <a:pt x="528" y="116"/>
                  </a:lnTo>
                  <a:cubicBezTo>
                    <a:pt x="475" y="40"/>
                    <a:pt x="393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39" name="Google Shape;6887;p43"/>
            <p:cNvSpPr/>
            <p:nvPr/>
          </p:nvSpPr>
          <p:spPr>
            <a:xfrm>
              <a:off x="4744200" y="1883975"/>
              <a:ext cx="11275" cy="11700"/>
            </a:xfrm>
            <a:custGeom>
              <a:avLst/>
              <a:gdLst/>
              <a:ahLst/>
              <a:cxnLst/>
              <a:rect l="l" t="t" r="r" b="b"/>
              <a:pathLst>
                <a:path w="451" h="468" extrusionOk="0">
                  <a:moveTo>
                    <a:pt x="226" y="0"/>
                  </a:moveTo>
                  <a:cubicBezTo>
                    <a:pt x="99" y="0"/>
                    <a:pt x="0" y="106"/>
                    <a:pt x="0" y="235"/>
                  </a:cubicBezTo>
                  <a:cubicBezTo>
                    <a:pt x="0" y="362"/>
                    <a:pt x="99" y="467"/>
                    <a:pt x="226" y="467"/>
                  </a:cubicBezTo>
                  <a:cubicBezTo>
                    <a:pt x="348" y="467"/>
                    <a:pt x="451" y="362"/>
                    <a:pt x="451" y="232"/>
                  </a:cubicBezTo>
                  <a:cubicBezTo>
                    <a:pt x="451" y="103"/>
                    <a:pt x="34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40" name="Google Shape;6888;p43"/>
            <p:cNvSpPr/>
            <p:nvPr/>
          </p:nvSpPr>
          <p:spPr>
            <a:xfrm>
              <a:off x="4753300" y="1884475"/>
              <a:ext cx="19500" cy="33825"/>
            </a:xfrm>
            <a:custGeom>
              <a:avLst/>
              <a:gdLst/>
              <a:ahLst/>
              <a:cxnLst/>
              <a:rect l="l" t="t" r="r" b="b"/>
              <a:pathLst>
                <a:path w="780" h="1353" extrusionOk="0">
                  <a:moveTo>
                    <a:pt x="779" y="1"/>
                  </a:moveTo>
                  <a:lnTo>
                    <a:pt x="1" y="1113"/>
                  </a:lnTo>
                  <a:lnTo>
                    <a:pt x="708" y="1352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41" name="Google Shape;6889;p43"/>
            <p:cNvSpPr/>
            <p:nvPr/>
          </p:nvSpPr>
          <p:spPr>
            <a:xfrm>
              <a:off x="4800125" y="2763350"/>
              <a:ext cx="105100" cy="96050"/>
            </a:xfrm>
            <a:custGeom>
              <a:avLst/>
              <a:gdLst/>
              <a:ahLst/>
              <a:cxnLst/>
              <a:rect l="l" t="t" r="r" b="b"/>
              <a:pathLst>
                <a:path w="4204" h="3842" extrusionOk="0">
                  <a:moveTo>
                    <a:pt x="3855" y="1"/>
                  </a:moveTo>
                  <a:cubicBezTo>
                    <a:pt x="3852" y="1"/>
                    <a:pt x="3849" y="1"/>
                    <a:pt x="3845" y="2"/>
                  </a:cubicBezTo>
                  <a:lnTo>
                    <a:pt x="3845" y="160"/>
                  </a:lnTo>
                  <a:cubicBezTo>
                    <a:pt x="3739" y="276"/>
                    <a:pt x="3449" y="391"/>
                    <a:pt x="3124" y="402"/>
                  </a:cubicBezTo>
                  <a:cubicBezTo>
                    <a:pt x="3105" y="403"/>
                    <a:pt x="3084" y="403"/>
                    <a:pt x="3060" y="403"/>
                  </a:cubicBezTo>
                  <a:cubicBezTo>
                    <a:pt x="2825" y="403"/>
                    <a:pt x="2404" y="356"/>
                    <a:pt x="2404" y="207"/>
                  </a:cubicBezTo>
                  <a:lnTo>
                    <a:pt x="2404" y="2"/>
                  </a:lnTo>
                  <a:cubicBezTo>
                    <a:pt x="2268" y="64"/>
                    <a:pt x="1947" y="1283"/>
                    <a:pt x="1377" y="1804"/>
                  </a:cubicBezTo>
                  <a:cubicBezTo>
                    <a:pt x="924" y="2218"/>
                    <a:pt x="303" y="2699"/>
                    <a:pt x="145" y="3160"/>
                  </a:cubicBezTo>
                  <a:cubicBezTo>
                    <a:pt x="0" y="3586"/>
                    <a:pt x="791" y="3841"/>
                    <a:pt x="1267" y="3841"/>
                  </a:cubicBezTo>
                  <a:cubicBezTo>
                    <a:pt x="1328" y="3841"/>
                    <a:pt x="1384" y="3837"/>
                    <a:pt x="1432" y="3828"/>
                  </a:cubicBezTo>
                  <a:cubicBezTo>
                    <a:pt x="1924" y="3743"/>
                    <a:pt x="2780" y="3395"/>
                    <a:pt x="2992" y="3074"/>
                  </a:cubicBezTo>
                  <a:cubicBezTo>
                    <a:pt x="3206" y="2750"/>
                    <a:pt x="3309" y="2275"/>
                    <a:pt x="3483" y="2040"/>
                  </a:cubicBezTo>
                  <a:cubicBezTo>
                    <a:pt x="3657" y="1804"/>
                    <a:pt x="4060" y="1542"/>
                    <a:pt x="4152" y="1269"/>
                  </a:cubicBezTo>
                  <a:cubicBezTo>
                    <a:pt x="4203" y="1119"/>
                    <a:pt x="4142" y="791"/>
                    <a:pt x="4071" y="514"/>
                  </a:cubicBezTo>
                  <a:cubicBezTo>
                    <a:pt x="4004" y="269"/>
                    <a:pt x="3936" y="1"/>
                    <a:pt x="38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42" name="Google Shape;6890;p43"/>
            <p:cNvSpPr/>
            <p:nvPr/>
          </p:nvSpPr>
          <p:spPr>
            <a:xfrm>
              <a:off x="4647525" y="2709525"/>
              <a:ext cx="137475" cy="70475"/>
            </a:xfrm>
            <a:custGeom>
              <a:avLst/>
              <a:gdLst/>
              <a:ahLst/>
              <a:cxnLst/>
              <a:rect l="l" t="t" r="r" b="b"/>
              <a:pathLst>
                <a:path w="5499" h="2819" extrusionOk="0">
                  <a:moveTo>
                    <a:pt x="4951" y="1"/>
                  </a:moveTo>
                  <a:cubicBezTo>
                    <a:pt x="4948" y="1"/>
                    <a:pt x="4945" y="1"/>
                    <a:pt x="4942" y="2"/>
                  </a:cubicBezTo>
                  <a:lnTo>
                    <a:pt x="4945" y="128"/>
                  </a:lnTo>
                  <a:cubicBezTo>
                    <a:pt x="4833" y="299"/>
                    <a:pt x="4422" y="403"/>
                    <a:pt x="4044" y="403"/>
                  </a:cubicBezTo>
                  <a:cubicBezTo>
                    <a:pt x="3840" y="403"/>
                    <a:pt x="3645" y="373"/>
                    <a:pt x="3512" y="306"/>
                  </a:cubicBezTo>
                  <a:lnTo>
                    <a:pt x="3505" y="84"/>
                  </a:lnTo>
                  <a:cubicBezTo>
                    <a:pt x="3430" y="84"/>
                    <a:pt x="3369" y="189"/>
                    <a:pt x="3205" y="370"/>
                  </a:cubicBezTo>
                  <a:cubicBezTo>
                    <a:pt x="3003" y="586"/>
                    <a:pt x="2680" y="818"/>
                    <a:pt x="2355" y="978"/>
                  </a:cubicBezTo>
                  <a:cubicBezTo>
                    <a:pt x="1815" y="1248"/>
                    <a:pt x="768" y="1664"/>
                    <a:pt x="297" y="1876"/>
                  </a:cubicBezTo>
                  <a:cubicBezTo>
                    <a:pt x="0" y="2009"/>
                    <a:pt x="13" y="2367"/>
                    <a:pt x="321" y="2572"/>
                  </a:cubicBezTo>
                  <a:cubicBezTo>
                    <a:pt x="522" y="2708"/>
                    <a:pt x="916" y="2818"/>
                    <a:pt x="1417" y="2818"/>
                  </a:cubicBezTo>
                  <a:cubicBezTo>
                    <a:pt x="1672" y="2818"/>
                    <a:pt x="1954" y="2790"/>
                    <a:pt x="2253" y="2722"/>
                  </a:cubicBezTo>
                  <a:cubicBezTo>
                    <a:pt x="2724" y="2619"/>
                    <a:pt x="3333" y="2192"/>
                    <a:pt x="3734" y="2192"/>
                  </a:cubicBezTo>
                  <a:cubicBezTo>
                    <a:pt x="3744" y="2192"/>
                    <a:pt x="3755" y="2192"/>
                    <a:pt x="3765" y="2193"/>
                  </a:cubicBezTo>
                  <a:cubicBezTo>
                    <a:pt x="3860" y="2199"/>
                    <a:pt x="3974" y="2203"/>
                    <a:pt x="4098" y="2203"/>
                  </a:cubicBezTo>
                  <a:cubicBezTo>
                    <a:pt x="4492" y="2203"/>
                    <a:pt x="4978" y="2162"/>
                    <a:pt x="5202" y="2009"/>
                  </a:cubicBezTo>
                  <a:cubicBezTo>
                    <a:pt x="5498" y="1804"/>
                    <a:pt x="5379" y="1374"/>
                    <a:pt x="5297" y="1002"/>
                  </a:cubicBezTo>
                  <a:cubicBezTo>
                    <a:pt x="5207" y="604"/>
                    <a:pt x="5081" y="1"/>
                    <a:pt x="4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43" name="Google Shape;6891;p43"/>
            <p:cNvSpPr/>
            <p:nvPr/>
          </p:nvSpPr>
          <p:spPr>
            <a:xfrm>
              <a:off x="4495725" y="2007750"/>
              <a:ext cx="372125" cy="164025"/>
            </a:xfrm>
            <a:custGeom>
              <a:avLst/>
              <a:gdLst/>
              <a:ahLst/>
              <a:cxnLst/>
              <a:rect l="l" t="t" r="r" b="b"/>
              <a:pathLst>
                <a:path w="14885" h="6561" extrusionOk="0">
                  <a:moveTo>
                    <a:pt x="14195" y="1"/>
                  </a:moveTo>
                  <a:lnTo>
                    <a:pt x="9751" y="4599"/>
                  </a:lnTo>
                  <a:cubicBezTo>
                    <a:pt x="9751" y="4599"/>
                    <a:pt x="5854" y="3899"/>
                    <a:pt x="4519" y="3520"/>
                  </a:cubicBezTo>
                  <a:cubicBezTo>
                    <a:pt x="4099" y="3397"/>
                    <a:pt x="3806" y="2773"/>
                    <a:pt x="3714" y="2288"/>
                  </a:cubicBezTo>
                  <a:cubicBezTo>
                    <a:pt x="3622" y="1803"/>
                    <a:pt x="3379" y="1656"/>
                    <a:pt x="3379" y="1656"/>
                  </a:cubicBezTo>
                  <a:cubicBezTo>
                    <a:pt x="3379" y="1656"/>
                    <a:pt x="3369" y="1998"/>
                    <a:pt x="3291" y="2565"/>
                  </a:cubicBezTo>
                  <a:cubicBezTo>
                    <a:pt x="3256" y="2810"/>
                    <a:pt x="2870" y="2841"/>
                    <a:pt x="2530" y="2913"/>
                  </a:cubicBezTo>
                  <a:cubicBezTo>
                    <a:pt x="1304" y="3175"/>
                    <a:pt x="895" y="2905"/>
                    <a:pt x="393" y="3264"/>
                  </a:cubicBezTo>
                  <a:cubicBezTo>
                    <a:pt x="0" y="3544"/>
                    <a:pt x="488" y="4264"/>
                    <a:pt x="1380" y="4510"/>
                  </a:cubicBezTo>
                  <a:cubicBezTo>
                    <a:pt x="2632" y="4851"/>
                    <a:pt x="3321" y="4680"/>
                    <a:pt x="4083" y="4868"/>
                  </a:cubicBezTo>
                  <a:cubicBezTo>
                    <a:pt x="4669" y="5015"/>
                    <a:pt x="8895" y="6342"/>
                    <a:pt x="9700" y="6517"/>
                  </a:cubicBezTo>
                  <a:cubicBezTo>
                    <a:pt x="9821" y="6544"/>
                    <a:pt x="9933" y="6561"/>
                    <a:pt x="10043" y="6561"/>
                  </a:cubicBezTo>
                  <a:cubicBezTo>
                    <a:pt x="10321" y="6561"/>
                    <a:pt x="10581" y="6452"/>
                    <a:pt x="10912" y="6124"/>
                  </a:cubicBezTo>
                  <a:cubicBezTo>
                    <a:pt x="11373" y="5667"/>
                    <a:pt x="14884" y="2609"/>
                    <a:pt x="14884" y="2609"/>
                  </a:cubicBezTo>
                  <a:lnTo>
                    <a:pt x="14195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44" name="Google Shape;6892;p43"/>
            <p:cNvSpPr/>
            <p:nvPr/>
          </p:nvSpPr>
          <p:spPr>
            <a:xfrm>
              <a:off x="4768925" y="2003700"/>
              <a:ext cx="123425" cy="120050"/>
            </a:xfrm>
            <a:custGeom>
              <a:avLst/>
              <a:gdLst/>
              <a:ahLst/>
              <a:cxnLst/>
              <a:rect l="l" t="t" r="r" b="b"/>
              <a:pathLst>
                <a:path w="4937" h="4802" extrusionOk="0">
                  <a:moveTo>
                    <a:pt x="3434" y="0"/>
                  </a:moveTo>
                  <a:cubicBezTo>
                    <a:pt x="2870" y="0"/>
                    <a:pt x="1" y="3426"/>
                    <a:pt x="1" y="3426"/>
                  </a:cubicBezTo>
                  <a:lnTo>
                    <a:pt x="1639" y="4802"/>
                  </a:lnTo>
                  <a:cubicBezTo>
                    <a:pt x="1639" y="4802"/>
                    <a:pt x="3758" y="3412"/>
                    <a:pt x="4134" y="2856"/>
                  </a:cubicBezTo>
                  <a:cubicBezTo>
                    <a:pt x="4509" y="2300"/>
                    <a:pt x="4936" y="372"/>
                    <a:pt x="3462" y="3"/>
                  </a:cubicBezTo>
                  <a:cubicBezTo>
                    <a:pt x="3453" y="1"/>
                    <a:pt x="3444" y="0"/>
                    <a:pt x="3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45" name="Google Shape;6893;p43"/>
            <p:cNvSpPr/>
            <p:nvPr/>
          </p:nvSpPr>
          <p:spPr>
            <a:xfrm>
              <a:off x="4805875" y="2040200"/>
              <a:ext cx="75025" cy="93200"/>
            </a:xfrm>
            <a:custGeom>
              <a:avLst/>
              <a:gdLst/>
              <a:ahLst/>
              <a:cxnLst/>
              <a:rect l="l" t="t" r="r" b="b"/>
              <a:pathLst>
                <a:path w="3001" h="3728" extrusionOk="0">
                  <a:moveTo>
                    <a:pt x="2755" y="0"/>
                  </a:moveTo>
                  <a:cubicBezTo>
                    <a:pt x="2755" y="1"/>
                    <a:pt x="2809" y="779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3001" y="679"/>
                    <a:pt x="2755" y="1"/>
                    <a:pt x="27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46" name="Google Shape;6894;p43"/>
            <p:cNvSpPr/>
            <p:nvPr/>
          </p:nvSpPr>
          <p:spPr>
            <a:xfrm>
              <a:off x="4805875" y="2040200"/>
              <a:ext cx="71700" cy="93200"/>
            </a:xfrm>
            <a:custGeom>
              <a:avLst/>
              <a:gdLst/>
              <a:ahLst/>
              <a:cxnLst/>
              <a:rect l="l" t="t" r="r" b="b"/>
              <a:pathLst>
                <a:path w="2868" h="3728" extrusionOk="0">
                  <a:moveTo>
                    <a:pt x="2755" y="0"/>
                  </a:moveTo>
                  <a:cubicBezTo>
                    <a:pt x="2755" y="0"/>
                    <a:pt x="2762" y="95"/>
                    <a:pt x="2762" y="243"/>
                  </a:cubicBezTo>
                  <a:cubicBezTo>
                    <a:pt x="2762" y="505"/>
                    <a:pt x="2738" y="928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38" y="3447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2840" y="1031"/>
                    <a:pt x="2864" y="843"/>
                    <a:pt x="2867" y="669"/>
                  </a:cubicBezTo>
                  <a:cubicBezTo>
                    <a:pt x="2867" y="308"/>
                    <a:pt x="2755" y="1"/>
                    <a:pt x="2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47" name="Google Shape;6895;p43"/>
            <p:cNvSpPr/>
            <p:nvPr/>
          </p:nvSpPr>
          <p:spPr>
            <a:xfrm>
              <a:off x="4494925" y="1869425"/>
              <a:ext cx="62325" cy="79075"/>
            </a:xfrm>
            <a:custGeom>
              <a:avLst/>
              <a:gdLst/>
              <a:ahLst/>
              <a:cxnLst/>
              <a:rect l="l" t="t" r="r" b="b"/>
              <a:pathLst>
                <a:path w="2493" h="3163" extrusionOk="0">
                  <a:moveTo>
                    <a:pt x="2334" y="1"/>
                  </a:moveTo>
                  <a:cubicBezTo>
                    <a:pt x="2193" y="1"/>
                    <a:pt x="1891" y="285"/>
                    <a:pt x="1462" y="332"/>
                  </a:cubicBezTo>
                  <a:cubicBezTo>
                    <a:pt x="950" y="387"/>
                    <a:pt x="81" y="647"/>
                    <a:pt x="32" y="1657"/>
                  </a:cubicBezTo>
                  <a:cubicBezTo>
                    <a:pt x="0" y="2288"/>
                    <a:pt x="142" y="3162"/>
                    <a:pt x="653" y="3162"/>
                  </a:cubicBezTo>
                  <a:cubicBezTo>
                    <a:pt x="800" y="3162"/>
                    <a:pt x="977" y="3090"/>
                    <a:pt x="1190" y="2920"/>
                  </a:cubicBezTo>
                  <a:cubicBezTo>
                    <a:pt x="1510" y="2664"/>
                    <a:pt x="1497" y="1920"/>
                    <a:pt x="1538" y="1548"/>
                  </a:cubicBezTo>
                  <a:cubicBezTo>
                    <a:pt x="1585" y="1104"/>
                    <a:pt x="1667" y="794"/>
                    <a:pt x="1667" y="794"/>
                  </a:cubicBezTo>
                  <a:cubicBezTo>
                    <a:pt x="1667" y="794"/>
                    <a:pt x="2261" y="531"/>
                    <a:pt x="2398" y="373"/>
                  </a:cubicBezTo>
                  <a:cubicBezTo>
                    <a:pt x="2463" y="296"/>
                    <a:pt x="2493" y="121"/>
                    <a:pt x="2384" y="19"/>
                  </a:cubicBezTo>
                  <a:cubicBezTo>
                    <a:pt x="2370" y="6"/>
                    <a:pt x="2354" y="1"/>
                    <a:pt x="23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</p:grpSp>
      <p:grpSp>
        <p:nvGrpSpPr>
          <p:cNvPr id="155" name="Google Shape;5507;p41"/>
          <p:cNvGrpSpPr/>
          <p:nvPr/>
        </p:nvGrpSpPr>
        <p:grpSpPr>
          <a:xfrm>
            <a:off x="989583" y="1192327"/>
            <a:ext cx="300300" cy="370525"/>
            <a:chOff x="5031650" y="2177450"/>
            <a:chExt cx="300300" cy="370525"/>
          </a:xfrm>
        </p:grpSpPr>
        <p:sp>
          <p:nvSpPr>
            <p:cNvPr id="156" name="Google Shape;5508;p41"/>
            <p:cNvSpPr/>
            <p:nvPr/>
          </p:nvSpPr>
          <p:spPr>
            <a:xfrm>
              <a:off x="5031650" y="2177450"/>
              <a:ext cx="300300" cy="370425"/>
            </a:xfrm>
            <a:custGeom>
              <a:avLst/>
              <a:gdLst/>
              <a:ahLst/>
              <a:cxnLst/>
              <a:rect l="l" t="t" r="r" b="b"/>
              <a:pathLst>
                <a:path w="12012" h="14817" extrusionOk="0">
                  <a:moveTo>
                    <a:pt x="7330" y="0"/>
                  </a:moveTo>
                  <a:cubicBezTo>
                    <a:pt x="7182" y="0"/>
                    <a:pt x="7008" y="113"/>
                    <a:pt x="6865" y="317"/>
                  </a:cubicBezTo>
                  <a:lnTo>
                    <a:pt x="6599" y="677"/>
                  </a:lnTo>
                  <a:lnTo>
                    <a:pt x="5576" y="93"/>
                  </a:lnTo>
                  <a:lnTo>
                    <a:pt x="5559" y="85"/>
                  </a:lnTo>
                  <a:cubicBezTo>
                    <a:pt x="5511" y="63"/>
                    <a:pt x="5460" y="51"/>
                    <a:pt x="5410" y="51"/>
                  </a:cubicBezTo>
                  <a:cubicBezTo>
                    <a:pt x="5343" y="51"/>
                    <a:pt x="5278" y="71"/>
                    <a:pt x="5224" y="110"/>
                  </a:cubicBezTo>
                  <a:lnTo>
                    <a:pt x="4038" y="789"/>
                  </a:lnTo>
                  <a:cubicBezTo>
                    <a:pt x="3806" y="927"/>
                    <a:pt x="3600" y="1262"/>
                    <a:pt x="3540" y="1597"/>
                  </a:cubicBezTo>
                  <a:lnTo>
                    <a:pt x="3343" y="2817"/>
                  </a:lnTo>
                  <a:cubicBezTo>
                    <a:pt x="3265" y="2894"/>
                    <a:pt x="3197" y="2971"/>
                    <a:pt x="3128" y="3049"/>
                  </a:cubicBezTo>
                  <a:lnTo>
                    <a:pt x="2398" y="2885"/>
                  </a:lnTo>
                  <a:cubicBezTo>
                    <a:pt x="2376" y="2880"/>
                    <a:pt x="2355" y="2877"/>
                    <a:pt x="2332" y="2877"/>
                  </a:cubicBezTo>
                  <a:cubicBezTo>
                    <a:pt x="2144" y="2877"/>
                    <a:pt x="1916" y="3065"/>
                    <a:pt x="1770" y="3349"/>
                  </a:cubicBezTo>
                  <a:lnTo>
                    <a:pt x="937" y="4939"/>
                  </a:lnTo>
                  <a:cubicBezTo>
                    <a:pt x="774" y="5265"/>
                    <a:pt x="739" y="5626"/>
                    <a:pt x="860" y="5824"/>
                  </a:cubicBezTo>
                  <a:lnTo>
                    <a:pt x="1298" y="6537"/>
                  </a:lnTo>
                  <a:cubicBezTo>
                    <a:pt x="1272" y="6648"/>
                    <a:pt x="1238" y="6760"/>
                    <a:pt x="1212" y="6872"/>
                  </a:cubicBezTo>
                  <a:lnTo>
                    <a:pt x="387" y="7611"/>
                  </a:lnTo>
                  <a:cubicBezTo>
                    <a:pt x="147" y="7851"/>
                    <a:pt x="9" y="8169"/>
                    <a:pt x="1" y="8504"/>
                  </a:cubicBezTo>
                  <a:lnTo>
                    <a:pt x="1" y="10085"/>
                  </a:lnTo>
                  <a:cubicBezTo>
                    <a:pt x="1" y="10308"/>
                    <a:pt x="78" y="10463"/>
                    <a:pt x="215" y="10515"/>
                  </a:cubicBezTo>
                  <a:lnTo>
                    <a:pt x="1126" y="11039"/>
                  </a:lnTo>
                  <a:lnTo>
                    <a:pt x="860" y="11760"/>
                  </a:lnTo>
                  <a:cubicBezTo>
                    <a:pt x="739" y="12104"/>
                    <a:pt x="765" y="12430"/>
                    <a:pt x="937" y="12559"/>
                  </a:cubicBezTo>
                  <a:lnTo>
                    <a:pt x="4502" y="14767"/>
                  </a:lnTo>
                  <a:cubicBezTo>
                    <a:pt x="4550" y="14801"/>
                    <a:pt x="4604" y="14817"/>
                    <a:pt x="4662" y="14817"/>
                  </a:cubicBezTo>
                  <a:cubicBezTo>
                    <a:pt x="4813" y="14817"/>
                    <a:pt x="4989" y="14706"/>
                    <a:pt x="5138" y="14501"/>
                  </a:cubicBezTo>
                  <a:lnTo>
                    <a:pt x="5396" y="14149"/>
                  </a:lnTo>
                  <a:lnTo>
                    <a:pt x="6470" y="14767"/>
                  </a:lnTo>
                  <a:lnTo>
                    <a:pt x="6478" y="14750"/>
                  </a:lnTo>
                  <a:cubicBezTo>
                    <a:pt x="6514" y="14762"/>
                    <a:pt x="6550" y="14768"/>
                    <a:pt x="6586" y="14768"/>
                  </a:cubicBezTo>
                  <a:cubicBezTo>
                    <a:pt x="6655" y="14768"/>
                    <a:pt x="6723" y="14747"/>
                    <a:pt x="6779" y="14707"/>
                  </a:cubicBezTo>
                  <a:lnTo>
                    <a:pt x="7956" y="14028"/>
                  </a:lnTo>
                  <a:cubicBezTo>
                    <a:pt x="8197" y="13891"/>
                    <a:pt x="8403" y="13556"/>
                    <a:pt x="8454" y="13221"/>
                  </a:cubicBezTo>
                  <a:lnTo>
                    <a:pt x="8661" y="12001"/>
                  </a:lnTo>
                  <a:cubicBezTo>
                    <a:pt x="8729" y="11924"/>
                    <a:pt x="8807" y="11846"/>
                    <a:pt x="8875" y="11760"/>
                  </a:cubicBezTo>
                  <a:lnTo>
                    <a:pt x="9597" y="11932"/>
                  </a:lnTo>
                  <a:cubicBezTo>
                    <a:pt x="9617" y="11936"/>
                    <a:pt x="9637" y="11938"/>
                    <a:pt x="9657" y="11938"/>
                  </a:cubicBezTo>
                  <a:cubicBezTo>
                    <a:pt x="9851" y="11938"/>
                    <a:pt x="10076" y="11756"/>
                    <a:pt x="10224" y="11468"/>
                  </a:cubicBezTo>
                  <a:lnTo>
                    <a:pt x="11058" y="9879"/>
                  </a:lnTo>
                  <a:cubicBezTo>
                    <a:pt x="11229" y="9552"/>
                    <a:pt x="11255" y="9191"/>
                    <a:pt x="11135" y="8994"/>
                  </a:cubicBezTo>
                  <a:lnTo>
                    <a:pt x="10697" y="8281"/>
                  </a:lnTo>
                  <a:cubicBezTo>
                    <a:pt x="10731" y="8169"/>
                    <a:pt x="10757" y="8057"/>
                    <a:pt x="10783" y="7946"/>
                  </a:cubicBezTo>
                  <a:lnTo>
                    <a:pt x="11607" y="7198"/>
                  </a:lnTo>
                  <a:cubicBezTo>
                    <a:pt x="11848" y="6966"/>
                    <a:pt x="11994" y="6648"/>
                    <a:pt x="12003" y="6305"/>
                  </a:cubicBezTo>
                  <a:lnTo>
                    <a:pt x="12003" y="4750"/>
                  </a:lnTo>
                  <a:cubicBezTo>
                    <a:pt x="12011" y="4604"/>
                    <a:pt x="11960" y="4458"/>
                    <a:pt x="11857" y="4355"/>
                  </a:cubicBezTo>
                  <a:cubicBezTo>
                    <a:pt x="11839" y="4337"/>
                    <a:pt x="10877" y="3787"/>
                    <a:pt x="10877" y="3787"/>
                  </a:cubicBezTo>
                  <a:lnTo>
                    <a:pt x="11144" y="3057"/>
                  </a:lnTo>
                  <a:cubicBezTo>
                    <a:pt x="11264" y="2722"/>
                    <a:pt x="11229" y="2387"/>
                    <a:pt x="11066" y="2267"/>
                  </a:cubicBezTo>
                  <a:lnTo>
                    <a:pt x="10233" y="1631"/>
                  </a:lnTo>
                  <a:cubicBezTo>
                    <a:pt x="10216" y="1622"/>
                    <a:pt x="7441" y="24"/>
                    <a:pt x="7441" y="24"/>
                  </a:cubicBezTo>
                  <a:cubicBezTo>
                    <a:pt x="7406" y="8"/>
                    <a:pt x="7369" y="0"/>
                    <a:pt x="7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57" name="Google Shape;5509;p41"/>
            <p:cNvSpPr/>
            <p:nvPr/>
          </p:nvSpPr>
          <p:spPr>
            <a:xfrm>
              <a:off x="5124000" y="2178950"/>
              <a:ext cx="114300" cy="67650"/>
            </a:xfrm>
            <a:custGeom>
              <a:avLst/>
              <a:gdLst/>
              <a:ahLst/>
              <a:cxnLst/>
              <a:rect l="l" t="t" r="r" b="b"/>
              <a:pathLst>
                <a:path w="4572" h="2706" extrusionOk="0">
                  <a:moveTo>
                    <a:pt x="1722" y="0"/>
                  </a:moveTo>
                  <a:cubicBezTo>
                    <a:pt x="1656" y="0"/>
                    <a:pt x="1589" y="20"/>
                    <a:pt x="1530" y="59"/>
                  </a:cubicBezTo>
                  <a:lnTo>
                    <a:pt x="353" y="738"/>
                  </a:lnTo>
                  <a:cubicBezTo>
                    <a:pt x="198" y="832"/>
                    <a:pt x="78" y="970"/>
                    <a:pt x="1" y="1124"/>
                  </a:cubicBezTo>
                  <a:lnTo>
                    <a:pt x="2733" y="2705"/>
                  </a:lnTo>
                  <a:cubicBezTo>
                    <a:pt x="2819" y="2542"/>
                    <a:pt x="2939" y="2413"/>
                    <a:pt x="3094" y="2310"/>
                  </a:cubicBezTo>
                  <a:lnTo>
                    <a:pt x="4271" y="1631"/>
                  </a:lnTo>
                  <a:cubicBezTo>
                    <a:pt x="4333" y="1592"/>
                    <a:pt x="4399" y="1571"/>
                    <a:pt x="4466" y="1571"/>
                  </a:cubicBezTo>
                  <a:cubicBezTo>
                    <a:pt x="4501" y="1571"/>
                    <a:pt x="4536" y="1576"/>
                    <a:pt x="4571" y="1588"/>
                  </a:cubicBezTo>
                  <a:lnTo>
                    <a:pt x="1865" y="33"/>
                  </a:lnTo>
                  <a:cubicBezTo>
                    <a:pt x="1821" y="11"/>
                    <a:pt x="1772" y="0"/>
                    <a:pt x="1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58" name="Google Shape;5510;p41"/>
            <p:cNvSpPr/>
            <p:nvPr/>
          </p:nvSpPr>
          <p:spPr>
            <a:xfrm>
              <a:off x="5050325" y="2249575"/>
              <a:ext cx="110000" cy="113000"/>
            </a:xfrm>
            <a:custGeom>
              <a:avLst/>
              <a:gdLst/>
              <a:ahLst/>
              <a:cxnLst/>
              <a:rect l="l" t="t" r="r" b="b"/>
              <a:pathLst>
                <a:path w="4400" h="4520" extrusionOk="0">
                  <a:moveTo>
                    <a:pt x="1600" y="1"/>
                  </a:moveTo>
                  <a:cubicBezTo>
                    <a:pt x="1408" y="1"/>
                    <a:pt x="1185" y="189"/>
                    <a:pt x="1032" y="473"/>
                  </a:cubicBezTo>
                  <a:lnTo>
                    <a:pt x="207" y="2062"/>
                  </a:lnTo>
                  <a:cubicBezTo>
                    <a:pt x="35" y="2389"/>
                    <a:pt x="1" y="2750"/>
                    <a:pt x="130" y="2947"/>
                  </a:cubicBezTo>
                  <a:lnTo>
                    <a:pt x="2862" y="4519"/>
                  </a:lnTo>
                  <a:cubicBezTo>
                    <a:pt x="2750" y="4322"/>
                    <a:pt x="2776" y="3961"/>
                    <a:pt x="2939" y="3643"/>
                  </a:cubicBezTo>
                  <a:lnTo>
                    <a:pt x="3773" y="2045"/>
                  </a:lnTo>
                  <a:cubicBezTo>
                    <a:pt x="3928" y="1757"/>
                    <a:pt x="4154" y="1575"/>
                    <a:pt x="4342" y="1575"/>
                  </a:cubicBezTo>
                  <a:cubicBezTo>
                    <a:pt x="4362" y="1575"/>
                    <a:pt x="4381" y="1577"/>
                    <a:pt x="4400" y="1581"/>
                  </a:cubicBezTo>
                  <a:lnTo>
                    <a:pt x="1668" y="9"/>
                  </a:lnTo>
                  <a:cubicBezTo>
                    <a:pt x="1646" y="3"/>
                    <a:pt x="1623" y="1"/>
                    <a:pt x="1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59" name="Google Shape;5511;p41"/>
            <p:cNvSpPr/>
            <p:nvPr/>
          </p:nvSpPr>
          <p:spPr>
            <a:xfrm>
              <a:off x="5031875" y="2370700"/>
              <a:ext cx="75625" cy="108275"/>
            </a:xfrm>
            <a:custGeom>
              <a:avLst/>
              <a:gdLst/>
              <a:ahLst/>
              <a:cxnLst/>
              <a:rect l="l" t="t" r="r" b="b"/>
              <a:pathLst>
                <a:path w="3025" h="4331" extrusionOk="0">
                  <a:moveTo>
                    <a:pt x="292" y="1"/>
                  </a:moveTo>
                  <a:cubicBezTo>
                    <a:pt x="112" y="224"/>
                    <a:pt x="9" y="499"/>
                    <a:pt x="0" y="783"/>
                  </a:cubicBezTo>
                  <a:lnTo>
                    <a:pt x="0" y="2355"/>
                  </a:lnTo>
                  <a:cubicBezTo>
                    <a:pt x="0" y="2578"/>
                    <a:pt x="86" y="2733"/>
                    <a:pt x="215" y="2785"/>
                  </a:cubicBezTo>
                  <a:lnTo>
                    <a:pt x="2904" y="4331"/>
                  </a:lnTo>
                  <a:cubicBezTo>
                    <a:pt x="2784" y="4228"/>
                    <a:pt x="2724" y="4082"/>
                    <a:pt x="2741" y="3927"/>
                  </a:cubicBezTo>
                  <a:lnTo>
                    <a:pt x="2741" y="2364"/>
                  </a:lnTo>
                  <a:cubicBezTo>
                    <a:pt x="2749" y="2071"/>
                    <a:pt x="2844" y="1805"/>
                    <a:pt x="3024" y="1582"/>
                  </a:cubicBezTo>
                  <a:lnTo>
                    <a:pt x="2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60" name="Google Shape;5512;p41"/>
            <p:cNvSpPr/>
            <p:nvPr/>
          </p:nvSpPr>
          <p:spPr>
            <a:xfrm>
              <a:off x="5051625" y="2483250"/>
              <a:ext cx="93025" cy="63400"/>
            </a:xfrm>
            <a:custGeom>
              <a:avLst/>
              <a:gdLst/>
              <a:ahLst/>
              <a:cxnLst/>
              <a:rect l="l" t="t" r="r" b="b"/>
              <a:pathLst>
                <a:path w="3721" h="2536" extrusionOk="0">
                  <a:moveTo>
                    <a:pt x="1" y="1"/>
                  </a:moveTo>
                  <a:cubicBezTo>
                    <a:pt x="1" y="130"/>
                    <a:pt x="61" y="250"/>
                    <a:pt x="147" y="327"/>
                  </a:cubicBezTo>
                  <a:lnTo>
                    <a:pt x="3721" y="2535"/>
                  </a:lnTo>
                  <a:lnTo>
                    <a:pt x="2887" y="1908"/>
                  </a:lnTo>
                  <a:cubicBezTo>
                    <a:pt x="2793" y="1822"/>
                    <a:pt x="2741" y="1711"/>
                    <a:pt x="2741" y="15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61" name="Google Shape;5513;p41"/>
            <p:cNvSpPr/>
            <p:nvPr/>
          </p:nvSpPr>
          <p:spPr>
            <a:xfrm>
              <a:off x="5124650" y="2249950"/>
              <a:ext cx="182600" cy="265075"/>
            </a:xfrm>
            <a:custGeom>
              <a:avLst/>
              <a:gdLst/>
              <a:ahLst/>
              <a:cxnLst/>
              <a:rect l="l" t="t" r="r" b="b"/>
              <a:pathLst>
                <a:path w="7304" h="10603" extrusionOk="0">
                  <a:moveTo>
                    <a:pt x="5105" y="0"/>
                  </a:moveTo>
                  <a:cubicBezTo>
                    <a:pt x="4660" y="0"/>
                    <a:pt x="4168" y="142"/>
                    <a:pt x="3652" y="441"/>
                  </a:cubicBezTo>
                  <a:cubicBezTo>
                    <a:pt x="1633" y="1601"/>
                    <a:pt x="1" y="4719"/>
                    <a:pt x="1" y="7408"/>
                  </a:cubicBezTo>
                  <a:cubicBezTo>
                    <a:pt x="1" y="9410"/>
                    <a:pt x="905" y="10603"/>
                    <a:pt x="2201" y="10603"/>
                  </a:cubicBezTo>
                  <a:cubicBezTo>
                    <a:pt x="2646" y="10603"/>
                    <a:pt x="3136" y="10463"/>
                    <a:pt x="3652" y="10166"/>
                  </a:cubicBezTo>
                  <a:cubicBezTo>
                    <a:pt x="5671" y="9006"/>
                    <a:pt x="7303" y="5879"/>
                    <a:pt x="7303" y="3199"/>
                  </a:cubicBezTo>
                  <a:cubicBezTo>
                    <a:pt x="7303" y="1197"/>
                    <a:pt x="6399" y="0"/>
                    <a:pt x="5105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62" name="Google Shape;5514;p41"/>
            <p:cNvSpPr/>
            <p:nvPr/>
          </p:nvSpPr>
          <p:spPr>
            <a:xfrm>
              <a:off x="5118850" y="2288950"/>
              <a:ext cx="59750" cy="91450"/>
            </a:xfrm>
            <a:custGeom>
              <a:avLst/>
              <a:gdLst/>
              <a:ahLst/>
              <a:cxnLst/>
              <a:rect l="l" t="t" r="r" b="b"/>
              <a:pathLst>
                <a:path w="2390" h="3658" extrusionOk="0">
                  <a:moveTo>
                    <a:pt x="1608" y="0"/>
                  </a:moveTo>
                  <a:cubicBezTo>
                    <a:pt x="1413" y="0"/>
                    <a:pt x="1187" y="182"/>
                    <a:pt x="1032" y="470"/>
                  </a:cubicBezTo>
                  <a:lnTo>
                    <a:pt x="198" y="2068"/>
                  </a:lnTo>
                  <a:cubicBezTo>
                    <a:pt x="35" y="2386"/>
                    <a:pt x="1" y="2747"/>
                    <a:pt x="129" y="2944"/>
                  </a:cubicBezTo>
                  <a:lnTo>
                    <a:pt x="559" y="3658"/>
                  </a:lnTo>
                  <a:cubicBezTo>
                    <a:pt x="920" y="2386"/>
                    <a:pt x="1547" y="1200"/>
                    <a:pt x="2389" y="178"/>
                  </a:cubicBezTo>
                  <a:lnTo>
                    <a:pt x="1667" y="6"/>
                  </a:lnTo>
                  <a:cubicBezTo>
                    <a:pt x="1648" y="2"/>
                    <a:pt x="1628" y="0"/>
                    <a:pt x="1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63" name="Google Shape;5515;p41"/>
            <p:cNvSpPr/>
            <p:nvPr/>
          </p:nvSpPr>
          <p:spPr>
            <a:xfrm>
              <a:off x="5100375" y="2388750"/>
              <a:ext cx="30325" cy="91375"/>
            </a:xfrm>
            <a:custGeom>
              <a:avLst/>
              <a:gdLst/>
              <a:ahLst/>
              <a:cxnLst/>
              <a:rect l="l" t="t" r="r" b="b"/>
              <a:pathLst>
                <a:path w="1213" h="3655" extrusionOk="0">
                  <a:moveTo>
                    <a:pt x="1212" y="1"/>
                  </a:moveTo>
                  <a:lnTo>
                    <a:pt x="387" y="748"/>
                  </a:lnTo>
                  <a:cubicBezTo>
                    <a:pt x="147" y="980"/>
                    <a:pt x="9" y="1298"/>
                    <a:pt x="1" y="1642"/>
                  </a:cubicBezTo>
                  <a:lnTo>
                    <a:pt x="1" y="3205"/>
                  </a:lnTo>
                  <a:cubicBezTo>
                    <a:pt x="1" y="3482"/>
                    <a:pt x="125" y="3655"/>
                    <a:pt x="304" y="3655"/>
                  </a:cubicBezTo>
                  <a:cubicBezTo>
                    <a:pt x="331" y="3655"/>
                    <a:pt x="359" y="3651"/>
                    <a:pt x="387" y="3643"/>
                  </a:cubicBezTo>
                  <a:lnTo>
                    <a:pt x="1212" y="3437"/>
                  </a:lnTo>
                  <a:cubicBezTo>
                    <a:pt x="1049" y="2930"/>
                    <a:pt x="972" y="2389"/>
                    <a:pt x="980" y="1856"/>
                  </a:cubicBezTo>
                  <a:cubicBezTo>
                    <a:pt x="980" y="1229"/>
                    <a:pt x="1057" y="611"/>
                    <a:pt x="1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64" name="Google Shape;5516;p41"/>
            <p:cNvSpPr/>
            <p:nvPr/>
          </p:nvSpPr>
          <p:spPr>
            <a:xfrm>
              <a:off x="5183725" y="2218300"/>
              <a:ext cx="64450" cy="69100"/>
            </a:xfrm>
            <a:custGeom>
              <a:avLst/>
              <a:gdLst/>
              <a:ahLst/>
              <a:cxnLst/>
              <a:rect l="l" t="t" r="r" b="b"/>
              <a:pathLst>
                <a:path w="2578" h="2764" extrusionOk="0">
                  <a:moveTo>
                    <a:pt x="2078" y="0"/>
                  </a:moveTo>
                  <a:cubicBezTo>
                    <a:pt x="2017" y="0"/>
                    <a:pt x="1951" y="19"/>
                    <a:pt x="1882" y="57"/>
                  </a:cubicBezTo>
                  <a:lnTo>
                    <a:pt x="696" y="744"/>
                  </a:lnTo>
                  <a:cubicBezTo>
                    <a:pt x="464" y="873"/>
                    <a:pt x="258" y="1208"/>
                    <a:pt x="198" y="1552"/>
                  </a:cubicBezTo>
                  <a:lnTo>
                    <a:pt x="0" y="2763"/>
                  </a:lnTo>
                  <a:cubicBezTo>
                    <a:pt x="370" y="2351"/>
                    <a:pt x="808" y="1990"/>
                    <a:pt x="1289" y="1707"/>
                  </a:cubicBezTo>
                  <a:cubicBezTo>
                    <a:pt x="1684" y="1466"/>
                    <a:pt x="2122" y="1320"/>
                    <a:pt x="2578" y="1277"/>
                  </a:cubicBezTo>
                  <a:lnTo>
                    <a:pt x="2380" y="298"/>
                  </a:lnTo>
                  <a:cubicBezTo>
                    <a:pt x="2338" y="104"/>
                    <a:pt x="2223" y="0"/>
                    <a:pt x="2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65" name="Google Shape;5517;p41"/>
            <p:cNvSpPr/>
            <p:nvPr/>
          </p:nvSpPr>
          <p:spPr>
            <a:xfrm>
              <a:off x="5253525" y="2217100"/>
              <a:ext cx="59725" cy="67500"/>
            </a:xfrm>
            <a:custGeom>
              <a:avLst/>
              <a:gdLst/>
              <a:ahLst/>
              <a:cxnLst/>
              <a:rect l="l" t="t" r="r" b="b"/>
              <a:pathLst>
                <a:path w="2389" h="2700" extrusionOk="0">
                  <a:moveTo>
                    <a:pt x="1196" y="0"/>
                  </a:moveTo>
                  <a:cubicBezTo>
                    <a:pt x="1046" y="0"/>
                    <a:pt x="873" y="114"/>
                    <a:pt x="731" y="311"/>
                  </a:cubicBezTo>
                  <a:lnTo>
                    <a:pt x="0" y="1317"/>
                  </a:lnTo>
                  <a:cubicBezTo>
                    <a:pt x="808" y="1334"/>
                    <a:pt x="1461" y="1832"/>
                    <a:pt x="1822" y="2700"/>
                  </a:cubicBezTo>
                  <a:lnTo>
                    <a:pt x="2260" y="1480"/>
                  </a:lnTo>
                  <a:cubicBezTo>
                    <a:pt x="2389" y="1136"/>
                    <a:pt x="2354" y="810"/>
                    <a:pt x="2191" y="681"/>
                  </a:cubicBezTo>
                  <a:lnTo>
                    <a:pt x="1358" y="54"/>
                  </a:lnTo>
                  <a:cubicBezTo>
                    <a:pt x="1310" y="17"/>
                    <a:pt x="1255" y="0"/>
                    <a:pt x="1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66" name="Google Shape;5518;p41"/>
            <p:cNvSpPr/>
            <p:nvPr/>
          </p:nvSpPr>
          <p:spPr>
            <a:xfrm>
              <a:off x="5118850" y="2480475"/>
              <a:ext cx="59750" cy="67500"/>
            </a:xfrm>
            <a:custGeom>
              <a:avLst/>
              <a:gdLst/>
              <a:ahLst/>
              <a:cxnLst/>
              <a:rect l="l" t="t" r="r" b="b"/>
              <a:pathLst>
                <a:path w="2390" h="2700" extrusionOk="0">
                  <a:moveTo>
                    <a:pt x="559" y="0"/>
                  </a:moveTo>
                  <a:lnTo>
                    <a:pt x="121" y="1220"/>
                  </a:lnTo>
                  <a:cubicBezTo>
                    <a:pt x="1" y="1564"/>
                    <a:pt x="35" y="1890"/>
                    <a:pt x="198" y="2019"/>
                  </a:cubicBezTo>
                  <a:lnTo>
                    <a:pt x="1032" y="2646"/>
                  </a:lnTo>
                  <a:cubicBezTo>
                    <a:pt x="1080" y="2682"/>
                    <a:pt x="1134" y="2699"/>
                    <a:pt x="1192" y="2699"/>
                  </a:cubicBezTo>
                  <a:cubicBezTo>
                    <a:pt x="1343" y="2699"/>
                    <a:pt x="1516" y="2584"/>
                    <a:pt x="1659" y="2380"/>
                  </a:cubicBezTo>
                  <a:lnTo>
                    <a:pt x="2389" y="1375"/>
                  </a:lnTo>
                  <a:cubicBezTo>
                    <a:pt x="1581" y="1366"/>
                    <a:pt x="928" y="868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67" name="Google Shape;5519;p41"/>
            <p:cNvSpPr/>
            <p:nvPr/>
          </p:nvSpPr>
          <p:spPr>
            <a:xfrm>
              <a:off x="5253525" y="2384450"/>
              <a:ext cx="59525" cy="91525"/>
            </a:xfrm>
            <a:custGeom>
              <a:avLst/>
              <a:gdLst/>
              <a:ahLst/>
              <a:cxnLst/>
              <a:rect l="l" t="t" r="r" b="b"/>
              <a:pathLst>
                <a:path w="2381" h="3661" extrusionOk="0">
                  <a:moveTo>
                    <a:pt x="1822" y="1"/>
                  </a:moveTo>
                  <a:cubicBezTo>
                    <a:pt x="1470" y="1281"/>
                    <a:pt x="842" y="2467"/>
                    <a:pt x="0" y="3489"/>
                  </a:cubicBezTo>
                  <a:lnTo>
                    <a:pt x="722" y="3652"/>
                  </a:lnTo>
                  <a:cubicBezTo>
                    <a:pt x="745" y="3658"/>
                    <a:pt x="768" y="3661"/>
                    <a:pt x="792" y="3661"/>
                  </a:cubicBezTo>
                  <a:cubicBezTo>
                    <a:pt x="984" y="3661"/>
                    <a:pt x="1204" y="3479"/>
                    <a:pt x="1349" y="3188"/>
                  </a:cubicBezTo>
                  <a:lnTo>
                    <a:pt x="2183" y="1599"/>
                  </a:lnTo>
                  <a:cubicBezTo>
                    <a:pt x="2354" y="1281"/>
                    <a:pt x="2380" y="920"/>
                    <a:pt x="2260" y="714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68" name="Google Shape;5520;p41"/>
            <p:cNvSpPr/>
            <p:nvPr/>
          </p:nvSpPr>
          <p:spPr>
            <a:xfrm>
              <a:off x="5301425" y="2284800"/>
              <a:ext cx="30300" cy="91525"/>
            </a:xfrm>
            <a:custGeom>
              <a:avLst/>
              <a:gdLst/>
              <a:ahLst/>
              <a:cxnLst/>
              <a:rect l="l" t="t" r="r" b="b"/>
              <a:pathLst>
                <a:path w="1212" h="3661" extrusionOk="0">
                  <a:moveTo>
                    <a:pt x="899" y="0"/>
                  </a:moveTo>
                  <a:cubicBezTo>
                    <a:pt x="875" y="0"/>
                    <a:pt x="850" y="3"/>
                    <a:pt x="825" y="9"/>
                  </a:cubicBezTo>
                  <a:lnTo>
                    <a:pt x="0" y="215"/>
                  </a:lnTo>
                  <a:cubicBezTo>
                    <a:pt x="164" y="731"/>
                    <a:pt x="241" y="1263"/>
                    <a:pt x="232" y="1805"/>
                  </a:cubicBezTo>
                  <a:cubicBezTo>
                    <a:pt x="232" y="2432"/>
                    <a:pt x="146" y="3050"/>
                    <a:pt x="0" y="3660"/>
                  </a:cubicBezTo>
                  <a:lnTo>
                    <a:pt x="825" y="2913"/>
                  </a:lnTo>
                  <a:cubicBezTo>
                    <a:pt x="1066" y="2681"/>
                    <a:pt x="1203" y="2354"/>
                    <a:pt x="1212" y="2019"/>
                  </a:cubicBezTo>
                  <a:lnTo>
                    <a:pt x="1212" y="456"/>
                  </a:lnTo>
                  <a:cubicBezTo>
                    <a:pt x="1212" y="174"/>
                    <a:pt x="1083" y="0"/>
                    <a:pt x="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69" name="Google Shape;5521;p41"/>
            <p:cNvSpPr/>
            <p:nvPr/>
          </p:nvSpPr>
          <p:spPr>
            <a:xfrm>
              <a:off x="5183725" y="2477900"/>
              <a:ext cx="64675" cy="69025"/>
            </a:xfrm>
            <a:custGeom>
              <a:avLst/>
              <a:gdLst/>
              <a:ahLst/>
              <a:cxnLst/>
              <a:rect l="l" t="t" r="r" b="b"/>
              <a:pathLst>
                <a:path w="2587" h="2761" extrusionOk="0">
                  <a:moveTo>
                    <a:pt x="2586" y="0"/>
                  </a:moveTo>
                  <a:cubicBezTo>
                    <a:pt x="2208" y="412"/>
                    <a:pt x="1770" y="765"/>
                    <a:pt x="1289" y="1048"/>
                  </a:cubicBezTo>
                  <a:cubicBezTo>
                    <a:pt x="902" y="1289"/>
                    <a:pt x="456" y="1435"/>
                    <a:pt x="0" y="1478"/>
                  </a:cubicBezTo>
                  <a:lnTo>
                    <a:pt x="206" y="2466"/>
                  </a:lnTo>
                  <a:cubicBezTo>
                    <a:pt x="242" y="2656"/>
                    <a:pt x="352" y="2760"/>
                    <a:pt x="497" y="2760"/>
                  </a:cubicBezTo>
                  <a:cubicBezTo>
                    <a:pt x="560" y="2760"/>
                    <a:pt x="631" y="2740"/>
                    <a:pt x="705" y="2698"/>
                  </a:cubicBezTo>
                  <a:lnTo>
                    <a:pt x="1882" y="2019"/>
                  </a:lnTo>
                  <a:cubicBezTo>
                    <a:pt x="2122" y="1882"/>
                    <a:pt x="2328" y="1546"/>
                    <a:pt x="2380" y="1211"/>
                  </a:cubicBezTo>
                  <a:lnTo>
                    <a:pt x="2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70" name="Google Shape;5522;p41"/>
            <p:cNvSpPr/>
            <p:nvPr/>
          </p:nvSpPr>
          <p:spPr>
            <a:xfrm>
              <a:off x="5160100" y="2301275"/>
              <a:ext cx="111925" cy="162525"/>
            </a:xfrm>
            <a:custGeom>
              <a:avLst/>
              <a:gdLst/>
              <a:ahLst/>
              <a:cxnLst/>
              <a:rect l="l" t="t" r="r" b="b"/>
              <a:pathLst>
                <a:path w="4477" h="6501" extrusionOk="0">
                  <a:moveTo>
                    <a:pt x="3127" y="1"/>
                  </a:moveTo>
                  <a:cubicBezTo>
                    <a:pt x="2856" y="1"/>
                    <a:pt x="2556" y="87"/>
                    <a:pt x="2243" y="269"/>
                  </a:cubicBezTo>
                  <a:cubicBezTo>
                    <a:pt x="1005" y="982"/>
                    <a:pt x="0" y="2890"/>
                    <a:pt x="0" y="4539"/>
                  </a:cubicBezTo>
                  <a:cubicBezTo>
                    <a:pt x="0" y="5767"/>
                    <a:pt x="557" y="6500"/>
                    <a:pt x="1353" y="6500"/>
                  </a:cubicBezTo>
                  <a:cubicBezTo>
                    <a:pt x="1626" y="6500"/>
                    <a:pt x="1926" y="6414"/>
                    <a:pt x="2243" y="6232"/>
                  </a:cubicBezTo>
                  <a:cubicBezTo>
                    <a:pt x="3471" y="5519"/>
                    <a:pt x="4476" y="3603"/>
                    <a:pt x="4476" y="1962"/>
                  </a:cubicBezTo>
                  <a:cubicBezTo>
                    <a:pt x="4476" y="734"/>
                    <a:pt x="3919" y="1"/>
                    <a:pt x="3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  <p:sp>
          <p:nvSpPr>
            <p:cNvPr id="171" name="Google Shape;5523;p41"/>
            <p:cNvSpPr/>
            <p:nvPr/>
          </p:nvSpPr>
          <p:spPr>
            <a:xfrm>
              <a:off x="5195525" y="2335075"/>
              <a:ext cx="42775" cy="93200"/>
            </a:xfrm>
            <a:custGeom>
              <a:avLst/>
              <a:gdLst/>
              <a:ahLst/>
              <a:cxnLst/>
              <a:rect l="l" t="t" r="r" b="b"/>
              <a:pathLst>
                <a:path w="1711" h="3728" extrusionOk="0">
                  <a:moveTo>
                    <a:pt x="757" y="799"/>
                  </a:moveTo>
                  <a:lnTo>
                    <a:pt x="757" y="1546"/>
                  </a:lnTo>
                  <a:cubicBezTo>
                    <a:pt x="719" y="1552"/>
                    <a:pt x="686" y="1554"/>
                    <a:pt x="657" y="1554"/>
                  </a:cubicBezTo>
                  <a:cubicBezTo>
                    <a:pt x="499" y="1554"/>
                    <a:pt x="456" y="1477"/>
                    <a:pt x="456" y="1331"/>
                  </a:cubicBezTo>
                  <a:cubicBezTo>
                    <a:pt x="465" y="1117"/>
                    <a:pt x="576" y="910"/>
                    <a:pt x="757" y="799"/>
                  </a:cubicBezTo>
                  <a:close/>
                  <a:moveTo>
                    <a:pt x="1132" y="1981"/>
                  </a:moveTo>
                  <a:cubicBezTo>
                    <a:pt x="1286" y="1981"/>
                    <a:pt x="1332" y="2061"/>
                    <a:pt x="1332" y="2216"/>
                  </a:cubicBezTo>
                  <a:cubicBezTo>
                    <a:pt x="1324" y="2440"/>
                    <a:pt x="1204" y="2646"/>
                    <a:pt x="1015" y="2766"/>
                  </a:cubicBezTo>
                  <a:lnTo>
                    <a:pt x="1015" y="1993"/>
                  </a:lnTo>
                  <a:cubicBezTo>
                    <a:pt x="1059" y="1985"/>
                    <a:pt x="1098" y="1981"/>
                    <a:pt x="1132" y="1981"/>
                  </a:cubicBezTo>
                  <a:close/>
                  <a:moveTo>
                    <a:pt x="941" y="1"/>
                  </a:moveTo>
                  <a:cubicBezTo>
                    <a:pt x="924" y="1"/>
                    <a:pt x="905" y="6"/>
                    <a:pt x="886" y="17"/>
                  </a:cubicBezTo>
                  <a:cubicBezTo>
                    <a:pt x="800" y="77"/>
                    <a:pt x="748" y="180"/>
                    <a:pt x="748" y="283"/>
                  </a:cubicBezTo>
                  <a:lnTo>
                    <a:pt x="748" y="369"/>
                  </a:lnTo>
                  <a:cubicBezTo>
                    <a:pt x="344" y="644"/>
                    <a:pt x="95" y="1091"/>
                    <a:pt x="78" y="1572"/>
                  </a:cubicBezTo>
                  <a:cubicBezTo>
                    <a:pt x="78" y="1950"/>
                    <a:pt x="206" y="2098"/>
                    <a:pt x="483" y="2098"/>
                  </a:cubicBezTo>
                  <a:cubicBezTo>
                    <a:pt x="564" y="2098"/>
                    <a:pt x="658" y="2085"/>
                    <a:pt x="765" y="2062"/>
                  </a:cubicBezTo>
                  <a:lnTo>
                    <a:pt x="765" y="2904"/>
                  </a:lnTo>
                  <a:cubicBezTo>
                    <a:pt x="697" y="2926"/>
                    <a:pt x="625" y="2938"/>
                    <a:pt x="553" y="2938"/>
                  </a:cubicBezTo>
                  <a:cubicBezTo>
                    <a:pt x="462" y="2938"/>
                    <a:pt x="370" y="2920"/>
                    <a:pt x="284" y="2886"/>
                  </a:cubicBezTo>
                  <a:cubicBezTo>
                    <a:pt x="272" y="2883"/>
                    <a:pt x="259" y="2881"/>
                    <a:pt x="247" y="2881"/>
                  </a:cubicBezTo>
                  <a:cubicBezTo>
                    <a:pt x="225" y="2881"/>
                    <a:pt x="203" y="2887"/>
                    <a:pt x="181" y="2904"/>
                  </a:cubicBezTo>
                  <a:cubicBezTo>
                    <a:pt x="69" y="2981"/>
                    <a:pt x="1" y="3101"/>
                    <a:pt x="1" y="3239"/>
                  </a:cubicBezTo>
                  <a:cubicBezTo>
                    <a:pt x="1" y="3325"/>
                    <a:pt x="35" y="3376"/>
                    <a:pt x="95" y="3393"/>
                  </a:cubicBezTo>
                  <a:cubicBezTo>
                    <a:pt x="183" y="3421"/>
                    <a:pt x="274" y="3435"/>
                    <a:pt x="364" y="3435"/>
                  </a:cubicBezTo>
                  <a:cubicBezTo>
                    <a:pt x="495" y="3435"/>
                    <a:pt x="626" y="3406"/>
                    <a:pt x="748" y="3350"/>
                  </a:cubicBezTo>
                  <a:lnTo>
                    <a:pt x="748" y="3608"/>
                  </a:lnTo>
                  <a:cubicBezTo>
                    <a:pt x="748" y="3684"/>
                    <a:pt x="781" y="3728"/>
                    <a:pt x="830" y="3728"/>
                  </a:cubicBezTo>
                  <a:cubicBezTo>
                    <a:pt x="847" y="3728"/>
                    <a:pt x="866" y="3722"/>
                    <a:pt x="886" y="3711"/>
                  </a:cubicBezTo>
                  <a:cubicBezTo>
                    <a:pt x="972" y="3651"/>
                    <a:pt x="1023" y="3557"/>
                    <a:pt x="1023" y="3454"/>
                  </a:cubicBezTo>
                  <a:lnTo>
                    <a:pt x="1023" y="3196"/>
                  </a:lnTo>
                  <a:cubicBezTo>
                    <a:pt x="1436" y="2921"/>
                    <a:pt x="1685" y="2465"/>
                    <a:pt x="1710" y="1967"/>
                  </a:cubicBezTo>
                  <a:cubicBezTo>
                    <a:pt x="1710" y="1611"/>
                    <a:pt x="1579" y="1449"/>
                    <a:pt x="1291" y="1449"/>
                  </a:cubicBezTo>
                  <a:cubicBezTo>
                    <a:pt x="1211" y="1449"/>
                    <a:pt x="1119" y="1462"/>
                    <a:pt x="1015" y="1486"/>
                  </a:cubicBezTo>
                  <a:lnTo>
                    <a:pt x="1015" y="670"/>
                  </a:lnTo>
                  <a:cubicBezTo>
                    <a:pt x="1066" y="657"/>
                    <a:pt x="1122" y="651"/>
                    <a:pt x="1178" y="651"/>
                  </a:cubicBezTo>
                  <a:cubicBezTo>
                    <a:pt x="1234" y="651"/>
                    <a:pt x="1289" y="657"/>
                    <a:pt x="1341" y="670"/>
                  </a:cubicBezTo>
                  <a:cubicBezTo>
                    <a:pt x="1350" y="672"/>
                    <a:pt x="1359" y="673"/>
                    <a:pt x="1368" y="673"/>
                  </a:cubicBezTo>
                  <a:cubicBezTo>
                    <a:pt x="1393" y="673"/>
                    <a:pt x="1417" y="665"/>
                    <a:pt x="1436" y="653"/>
                  </a:cubicBezTo>
                  <a:cubicBezTo>
                    <a:pt x="1547" y="575"/>
                    <a:pt x="1616" y="447"/>
                    <a:pt x="1616" y="318"/>
                  </a:cubicBezTo>
                  <a:cubicBezTo>
                    <a:pt x="1616" y="215"/>
                    <a:pt x="1573" y="172"/>
                    <a:pt x="1521" y="163"/>
                  </a:cubicBezTo>
                  <a:cubicBezTo>
                    <a:pt x="1467" y="152"/>
                    <a:pt x="1411" y="146"/>
                    <a:pt x="1354" y="146"/>
                  </a:cubicBezTo>
                  <a:cubicBezTo>
                    <a:pt x="1241" y="146"/>
                    <a:pt x="1126" y="169"/>
                    <a:pt x="1023" y="215"/>
                  </a:cubicBezTo>
                  <a:lnTo>
                    <a:pt x="1023" y="129"/>
                  </a:lnTo>
                  <a:cubicBezTo>
                    <a:pt x="1023" y="46"/>
                    <a:pt x="990" y="1"/>
                    <a:pt x="94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osis ExtraLight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6914" y="1225333"/>
            <a:ext cx="3583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Dosis ExtraLight" charset="0"/>
              </a:rPr>
              <a:t>Vehicle counting and classification in real time.</a:t>
            </a:r>
            <a:endParaRPr lang="en-US" b="1" dirty="0">
              <a:latin typeface="Dosis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9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331" y="343050"/>
            <a:ext cx="3810000" cy="504000"/>
          </a:xfrm>
        </p:spPr>
        <p:txBody>
          <a:bodyPr/>
          <a:lstStyle/>
          <a:p>
            <a:r>
              <a:rPr lang="en-US" sz="3200" dirty="0" smtClean="0"/>
              <a:t>methodology</a:t>
            </a:r>
            <a:endParaRPr lang="en-US" sz="3200" dirty="0"/>
          </a:p>
        </p:txBody>
      </p:sp>
      <p:grpSp>
        <p:nvGrpSpPr>
          <p:cNvPr id="3" name="Google Shape;5712;p41"/>
          <p:cNvGrpSpPr/>
          <p:nvPr/>
        </p:nvGrpSpPr>
        <p:grpSpPr>
          <a:xfrm>
            <a:off x="289534" y="1095128"/>
            <a:ext cx="371150" cy="327800"/>
            <a:chOff x="4998800" y="1632275"/>
            <a:chExt cx="371150" cy="327800"/>
          </a:xfrm>
        </p:grpSpPr>
        <p:sp>
          <p:nvSpPr>
            <p:cNvPr id="4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5712;p41"/>
          <p:cNvGrpSpPr/>
          <p:nvPr/>
        </p:nvGrpSpPr>
        <p:grpSpPr>
          <a:xfrm>
            <a:off x="289534" y="1746124"/>
            <a:ext cx="371150" cy="327800"/>
            <a:chOff x="4998800" y="1632275"/>
            <a:chExt cx="371150" cy="327800"/>
          </a:xfrm>
        </p:grpSpPr>
        <p:sp>
          <p:nvSpPr>
            <p:cNvPr id="13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24395" y="1110914"/>
            <a:ext cx="799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We can divide the whole process into 2 categories ; One is regarding vehicle classification and other is vehicle counting.</a:t>
            </a:r>
            <a:endParaRPr lang="en-US" dirty="0">
              <a:latin typeface="+mn-lt"/>
            </a:endParaRPr>
          </a:p>
        </p:txBody>
      </p:sp>
      <p:grpSp>
        <p:nvGrpSpPr>
          <p:cNvPr id="31" name="Google Shape;5712;p41"/>
          <p:cNvGrpSpPr/>
          <p:nvPr/>
        </p:nvGrpSpPr>
        <p:grpSpPr>
          <a:xfrm>
            <a:off x="257534" y="2981271"/>
            <a:ext cx="371150" cy="327800"/>
            <a:chOff x="4998800" y="1632275"/>
            <a:chExt cx="371150" cy="327800"/>
          </a:xfrm>
        </p:grpSpPr>
        <p:sp>
          <p:nvSpPr>
            <p:cNvPr id="32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24395" y="1740154"/>
            <a:ext cx="766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We tried to built this project using YOLO model with open-cv python and for counting purpose we tried to use </a:t>
            </a:r>
          </a:p>
          <a:p>
            <a:r>
              <a:rPr lang="en-US" dirty="0" smtClean="0">
                <a:latin typeface="+mn-lt"/>
              </a:rPr>
              <a:t>Euclidean distance concept.</a:t>
            </a:r>
            <a:endParaRPr lang="en-US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9534" y="2501370"/>
            <a:ext cx="3132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Vehicle detection and classification :-</a:t>
            </a:r>
            <a:endParaRPr lang="en-US" sz="1600" dirty="0" smtClean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7156" y="2894298"/>
            <a:ext cx="817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As we mentioned we used YOLO model it is a real time object recognition algorithm . YOLO </a:t>
            </a:r>
            <a:r>
              <a:rPr lang="en-US" dirty="0">
                <a:latin typeface="+mn-lt"/>
              </a:rPr>
              <a:t>is an algorithm that uses </a:t>
            </a:r>
            <a:endParaRPr lang="en-US" dirty="0" smtClean="0">
              <a:latin typeface="+mn-lt"/>
            </a:endParaRPr>
          </a:p>
          <a:p>
            <a:r>
              <a:rPr lang="en-US" b="1" dirty="0" smtClean="0">
                <a:latin typeface="+mn-lt"/>
              </a:rPr>
              <a:t>neural </a:t>
            </a:r>
            <a:r>
              <a:rPr lang="en-US" b="1" dirty="0">
                <a:latin typeface="+mn-lt"/>
              </a:rPr>
              <a:t>networks to provide real-time object detection</a:t>
            </a:r>
            <a:r>
              <a:rPr lang="en-US" dirty="0">
                <a:latin typeface="+mn-lt"/>
              </a:rPr>
              <a:t>. This algorithm is popular because of </a:t>
            </a:r>
            <a:r>
              <a:rPr lang="en-US" dirty="0" smtClean="0">
                <a:latin typeface="+mn-lt"/>
              </a:rPr>
              <a:t>its speed </a:t>
            </a:r>
            <a:r>
              <a:rPr lang="en-US" dirty="0">
                <a:latin typeface="+mn-lt"/>
              </a:rPr>
              <a:t>and accuracy. </a:t>
            </a:r>
          </a:p>
        </p:txBody>
      </p:sp>
      <p:grpSp>
        <p:nvGrpSpPr>
          <p:cNvPr id="41" name="Google Shape;5712;p41"/>
          <p:cNvGrpSpPr/>
          <p:nvPr/>
        </p:nvGrpSpPr>
        <p:grpSpPr>
          <a:xfrm>
            <a:off x="236071" y="3554277"/>
            <a:ext cx="371150" cy="327800"/>
            <a:chOff x="4998800" y="1632275"/>
            <a:chExt cx="371150" cy="327800"/>
          </a:xfrm>
        </p:grpSpPr>
        <p:sp>
          <p:nvSpPr>
            <p:cNvPr id="42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60684" y="3631913"/>
            <a:ext cx="6644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YOLO stands for You Only Look Once,  It can classify and localize multiple objects in a single frame.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47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331" y="343050"/>
            <a:ext cx="3810000" cy="504000"/>
          </a:xfrm>
        </p:spPr>
        <p:txBody>
          <a:bodyPr/>
          <a:lstStyle/>
          <a:p>
            <a:r>
              <a:rPr lang="en-US" sz="3200" dirty="0" smtClean="0"/>
              <a:t>methodology</a:t>
            </a:r>
            <a:endParaRPr lang="en-US" sz="3200" dirty="0"/>
          </a:p>
        </p:txBody>
      </p:sp>
      <p:grpSp>
        <p:nvGrpSpPr>
          <p:cNvPr id="3" name="Google Shape;5712;p41"/>
          <p:cNvGrpSpPr/>
          <p:nvPr/>
        </p:nvGrpSpPr>
        <p:grpSpPr>
          <a:xfrm>
            <a:off x="289534" y="1095128"/>
            <a:ext cx="371150" cy="327800"/>
            <a:chOff x="4998800" y="1632275"/>
            <a:chExt cx="371150" cy="327800"/>
          </a:xfrm>
        </p:grpSpPr>
        <p:sp>
          <p:nvSpPr>
            <p:cNvPr id="4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5712;p41"/>
          <p:cNvGrpSpPr/>
          <p:nvPr/>
        </p:nvGrpSpPr>
        <p:grpSpPr>
          <a:xfrm>
            <a:off x="289534" y="1553540"/>
            <a:ext cx="371150" cy="327800"/>
            <a:chOff x="4998800" y="1632275"/>
            <a:chExt cx="371150" cy="327800"/>
          </a:xfrm>
        </p:grpSpPr>
        <p:sp>
          <p:nvSpPr>
            <p:cNvPr id="13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24395" y="1110914"/>
            <a:ext cx="3052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YOLO works mainly using these techniques</a:t>
            </a:r>
            <a:endParaRPr lang="en-US" dirty="0">
              <a:latin typeface="+mn-lt"/>
            </a:endParaRPr>
          </a:p>
        </p:txBody>
      </p:sp>
      <p:grpSp>
        <p:nvGrpSpPr>
          <p:cNvPr id="31" name="Google Shape;5712;p41"/>
          <p:cNvGrpSpPr/>
          <p:nvPr/>
        </p:nvGrpSpPr>
        <p:grpSpPr>
          <a:xfrm>
            <a:off x="283787" y="2184451"/>
            <a:ext cx="371150" cy="327800"/>
            <a:chOff x="4998800" y="1632275"/>
            <a:chExt cx="371150" cy="327800"/>
          </a:xfrm>
        </p:grpSpPr>
        <p:sp>
          <p:nvSpPr>
            <p:cNvPr id="32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24395" y="1523885"/>
            <a:ext cx="4450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1. Residual Blocks</a:t>
            </a:r>
            <a:r>
              <a:rPr lang="en-US" dirty="0">
                <a:latin typeface="+mn-lt"/>
              </a:rPr>
              <a:t> – Basically, it divides an image into </a:t>
            </a:r>
            <a:r>
              <a:rPr lang="en-US" dirty="0" err="1">
                <a:latin typeface="+mn-lt"/>
              </a:rPr>
              <a:t>NxN</a:t>
            </a:r>
            <a:r>
              <a:rPr lang="en-US" dirty="0">
                <a:latin typeface="+mn-lt"/>
              </a:rPr>
              <a:t> grids.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3409" y="2097478"/>
            <a:ext cx="8587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2. Bounding Box regression</a:t>
            </a:r>
            <a:r>
              <a:rPr lang="en-US" dirty="0">
                <a:latin typeface="+mn-lt"/>
              </a:rPr>
              <a:t> – Each grid cell is sent to the model. Then YOLO determines the probability of the cell contains a 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certain </a:t>
            </a:r>
            <a:r>
              <a:rPr lang="en-US" dirty="0">
                <a:latin typeface="+mn-lt"/>
              </a:rPr>
              <a:t>class and the class with the maximum probability is chosen.</a:t>
            </a:r>
          </a:p>
        </p:txBody>
      </p:sp>
      <p:grpSp>
        <p:nvGrpSpPr>
          <p:cNvPr id="41" name="Google Shape;5712;p41"/>
          <p:cNvGrpSpPr/>
          <p:nvPr/>
        </p:nvGrpSpPr>
        <p:grpSpPr>
          <a:xfrm>
            <a:off x="262324" y="2757457"/>
            <a:ext cx="371150" cy="327800"/>
            <a:chOff x="4998800" y="1632275"/>
            <a:chExt cx="371150" cy="327800"/>
          </a:xfrm>
        </p:grpSpPr>
        <p:sp>
          <p:nvSpPr>
            <p:cNvPr id="42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86937" y="2835093"/>
            <a:ext cx="8467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3. Intersection Over Union (IOU) –</a:t>
            </a:r>
            <a:r>
              <a:rPr lang="en-US" dirty="0">
                <a:latin typeface="+mn-lt"/>
              </a:rPr>
              <a:t> IOU is a metric that evaluates intersection between the predicted bounding box and the 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ground </a:t>
            </a:r>
            <a:r>
              <a:rPr lang="en-US" dirty="0">
                <a:latin typeface="+mn-lt"/>
              </a:rPr>
              <a:t>truth bounding box. A Non-max suppression technique is applied to </a:t>
            </a:r>
            <a:r>
              <a:rPr lang="en-US" dirty="0" smtClean="0">
                <a:latin typeface="+mn-lt"/>
              </a:rPr>
              <a:t>eliminate </a:t>
            </a:r>
            <a:r>
              <a:rPr lang="en-US" dirty="0">
                <a:latin typeface="+mn-lt"/>
              </a:rPr>
              <a:t>the bounding boxes that are very close 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by </a:t>
            </a:r>
            <a:r>
              <a:rPr lang="en-US" dirty="0">
                <a:latin typeface="+mn-lt"/>
              </a:rPr>
              <a:t>performing the </a:t>
            </a:r>
            <a:r>
              <a:rPr lang="en-US" dirty="0" smtClean="0">
                <a:latin typeface="+mn-lt"/>
              </a:rPr>
              <a:t>IOU </a:t>
            </a:r>
            <a:r>
              <a:rPr lang="en-US" dirty="0">
                <a:latin typeface="+mn-lt"/>
              </a:rPr>
              <a:t>with the one having the highest class probability among them.</a:t>
            </a:r>
          </a:p>
        </p:txBody>
      </p:sp>
      <p:pic>
        <p:nvPicPr>
          <p:cNvPr id="1026" name="Picture 2" descr="C:\Users\pc\Pictures\Screenshots\Screenshot (46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27" y="3717790"/>
            <a:ext cx="4468092" cy="11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55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331" y="343050"/>
            <a:ext cx="3810000" cy="504000"/>
          </a:xfrm>
        </p:spPr>
        <p:txBody>
          <a:bodyPr/>
          <a:lstStyle/>
          <a:p>
            <a:r>
              <a:rPr lang="en-US" sz="3200" dirty="0" smtClean="0"/>
              <a:t>methodology</a:t>
            </a:r>
            <a:endParaRPr lang="en-US" sz="3200" dirty="0"/>
          </a:p>
        </p:txBody>
      </p:sp>
      <p:pic>
        <p:nvPicPr>
          <p:cNvPr id="2050" name="Picture 2" descr="C:\Users\pc\Pictures\Screenshots\Screenshot (47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27" y="1547922"/>
            <a:ext cx="4672446" cy="313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00354" y="1101436"/>
            <a:ext cx="2728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combination of these 3 techniques.</a:t>
            </a:r>
          </a:p>
        </p:txBody>
      </p:sp>
    </p:spTree>
    <p:extLst>
      <p:ext uri="{BB962C8B-B14F-4D97-AF65-F5344CB8AC3E}">
        <p14:creationId xmlns:p14="http://schemas.microsoft.com/office/powerpoint/2010/main" val="10245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331" y="343050"/>
            <a:ext cx="3810000" cy="504000"/>
          </a:xfrm>
        </p:spPr>
        <p:txBody>
          <a:bodyPr/>
          <a:lstStyle/>
          <a:p>
            <a:r>
              <a:rPr lang="en-US" sz="3200" dirty="0" smtClean="0"/>
              <a:t>methodology</a:t>
            </a:r>
            <a:endParaRPr lang="en-US" sz="3200" dirty="0"/>
          </a:p>
        </p:txBody>
      </p:sp>
      <p:grpSp>
        <p:nvGrpSpPr>
          <p:cNvPr id="31" name="Google Shape;5712;p41"/>
          <p:cNvGrpSpPr/>
          <p:nvPr/>
        </p:nvGrpSpPr>
        <p:grpSpPr>
          <a:xfrm>
            <a:off x="127006" y="1652986"/>
            <a:ext cx="371150" cy="327800"/>
            <a:chOff x="4998800" y="1632275"/>
            <a:chExt cx="371150" cy="327800"/>
          </a:xfrm>
        </p:grpSpPr>
        <p:sp>
          <p:nvSpPr>
            <p:cNvPr id="32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51222" y="1653197"/>
            <a:ext cx="83615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YOLO v3 uses a variant of </a:t>
            </a:r>
            <a:r>
              <a:rPr lang="en-US" dirty="0" smtClean="0">
                <a:latin typeface="+mn-lt"/>
              </a:rPr>
              <a:t>Dark-net</a:t>
            </a:r>
            <a:r>
              <a:rPr lang="en-US" dirty="0">
                <a:latin typeface="+mn-lt"/>
              </a:rPr>
              <a:t>, which originally has </a:t>
            </a:r>
            <a:r>
              <a:rPr lang="en-US" b="1" dirty="0">
                <a:latin typeface="+mn-lt"/>
              </a:rPr>
              <a:t>53 layer network trained on </a:t>
            </a:r>
            <a:r>
              <a:rPr lang="en-US" b="1" dirty="0" smtClean="0">
                <a:latin typeface="+mn-lt"/>
              </a:rPr>
              <a:t>Image-net</a:t>
            </a:r>
            <a:r>
              <a:rPr lang="en-US" dirty="0" smtClean="0">
                <a:latin typeface="+mn-lt"/>
              </a:rPr>
              <a:t>. </a:t>
            </a:r>
            <a:r>
              <a:rPr lang="en-US" dirty="0">
                <a:latin typeface="+mn-lt"/>
              </a:rPr>
              <a:t>This is used for feature 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extraction</a:t>
            </a:r>
            <a:r>
              <a:rPr lang="en-US" dirty="0">
                <a:latin typeface="+mn-lt"/>
              </a:rPr>
              <a:t>.</a:t>
            </a:r>
          </a:p>
          <a:p>
            <a:endParaRPr lang="en-US" dirty="0">
              <a:latin typeface="+mn-lt"/>
            </a:endParaRPr>
          </a:p>
        </p:txBody>
      </p:sp>
      <p:grpSp>
        <p:nvGrpSpPr>
          <p:cNvPr id="41" name="Google Shape;5712;p41"/>
          <p:cNvGrpSpPr/>
          <p:nvPr/>
        </p:nvGrpSpPr>
        <p:grpSpPr>
          <a:xfrm>
            <a:off x="81036" y="2297941"/>
            <a:ext cx="371150" cy="327800"/>
            <a:chOff x="4998800" y="1632275"/>
            <a:chExt cx="371150" cy="327800"/>
          </a:xfrm>
        </p:grpSpPr>
        <p:sp>
          <p:nvSpPr>
            <p:cNvPr id="42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86470" y="2246952"/>
            <a:ext cx="8592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For the task of detection, 53 more layers are stacked onto it, giving us a 106 layer fully convolutional underlying architecture </a:t>
            </a:r>
            <a:r>
              <a:rPr lang="en-US" dirty="0" smtClean="0">
                <a:latin typeface="+mn-lt"/>
              </a:rPr>
              <a:t>for</a:t>
            </a:r>
          </a:p>
          <a:p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YOLO v3.</a:t>
            </a:r>
          </a:p>
        </p:txBody>
      </p:sp>
      <p:grpSp>
        <p:nvGrpSpPr>
          <p:cNvPr id="51" name="Google Shape;5712;p41"/>
          <p:cNvGrpSpPr/>
          <p:nvPr/>
        </p:nvGrpSpPr>
        <p:grpSpPr>
          <a:xfrm>
            <a:off x="101435" y="2895208"/>
            <a:ext cx="371150" cy="327800"/>
            <a:chOff x="4998800" y="1632275"/>
            <a:chExt cx="371150" cy="327800"/>
          </a:xfrm>
        </p:grpSpPr>
        <p:sp>
          <p:nvSpPr>
            <p:cNvPr id="52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86470" y="2862198"/>
            <a:ext cx="849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In YOLO v3, the detection is done by applying 1 x 1 detection kernels on feature maps of three different sizes at three different 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places </a:t>
            </a:r>
            <a:r>
              <a:rPr lang="en-US" dirty="0">
                <a:latin typeface="+mn-lt"/>
              </a:rPr>
              <a:t>in the network.</a:t>
            </a:r>
          </a:p>
        </p:txBody>
      </p:sp>
      <p:grpSp>
        <p:nvGrpSpPr>
          <p:cNvPr id="60" name="Google Shape;5712;p41"/>
          <p:cNvGrpSpPr/>
          <p:nvPr/>
        </p:nvGrpSpPr>
        <p:grpSpPr>
          <a:xfrm>
            <a:off x="93339" y="3461660"/>
            <a:ext cx="371150" cy="327800"/>
            <a:chOff x="4998800" y="1632275"/>
            <a:chExt cx="371150" cy="327800"/>
          </a:xfrm>
        </p:grpSpPr>
        <p:sp>
          <p:nvSpPr>
            <p:cNvPr id="61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65007" y="3449475"/>
            <a:ext cx="8435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The shape of detection kernel is </a:t>
            </a:r>
            <a:r>
              <a:rPr lang="en-US" b="1" dirty="0">
                <a:latin typeface="+mn-lt"/>
              </a:rPr>
              <a:t>1 x 1 x (B x (5 + C))</a:t>
            </a:r>
            <a:r>
              <a:rPr lang="en-US" dirty="0">
                <a:latin typeface="+mn-lt"/>
              </a:rPr>
              <a:t>. Here </a:t>
            </a:r>
            <a:r>
              <a:rPr lang="en-US" b="1" dirty="0">
                <a:latin typeface="+mn-lt"/>
              </a:rPr>
              <a:t>B is the number of bounding boxes a cell on the feature map </a:t>
            </a:r>
            <a:endParaRPr lang="en-US" b="1" dirty="0" smtClean="0">
              <a:latin typeface="+mn-lt"/>
            </a:endParaRPr>
          </a:p>
          <a:p>
            <a:r>
              <a:rPr lang="en-US" b="1" dirty="0" smtClean="0">
                <a:latin typeface="+mn-lt"/>
              </a:rPr>
              <a:t>can </a:t>
            </a:r>
            <a:r>
              <a:rPr lang="en-US" b="1" dirty="0">
                <a:latin typeface="+mn-lt"/>
              </a:rPr>
              <a:t>predict</a:t>
            </a:r>
            <a:r>
              <a:rPr lang="en-US" dirty="0">
                <a:latin typeface="+mn-lt"/>
              </a:rPr>
              <a:t>, </a:t>
            </a:r>
            <a:r>
              <a:rPr lang="en-US" b="1" dirty="0">
                <a:latin typeface="+mn-lt"/>
              </a:rPr>
              <a:t>'5' is for the 4 bounding box attributes and one object confidence</a:t>
            </a:r>
            <a:r>
              <a:rPr lang="en-US" dirty="0">
                <a:latin typeface="+mn-lt"/>
              </a:rPr>
              <a:t> and </a:t>
            </a:r>
            <a:r>
              <a:rPr lang="en-US" b="1" dirty="0">
                <a:latin typeface="+mn-lt"/>
              </a:rPr>
              <a:t>C is the no. of classes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62018" y="119841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j-lt"/>
              </a:rPr>
              <a:t>YOLO ARCHITECTURE</a:t>
            </a:r>
            <a:endParaRPr lang="en-US" sz="1800" b="1" dirty="0">
              <a:latin typeface="+mj-lt"/>
            </a:endParaRPr>
          </a:p>
        </p:txBody>
      </p:sp>
      <p:grpSp>
        <p:nvGrpSpPr>
          <p:cNvPr id="70" name="Google Shape;5712;p41"/>
          <p:cNvGrpSpPr/>
          <p:nvPr/>
        </p:nvGrpSpPr>
        <p:grpSpPr>
          <a:xfrm>
            <a:off x="120336" y="4081629"/>
            <a:ext cx="371150" cy="327800"/>
            <a:chOff x="4998800" y="1632275"/>
            <a:chExt cx="371150" cy="327800"/>
          </a:xfrm>
        </p:grpSpPr>
        <p:sp>
          <p:nvSpPr>
            <p:cNvPr id="71" name="Google Shape;5713;p41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714;p41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715;p41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716;p41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717;p41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718;p41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719;p41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86470" y="4057329"/>
            <a:ext cx="8638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YOLO v3 uses </a:t>
            </a:r>
            <a:r>
              <a:rPr lang="en-US" b="1" dirty="0">
                <a:latin typeface="+mn-lt"/>
              </a:rPr>
              <a:t>binary cross-entropy</a:t>
            </a:r>
            <a:r>
              <a:rPr lang="en-US" dirty="0">
                <a:latin typeface="+mn-lt"/>
              </a:rPr>
              <a:t> for calculating the </a:t>
            </a:r>
            <a:r>
              <a:rPr lang="en-US" b="1" dirty="0">
                <a:latin typeface="+mn-lt"/>
              </a:rPr>
              <a:t>classification loss</a:t>
            </a:r>
            <a:r>
              <a:rPr lang="en-US" dirty="0">
                <a:latin typeface="+mn-lt"/>
              </a:rPr>
              <a:t> for each label while </a:t>
            </a:r>
            <a:r>
              <a:rPr lang="en-US" b="1" dirty="0">
                <a:latin typeface="+mn-lt"/>
              </a:rPr>
              <a:t>object confidence and class </a:t>
            </a:r>
            <a:endParaRPr lang="en-US" b="1" dirty="0" smtClean="0">
              <a:latin typeface="+mn-lt"/>
            </a:endParaRPr>
          </a:p>
          <a:p>
            <a:r>
              <a:rPr lang="en-US" b="1" dirty="0" smtClean="0">
                <a:latin typeface="+mn-lt"/>
              </a:rPr>
              <a:t>predictions </a:t>
            </a:r>
            <a:r>
              <a:rPr lang="en-US" b="1" dirty="0">
                <a:latin typeface="+mn-lt"/>
              </a:rPr>
              <a:t>are predicted through logistic regression</a:t>
            </a:r>
            <a:r>
              <a:rPr lang="en-US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34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aaa">
      <a:majorFont>
        <a:latin typeface="Staatliches"/>
        <a:ea typeface=""/>
        <a:cs typeface=""/>
      </a:majorFont>
      <a:minorFont>
        <a:latin typeface="Dosis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1179</Words>
  <Application>Microsoft Office PowerPoint</Application>
  <PresentationFormat>On-screen Show (16:9)</PresentationFormat>
  <Paragraphs>103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Dosis ExtraLight</vt:lpstr>
      <vt:lpstr>Josefin Sans</vt:lpstr>
      <vt:lpstr>Staatliches</vt:lpstr>
      <vt:lpstr>Isometric Proposal by Slidesgo</vt:lpstr>
      <vt:lpstr>Real time Vehicle classification and counting</vt:lpstr>
      <vt:lpstr>introduction</vt:lpstr>
      <vt:lpstr>introduction</vt:lpstr>
      <vt:lpstr>Related work</vt:lpstr>
      <vt:lpstr>PROblem statement 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Results and discussions</vt:lpstr>
      <vt:lpstr>conclusion</vt:lpstr>
      <vt:lpstr> for giving us this wonderful opportunity, we learnt a 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ISOMETRIC PROPOSAL</dc:title>
  <cp:lastModifiedBy>Kota</cp:lastModifiedBy>
  <cp:revision>292</cp:revision>
  <dcterms:modified xsi:type="dcterms:W3CDTF">2021-12-11T03:07:44Z</dcterms:modified>
</cp:coreProperties>
</file>