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88" r:id="rId3"/>
    <p:sldId id="284" r:id="rId4"/>
    <p:sldId id="285" r:id="rId5"/>
    <p:sldId id="286" r:id="rId6"/>
    <p:sldId id="287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B70"/>
    <a:srgbClr val="75BEE9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7"/>
    <p:restoredTop sz="86395"/>
  </p:normalViewPr>
  <p:slideViewPr>
    <p:cSldViewPr snapToGrid="0" snapToObjects="1">
      <p:cViewPr varScale="1">
        <p:scale>
          <a:sx n="31" d="100"/>
          <a:sy n="31" d="100"/>
        </p:scale>
        <p:origin x="9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6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1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hnaachyuth/Interface-Memory-to-8088/tree/ma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4E4F29-2A7A-9C48-BC5F-62A4155B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093187"/>
            <a:ext cx="24384000" cy="164028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6" name="Picture 15" descr="Portland State University Logo">
            <a:extLst>
              <a:ext uri="{FF2B5EF4-FFF2-40B4-BE49-F238E27FC236}">
                <a16:creationId xmlns:a16="http://schemas.microsoft.com/office/drawing/2014/main" id="{7117532D-B14E-5048-AD02-BF6DF8368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20" y="12447595"/>
            <a:ext cx="4617694" cy="912137"/>
          </a:xfrm>
          <a:prstGeom prst="rect">
            <a:avLst/>
          </a:prstGeom>
        </p:spPr>
      </p:pic>
      <p:sp>
        <p:nvSpPr>
          <p:cNvPr id="19" name="This is body copy">
            <a:extLst>
              <a:ext uri="{FF2B5EF4-FFF2-40B4-BE49-F238E27FC236}">
                <a16:creationId xmlns:a16="http://schemas.microsoft.com/office/drawing/2014/main" id="{971E9E17-26CA-144B-8C4D-BFB327A04510}"/>
              </a:ext>
            </a:extLst>
          </p:cNvPr>
          <p:cNvSpPr txBox="1"/>
          <p:nvPr/>
        </p:nvSpPr>
        <p:spPr>
          <a:xfrm>
            <a:off x="8024733" y="11185968"/>
            <a:ext cx="833453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Acumin Pro Semibold"/>
              </a:rPr>
              <a:t>March 19, 2024</a:t>
            </a:r>
            <a:endParaRPr sz="2800" dirty="0">
              <a:solidFill>
                <a:schemeClr val="tx1"/>
              </a:solidFill>
              <a:latin typeface="Acumin Pro Semibold"/>
            </a:endParaRPr>
          </a:p>
        </p:txBody>
      </p:sp>
      <p:sp>
        <p:nvSpPr>
          <p:cNvPr id="18" name="Presentation Name">
            <a:extLst>
              <a:ext uri="{FF2B5EF4-FFF2-40B4-BE49-F238E27FC236}">
                <a16:creationId xmlns:a16="http://schemas.microsoft.com/office/drawing/2014/main" id="{B1CFBADC-081A-2244-AABE-A4A171998CD1}"/>
              </a:ext>
            </a:extLst>
          </p:cNvPr>
          <p:cNvSpPr txBox="1">
            <a:spLocks/>
          </p:cNvSpPr>
          <p:nvPr/>
        </p:nvSpPr>
        <p:spPr>
          <a:xfrm>
            <a:off x="5810771" y="5126125"/>
            <a:ext cx="12762459" cy="220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0" tIns="0" rIns="0" bIns="0" anchor="t" anchorCtr="0">
            <a:noAutofit/>
          </a:bodyPr>
          <a:lstStyle>
            <a:lvl1pPr marL="0" marR="0" indent="0" algn="ctr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StrangerTimes-Regular"/>
                <a:ea typeface="StrangerTimes-Regular"/>
                <a:cs typeface="StrangerTimes-Regular"/>
                <a:sym typeface="StrangerTimes-Regular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endParaRPr lang="en-US" sz="15500" b="1" i="1" dirty="0">
              <a:solidFill>
                <a:schemeClr val="accent2"/>
              </a:solidFill>
              <a:latin typeface="Acumin Pro ExtraCondensed Black" panose="020B060802020202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3E11-71E2-446C-ADBF-758E6F7DF578}"/>
              </a:ext>
            </a:extLst>
          </p:cNvPr>
          <p:cNvSpPr txBox="1"/>
          <p:nvPr/>
        </p:nvSpPr>
        <p:spPr>
          <a:xfrm>
            <a:off x="6093372" y="3771404"/>
            <a:ext cx="13235151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96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FINAL PROJECT – ECE 571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9BD68-3F0E-47F9-88F3-3770F31F3ACE}"/>
              </a:ext>
            </a:extLst>
          </p:cNvPr>
          <p:cNvSpPr txBox="1"/>
          <p:nvPr/>
        </p:nvSpPr>
        <p:spPr>
          <a:xfrm>
            <a:off x="15702455" y="7258645"/>
            <a:ext cx="7630511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TEAM  AMIGOS</a:t>
            </a:r>
          </a:p>
          <a:p>
            <a:pPr marL="457200" indent="-457200">
              <a:buAutoNum type="arabicPeriod"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Achyuth Krishna Chepuri (952279119)</a:t>
            </a:r>
          </a:p>
          <a:p>
            <a:pPr marL="457200" indent="-457200">
              <a:buAutoNum type="arabicPeriod"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Sai Sri Harsha Atmakuri  (932141135)</a:t>
            </a:r>
          </a:p>
          <a:p>
            <a:pPr marL="457200" indent="-457200">
              <a:buAutoNum type="arabicPeriod"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Sathwik Reddy Madireddy (920582851)</a:t>
            </a:r>
            <a:endParaRPr lang="en-US" sz="2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719956" y="1795580"/>
            <a:ext cx="9464568" cy="73866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4800" dirty="0">
                <a:solidFill>
                  <a:schemeClr val="accent3"/>
                </a:solidFill>
                <a:latin typeface="Acumin Pro" panose="020B0504020202020204" pitchFamily="34" charset="77"/>
              </a:rPr>
              <a:t>SYSTEM BLOCK DIAGRAM</a:t>
            </a:r>
            <a:r>
              <a:rPr lang="en-US" sz="2200" dirty="0">
                <a:solidFill>
                  <a:schemeClr val="accent3"/>
                </a:solidFill>
                <a:latin typeface="Acumin Pro" panose="020B0504020202020204" pitchFamily="34" charset="77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E7B25-9D46-4646-9374-966E16F5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011" y="3009780"/>
            <a:ext cx="18470182" cy="94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2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625364" y="1669455"/>
            <a:ext cx="8518636" cy="9233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FSM BLACK 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D5988-8A12-4762-B733-FFCC4B2B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04" y="3331918"/>
            <a:ext cx="11566633" cy="74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858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-604346" y="823535"/>
            <a:ext cx="9180788" cy="9233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FSM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87946-2C5F-4033-A36E-F7671A02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17" y="1092842"/>
            <a:ext cx="9585435" cy="116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713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0" y="2316793"/>
            <a:ext cx="10247586" cy="9233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GIT HUB 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02EA1-89E2-416F-B89C-1128284C6CF6}"/>
              </a:ext>
            </a:extLst>
          </p:cNvPr>
          <p:cNvSpPr txBox="1"/>
          <p:nvPr/>
        </p:nvSpPr>
        <p:spPr>
          <a:xfrm>
            <a:off x="4666591" y="5482179"/>
            <a:ext cx="16648387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https://github.com/krishnaachyuth/Interface-Memory-to-8088/tree/main</a:t>
            </a:r>
            <a:endParaRPr kumimoji="0" lang="en-US" sz="6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34171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5523186" y="5387176"/>
            <a:ext cx="13337628" cy="147732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9600" dirty="0">
                <a:solidFill>
                  <a:schemeClr val="accent3"/>
                </a:solidFill>
                <a:latin typeface="Acumin Pro" panose="020B05040202020202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15730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Custom 1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6D8D24"/>
      </a:accent1>
      <a:accent2>
        <a:srgbClr val="C6D300"/>
      </a:accent2>
      <a:accent3>
        <a:srgbClr val="203920"/>
      </a:accent3>
      <a:accent4>
        <a:srgbClr val="008AC1"/>
      </a:accent4>
      <a:accent5>
        <a:srgbClr val="E54827"/>
      </a:accent5>
      <a:accent6>
        <a:srgbClr val="8A8A66"/>
      </a:accent6>
      <a:hlink>
        <a:srgbClr val="A4DEF8"/>
      </a:hlink>
      <a:folHlink>
        <a:srgbClr val="F68A1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12107</TotalTime>
  <Words>55</Words>
  <Application>Microsoft Office PowerPoint</Application>
  <PresentationFormat>Custom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Acumin Pro</vt:lpstr>
      <vt:lpstr>Acumin Pro ExtraCondensed Black</vt:lpstr>
      <vt:lpstr>Acumin Pro Semibold</vt:lpstr>
      <vt:lpstr>Helvetica Neue</vt:lpstr>
      <vt:lpstr>Helvetica Neue Light</vt:lpstr>
      <vt:lpstr>Helvetica Neue Medium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Headline</dc:title>
  <dc:creator>Achyuth Krishna Chepuri</dc:creator>
  <cp:lastModifiedBy>Achyuth Krishna Chepuri</cp:lastModifiedBy>
  <cp:revision>60</cp:revision>
  <cp:lastPrinted>2019-10-31T22:17:55Z</cp:lastPrinted>
  <dcterms:modified xsi:type="dcterms:W3CDTF">2024-03-19T06:08:01Z</dcterms:modified>
</cp:coreProperties>
</file>