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1" r:id="rId7"/>
    <p:sldId id="280" r:id="rId8"/>
    <p:sldId id="282" r:id="rId9"/>
    <p:sldId id="272" r:id="rId10"/>
    <p:sldId id="258" r:id="rId11"/>
    <p:sldId id="277" r:id="rId12"/>
    <p:sldId id="278" r:id="rId13"/>
    <p:sldId id="259" r:id="rId14"/>
    <p:sldId id="275" r:id="rId15"/>
    <p:sldId id="285" r:id="rId16"/>
    <p:sldId id="284" r:id="rId17"/>
    <p:sldId id="27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F7EB7"/>
    <a:srgbClr val="FFFFFF"/>
    <a:srgbClr val="DA251C"/>
    <a:srgbClr val="F4433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127-6FCC-4053-B7A3-41F9E7B722FC}" type="datetimeFigureOut">
              <a:rPr lang="en-IN" smtClean="0"/>
              <a:pPr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28-42E5-4764-8B7D-777409222A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831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127-6FCC-4053-B7A3-41F9E7B722FC}" type="datetimeFigureOut">
              <a:rPr lang="en-IN" smtClean="0"/>
              <a:pPr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28-42E5-4764-8B7D-777409222A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2435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127-6FCC-4053-B7A3-41F9E7B722FC}" type="datetimeFigureOut">
              <a:rPr lang="en-IN" smtClean="0"/>
              <a:pPr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28-42E5-4764-8B7D-777409222A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7655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127-6FCC-4053-B7A3-41F9E7B722FC}" type="datetimeFigureOut">
              <a:rPr lang="en-IN" smtClean="0"/>
              <a:pPr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28-42E5-4764-8B7D-777409222A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604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127-6FCC-4053-B7A3-41F9E7B722FC}" type="datetimeFigureOut">
              <a:rPr lang="en-IN" smtClean="0"/>
              <a:pPr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28-42E5-4764-8B7D-777409222A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085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127-6FCC-4053-B7A3-41F9E7B722FC}" type="datetimeFigureOut">
              <a:rPr lang="en-IN" smtClean="0"/>
              <a:pPr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28-42E5-4764-8B7D-777409222A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040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127-6FCC-4053-B7A3-41F9E7B722FC}" type="datetimeFigureOut">
              <a:rPr lang="en-IN" smtClean="0"/>
              <a:pPr/>
              <a:t>11-03-2019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28-42E5-4764-8B7D-777409222A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409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127-6FCC-4053-B7A3-41F9E7B722FC}" type="datetimeFigureOut">
              <a:rPr lang="en-IN" smtClean="0"/>
              <a:pPr/>
              <a:t>11-03-2019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28-42E5-4764-8B7D-777409222A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11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127-6FCC-4053-B7A3-41F9E7B722FC}" type="datetimeFigureOut">
              <a:rPr lang="en-IN" smtClean="0"/>
              <a:pPr/>
              <a:t>11-03-2019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28-42E5-4764-8B7D-777409222A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059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127-6FCC-4053-B7A3-41F9E7B722FC}" type="datetimeFigureOut">
              <a:rPr lang="en-IN" smtClean="0"/>
              <a:pPr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28-42E5-4764-8B7D-777409222A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2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127-6FCC-4053-B7A3-41F9E7B722FC}" type="datetimeFigureOut">
              <a:rPr lang="en-IN" smtClean="0"/>
              <a:pPr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7E28-42E5-4764-8B7D-777409222A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633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B127-6FCC-4053-B7A3-41F9E7B722FC}" type="datetimeFigureOut">
              <a:rPr lang="en-IN" smtClean="0"/>
              <a:pPr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7E28-42E5-4764-8B7D-777409222A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773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9382" y="5982084"/>
            <a:ext cx="4453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Presented by Group no. PR13</a:t>
            </a:r>
            <a:endParaRPr lang="en-IN" sz="28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69274" y="2612571"/>
            <a:ext cx="10653485" cy="2336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5F7E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Securing Computer Folders with </a:t>
            </a:r>
            <a:r>
              <a:rPr lang="en-US" sz="4000" b="1" dirty="0" err="1" smtClean="0">
                <a:solidFill>
                  <a:srgbClr val="5F7E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Rijndael</a:t>
            </a:r>
            <a:r>
              <a:rPr lang="en-US" sz="4000" b="1" dirty="0" smtClean="0">
                <a:solidFill>
                  <a:srgbClr val="5F7E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Extension and Your Bluetooth Enabled Mobile Phone</a:t>
            </a:r>
            <a:endParaRPr lang="en-US" sz="4000" b="1" dirty="0">
              <a:solidFill>
                <a:srgbClr val="5F7E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29" y="762143"/>
            <a:ext cx="2285714" cy="22857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125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03390" y="290117"/>
            <a:ext cx="45306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 smtClean="0"/>
              <a:t>Folder Secure </a:t>
            </a:r>
            <a:r>
              <a:rPr lang="en-IN" sz="3200" b="1" dirty="0"/>
              <a:t>Application</a:t>
            </a:r>
          </a:p>
          <a:p>
            <a:pPr algn="ctr"/>
            <a:endParaRPr lang="en-IN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3391575" y="1367335"/>
            <a:ext cx="75521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Login and Signup Feature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B</a:t>
            </a:r>
            <a:r>
              <a:rPr lang="en-IN" sz="2800" dirty="0" smtClean="0"/>
              <a:t>luetooth Feature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Handshake protocol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Folder Encryption Feature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Folder Decryption Feature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8406801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24242" y="290117"/>
            <a:ext cx="3743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 smtClean="0"/>
              <a:t>Completed Modules</a:t>
            </a:r>
            <a:endParaRPr lang="en-IN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6002490" y="2024158"/>
            <a:ext cx="5883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/>
              <a:t>Login and Signup </a:t>
            </a:r>
            <a:r>
              <a:rPr lang="en-IN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 smtClean="0"/>
              <a:t>Bluetooth 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Handshake Protocol</a:t>
            </a:r>
            <a:r>
              <a:rPr lang="en-IN" sz="2800" dirty="0" smtClean="0"/>
              <a:t>  </a:t>
            </a: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Folder </a:t>
            </a:r>
            <a:r>
              <a:rPr lang="en-US" sz="2800" dirty="0"/>
              <a:t>Encryption </a:t>
            </a:r>
            <a:r>
              <a:rPr lang="en-US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Folder Decryption </a:t>
            </a:r>
            <a:r>
              <a:rPr lang="en-US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Integration</a:t>
            </a:r>
            <a:endParaRPr lang="en-IN" sz="2800" dirty="0"/>
          </a:p>
        </p:txBody>
      </p:sp>
      <p:pic>
        <p:nvPicPr>
          <p:cNvPr id="6" name="Picture 4" descr="C:\Users\DELL 3567\Screenshot (39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489" t="6230" r="12077" b="8951"/>
          <a:stretch/>
        </p:blipFill>
        <p:spPr bwMode="auto">
          <a:xfrm>
            <a:off x="296213" y="2102049"/>
            <a:ext cx="5499279" cy="3168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807304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24242" y="290117"/>
            <a:ext cx="3743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 smtClean="0"/>
              <a:t>Completed Modules</a:t>
            </a:r>
            <a:endParaRPr lang="en-IN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6002490" y="2024158"/>
            <a:ext cx="5883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/>
              <a:t>Login and Signup </a:t>
            </a:r>
            <a:r>
              <a:rPr lang="en-IN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 smtClean="0"/>
              <a:t>Bluetooth 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Handshake</a:t>
            </a:r>
            <a:r>
              <a:rPr lang="en-IN" sz="2800" dirty="0" smtClean="0"/>
              <a:t> Protocol  </a:t>
            </a: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Folder </a:t>
            </a:r>
            <a:r>
              <a:rPr lang="en-US" sz="2800" dirty="0"/>
              <a:t>Encryption </a:t>
            </a:r>
            <a:r>
              <a:rPr lang="en-US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Folder Decryption </a:t>
            </a:r>
            <a:r>
              <a:rPr lang="en-US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Integration</a:t>
            </a:r>
            <a:endParaRPr lang="en-IN" sz="2800" dirty="0"/>
          </a:p>
        </p:txBody>
      </p:sp>
      <p:pic>
        <p:nvPicPr>
          <p:cNvPr id="5" name="Picture 3" descr="C:\Users\DELL 3567\Screenshot (390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7853" t="3539" r="1859" b="1451"/>
          <a:stretch/>
        </p:blipFill>
        <p:spPr bwMode="auto">
          <a:xfrm>
            <a:off x="228789" y="1049058"/>
            <a:ext cx="4987155" cy="55670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89756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24242" y="290117"/>
            <a:ext cx="3743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 smtClean="0"/>
              <a:t>Completed Modules</a:t>
            </a:r>
            <a:endParaRPr lang="en-IN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6002490" y="2024158"/>
            <a:ext cx="5883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/>
              <a:t>Login and Signup </a:t>
            </a:r>
            <a:r>
              <a:rPr lang="en-IN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 smtClean="0"/>
              <a:t>Bluetooth 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Handshake Protocol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Folder </a:t>
            </a:r>
            <a:r>
              <a:rPr lang="en-US" sz="2800" dirty="0"/>
              <a:t>Encryption </a:t>
            </a:r>
            <a:r>
              <a:rPr lang="en-US" sz="2800" dirty="0" smtClean="0"/>
              <a:t>Feature</a:t>
            </a: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Folder Decryption </a:t>
            </a:r>
            <a:r>
              <a:rPr lang="en-US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Integration</a:t>
            </a:r>
          </a:p>
        </p:txBody>
      </p:sp>
      <p:pic>
        <p:nvPicPr>
          <p:cNvPr id="1026" name="Picture 2" descr="C:\Users\DELL 3567\Screenshot (389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145" t="4123" r="1710"/>
          <a:stretch/>
        </p:blipFill>
        <p:spPr bwMode="auto">
          <a:xfrm>
            <a:off x="376890" y="874892"/>
            <a:ext cx="4887819" cy="56453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03362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24242" y="290117"/>
            <a:ext cx="3743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 smtClean="0"/>
              <a:t>Completed Modules</a:t>
            </a:r>
            <a:endParaRPr lang="en-IN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6002490" y="2024158"/>
            <a:ext cx="5883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/>
              <a:t>Login and Signup </a:t>
            </a:r>
            <a:r>
              <a:rPr lang="en-IN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 smtClean="0"/>
              <a:t>Bluetooth 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Handshake Protocol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Folder </a:t>
            </a:r>
            <a:r>
              <a:rPr lang="en-US" sz="2800" dirty="0"/>
              <a:t>Encryption </a:t>
            </a:r>
            <a:r>
              <a:rPr lang="en-US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Folder Decryption </a:t>
            </a:r>
            <a:r>
              <a:rPr lang="en-US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Integration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" r="52505"/>
          <a:stretch/>
        </p:blipFill>
        <p:spPr>
          <a:xfrm>
            <a:off x="772731" y="874891"/>
            <a:ext cx="4687909" cy="5754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9379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creenshot (43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833" y="733246"/>
            <a:ext cx="8470062" cy="5745193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-129396"/>
            <a:ext cx="10515600" cy="1302587"/>
          </a:xfrm>
        </p:spPr>
        <p:txBody>
          <a:bodyPr>
            <a:normAutofit/>
          </a:bodyPr>
          <a:lstStyle/>
          <a:p>
            <a:r>
              <a:rPr lang="en-IN" b="1" dirty="0" smtClean="0"/>
              <a:t>                    </a:t>
            </a:r>
            <a:r>
              <a:rPr lang="en-IN" sz="3600" b="1" dirty="0" smtClean="0"/>
              <a:t>Completed </a:t>
            </a:r>
            <a:r>
              <a:rPr lang="en-IN" sz="3600" b="1" dirty="0" smtClean="0"/>
              <a:t>Modules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24242" y="290117"/>
            <a:ext cx="3743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 smtClean="0"/>
              <a:t>Completed Modules</a:t>
            </a:r>
            <a:endParaRPr lang="en-IN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6002490" y="2024158"/>
            <a:ext cx="5883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/>
              <a:t>Login and Signup </a:t>
            </a:r>
            <a:r>
              <a:rPr lang="en-IN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 smtClean="0"/>
              <a:t>Bluetooth 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Handshake Protocol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Folder </a:t>
            </a:r>
            <a:r>
              <a:rPr lang="en-US" sz="2800" dirty="0"/>
              <a:t>Encryption </a:t>
            </a:r>
            <a:r>
              <a:rPr lang="en-US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Folder Decryption </a:t>
            </a:r>
            <a:r>
              <a:rPr lang="en-US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Integration</a:t>
            </a:r>
          </a:p>
        </p:txBody>
      </p:sp>
      <p:pic>
        <p:nvPicPr>
          <p:cNvPr id="6" name="Picture 2" descr="D:\Screenshot (429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287" y="1940943"/>
            <a:ext cx="5805577" cy="3778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1022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24242" y="290117"/>
            <a:ext cx="3743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 smtClean="0"/>
              <a:t>Completed Modules</a:t>
            </a:r>
            <a:endParaRPr lang="en-IN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6002490" y="2024158"/>
            <a:ext cx="5883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/>
              <a:t>Login and Signup </a:t>
            </a:r>
            <a:r>
              <a:rPr lang="en-IN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 smtClean="0"/>
              <a:t>Bluetooth 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Handshake Protocol </a:t>
            </a:r>
            <a:r>
              <a:rPr lang="en-IN" sz="2800" dirty="0" smtClean="0"/>
              <a:t>  </a:t>
            </a: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Folder </a:t>
            </a:r>
            <a:r>
              <a:rPr lang="en-US" sz="2800" dirty="0"/>
              <a:t>Encryption </a:t>
            </a:r>
            <a:r>
              <a:rPr lang="en-US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Folder Decryption </a:t>
            </a:r>
            <a:r>
              <a:rPr lang="en-US" sz="2800" dirty="0" smtClean="0"/>
              <a:t>Feature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Integration</a:t>
            </a:r>
          </a:p>
        </p:txBody>
      </p:sp>
      <p:pic>
        <p:nvPicPr>
          <p:cNvPr id="5" name="Picture 7" descr="C:\Users\DELL 3567\Screenshot (394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272" t="33616" r="26692" b="34795"/>
          <a:stretch/>
        </p:blipFill>
        <p:spPr bwMode="auto">
          <a:xfrm>
            <a:off x="141669" y="2629465"/>
            <a:ext cx="5737596" cy="2403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052581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48972" y="2900886"/>
            <a:ext cx="25747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dirty="0" smtClean="0"/>
              <a:t>LIVE DEMO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3161725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Group no: PR13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Branch: Computer Science and Engineering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Project Title: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Securing Computer Folders 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Rijndael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		 Extension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Your Bluetooth Enabled Mobile Phone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Leader: Krishna Kumar Singh</a:t>
            </a:r>
          </a:p>
        </p:txBody>
      </p:sp>
    </p:spTree>
    <p:extLst>
      <p:ext uri="{BB962C8B-B14F-4D97-AF65-F5344CB8AC3E}">
        <p14:creationId xmlns="" xmlns:p14="http://schemas.microsoft.com/office/powerpoint/2010/main" val="39986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Aanchal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Gupta</a:t>
            </a:r>
          </a:p>
          <a:p>
            <a:pPr marL="571500" indent="-571500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Krishna Kumar Singh</a:t>
            </a:r>
          </a:p>
          <a:p>
            <a:pPr marL="571500" indent="-571500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Firoj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</a:p>
          <a:p>
            <a:pPr marL="571500" indent="-571500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Singh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22535" y="5304969"/>
            <a:ext cx="4634895" cy="8708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Name: Ms.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Kanchan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68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PyQT5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Stylesheets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Platform/Language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32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&amp; Software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PC/Laptop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Mobile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89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1) Have </a:t>
            </a:r>
            <a:r>
              <a:rPr lang="en-US" dirty="0" err="1"/>
              <a:t>bluetooth</a:t>
            </a:r>
            <a:r>
              <a:rPr lang="en-US" dirty="0"/>
              <a:t> enabled in your laptop or PC. </a:t>
            </a:r>
          </a:p>
          <a:p>
            <a:pPr marL="0" indent="0">
              <a:buNone/>
            </a:pPr>
            <a:r>
              <a:rPr lang="en-US" dirty="0"/>
              <a:t>2) Write an interface to discover </a:t>
            </a:r>
            <a:r>
              <a:rPr lang="en-US" dirty="0" err="1"/>
              <a:t>bluetooth</a:t>
            </a:r>
            <a:r>
              <a:rPr lang="en-US" dirty="0"/>
              <a:t> devices. </a:t>
            </a:r>
          </a:p>
          <a:p>
            <a:pPr marL="0" indent="0">
              <a:buNone/>
            </a:pPr>
            <a:r>
              <a:rPr lang="en-US" dirty="0"/>
              <a:t>3) With an Admin password authenticate the MAC address. MAC address of your mobile gets stored in Registry of the System. </a:t>
            </a:r>
          </a:p>
          <a:p>
            <a:pPr marL="0" indent="0">
              <a:buNone/>
            </a:pPr>
            <a:r>
              <a:rPr lang="en-US" dirty="0"/>
              <a:t>4) Your application will start as a background process as soon as you start your PC. </a:t>
            </a:r>
          </a:p>
          <a:p>
            <a:pPr marL="0" indent="0">
              <a:buNone/>
            </a:pPr>
            <a:r>
              <a:rPr lang="en-US" dirty="0"/>
              <a:t>5) In the configuration mode select a folder as your Working folder. </a:t>
            </a:r>
          </a:p>
          <a:p>
            <a:pPr marL="0" indent="0">
              <a:buNone/>
            </a:pPr>
            <a:r>
              <a:rPr lang="en-US" dirty="0"/>
              <a:t>The program must have a timer to read contents of all files of all types including video of that folder. </a:t>
            </a:r>
          </a:p>
          <a:p>
            <a:pPr marL="0" indent="0">
              <a:buNone/>
            </a:pPr>
            <a:r>
              <a:rPr lang="en-US" dirty="0"/>
              <a:t>6) The program implements a Handshake protocol with your device in every 5 seconds. </a:t>
            </a:r>
          </a:p>
          <a:p>
            <a:pPr marL="0" indent="0">
              <a:buNone/>
            </a:pPr>
            <a:r>
              <a:rPr lang="en-US" dirty="0"/>
              <a:t>7) As soon as you go away from PC, it encrypts all the files of the folder and log off your account. </a:t>
            </a:r>
          </a:p>
          <a:p>
            <a:pPr marL="0" indent="0">
              <a:buNone/>
            </a:pPr>
            <a:r>
              <a:rPr lang="en-US" dirty="0"/>
              <a:t>8) Soon as you Log in to the account, it searches for your Bluetooth Mac address. It prompts you with the password. If password matches, decrypts all the files. </a:t>
            </a:r>
          </a:p>
          <a:p>
            <a:pPr marL="0" indent="0">
              <a:buNone/>
            </a:pPr>
            <a:r>
              <a:rPr lang="en-US" dirty="0"/>
              <a:t>9) If somebody else logs into your system, </a:t>
            </a:r>
            <a:r>
              <a:rPr lang="en-US" dirty="0" err="1"/>
              <a:t>bluetooth</a:t>
            </a:r>
            <a:r>
              <a:rPr lang="en-US" dirty="0"/>
              <a:t> device if any do not get matched, hence the application never asks for Password.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96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b="1" dirty="0" smtClean="0"/>
              <a:t>                        UNIQUE IDEA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1371601"/>
            <a:ext cx="10508412" cy="67285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/>
              <a:t>Better than folder lock</a:t>
            </a:r>
          </a:p>
          <a:p>
            <a:pPr marL="514350" indent="-514350">
              <a:buNone/>
            </a:pPr>
            <a:endParaRPr lang="en-US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829465"/>
            <a:ext cx="10515600" cy="3499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3390" y="2165229"/>
            <a:ext cx="888520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 Easy to detect folder lock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 Brute Force Attack (Password attack)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 Stolen password</a:t>
            </a:r>
          </a:p>
          <a:p>
            <a:pPr marL="514350" indent="-514350"/>
            <a:endParaRPr lang="en-US" sz="2400" dirty="0" smtClean="0"/>
          </a:p>
          <a:p>
            <a:pPr marL="514350" indent="-514350"/>
            <a:endParaRPr lang="en-US" sz="2400" dirty="0" smtClean="0"/>
          </a:p>
          <a:p>
            <a:pPr marL="514350" indent="-514350"/>
            <a:endParaRPr lang="en-US" sz="2400" dirty="0" smtClean="0"/>
          </a:p>
          <a:p>
            <a:pPr marL="514350" indent="-514350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b="1" dirty="0" smtClean="0"/>
              <a:t>                 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1371601"/>
            <a:ext cx="10508412" cy="672859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2.     AES</a:t>
            </a:r>
          </a:p>
          <a:p>
            <a:pPr marL="514350" indent="-514350">
              <a:buNone/>
            </a:pPr>
            <a:endParaRPr lang="en-US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829465"/>
            <a:ext cx="10515600" cy="3499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3390" y="2165229"/>
            <a:ext cx="888520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Developed in four years (1997-2001)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Key size 128 bits = 3.4 x 10</a:t>
            </a:r>
            <a:r>
              <a:rPr lang="en-US" sz="2400" baseline="30000" dirty="0" smtClean="0"/>
              <a:t>38 </a:t>
            </a:r>
            <a:r>
              <a:rPr lang="en-US" sz="2400" dirty="0" smtClean="0"/>
              <a:t> Possible Combination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Time to crack 128 bits = 1.02 x 10</a:t>
            </a:r>
            <a:r>
              <a:rPr lang="en-US" sz="2400" baseline="30000" dirty="0" smtClean="0"/>
              <a:t>18 </a:t>
            </a:r>
            <a:r>
              <a:rPr lang="en-US" sz="2400" dirty="0" smtClean="0"/>
              <a:t>( 1 billion </a:t>
            </a:r>
            <a:r>
              <a:rPr lang="en-US" sz="2400" dirty="0" err="1" smtClean="0"/>
              <a:t>billion</a:t>
            </a:r>
            <a:r>
              <a:rPr lang="en-US" sz="2400" dirty="0" smtClean="0"/>
              <a:t> years)</a:t>
            </a:r>
          </a:p>
          <a:p>
            <a:pPr marL="514350" indent="-514350"/>
            <a:endParaRPr lang="en-US" sz="2400" dirty="0" smtClean="0"/>
          </a:p>
          <a:p>
            <a:pPr marL="514350" indent="-514350"/>
            <a:endParaRPr lang="en-US" sz="2400" dirty="0" smtClean="0"/>
          </a:p>
          <a:p>
            <a:pPr marL="514350" indent="-514350"/>
            <a:endParaRPr lang="en-US" sz="2400" dirty="0" smtClean="0"/>
          </a:p>
          <a:p>
            <a:pPr marL="514350" indent="-514350"/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0668" y="6375722"/>
            <a:ext cx="5759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https://www.eetimes.com/document.asp?doc_id=1279619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latin typeface="+mn-lt"/>
              </a:rPr>
              <a:t>                                   AES </a:t>
            </a:r>
            <a:r>
              <a:rPr lang="en-US" altLang="en-US" sz="3200" b="1" dirty="0">
                <a:latin typeface="+mn-lt"/>
              </a:rPr>
              <a:t>Structure</a:t>
            </a:r>
            <a:br>
              <a:rPr lang="en-US" altLang="en-US" sz="3200" b="1" dirty="0">
                <a:latin typeface="+mn-lt"/>
              </a:rPr>
            </a:br>
            <a:endParaRPr lang="en-IN" sz="3200" dirty="0">
              <a:latin typeface="+mn-lt"/>
            </a:endParaRPr>
          </a:p>
        </p:txBody>
      </p:sp>
      <p:pic>
        <p:nvPicPr>
          <p:cNvPr id="1026" name="Picture 2" descr="C:\Users\Hewlett-Packard\Documents\aes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2011" y="1158846"/>
            <a:ext cx="5835650" cy="530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85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459</Words>
  <Application>Microsoft Office PowerPoint</Application>
  <PresentationFormat>Custom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Securing Computer Folders with Rijndael Security Extension and Your Bluetooth Enabled Mobile Phone</vt:lpstr>
      <vt:lpstr>Team Details</vt:lpstr>
      <vt:lpstr>Team Members</vt:lpstr>
      <vt:lpstr>Platform/Language</vt:lpstr>
      <vt:lpstr>Hardware &amp; Software Requirement</vt:lpstr>
      <vt:lpstr>Procedure</vt:lpstr>
      <vt:lpstr>                        UNIQUE IDEA  </vt:lpstr>
      <vt:lpstr>                     </vt:lpstr>
      <vt:lpstr>                                   AES Structure </vt:lpstr>
      <vt:lpstr>Slide 10</vt:lpstr>
      <vt:lpstr>Slide 11</vt:lpstr>
      <vt:lpstr>Slide 12</vt:lpstr>
      <vt:lpstr>Slide 13</vt:lpstr>
      <vt:lpstr>Slide 14</vt:lpstr>
      <vt:lpstr>                    Completed Modules </vt:lpstr>
      <vt:lpstr>Slide 16</vt:lpstr>
      <vt:lpstr>Slide 17</vt:lpstr>
      <vt:lpstr>Slide 18</vt:lpstr>
    </vt:vector>
  </TitlesOfParts>
  <Company>aezowie infotech services pvt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pratap</dc:creator>
  <cp:lastModifiedBy>Hewlett-Packard</cp:lastModifiedBy>
  <cp:revision>83</cp:revision>
  <dcterms:created xsi:type="dcterms:W3CDTF">2018-07-26T16:20:20Z</dcterms:created>
  <dcterms:modified xsi:type="dcterms:W3CDTF">2019-03-11T09:06:45Z</dcterms:modified>
</cp:coreProperties>
</file>