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0" r:id="rId2"/>
    <p:sldId id="257" r:id="rId3"/>
    <p:sldId id="258" r:id="rId4"/>
    <p:sldId id="259" r:id="rId5"/>
    <p:sldId id="260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mabindu Mandem" userId="94b3a6d627cd4883" providerId="LiveId" clId="{0EAE1D35-AB22-4299-9E4D-40DD959D9FEE}"/>
    <pc:docChg chg="custSel modSld">
      <pc:chgData name="Himabindu Mandem" userId="94b3a6d627cd4883" providerId="LiveId" clId="{0EAE1D35-AB22-4299-9E4D-40DD959D9FEE}" dt="2025-02-16T18:13:48.172" v="42" actId="14100"/>
      <pc:docMkLst>
        <pc:docMk/>
      </pc:docMkLst>
      <pc:sldChg chg="addSp delSp modSp mod">
        <pc:chgData name="Himabindu Mandem" userId="94b3a6d627cd4883" providerId="LiveId" clId="{0EAE1D35-AB22-4299-9E4D-40DD959D9FEE}" dt="2025-02-16T18:13:48.172" v="42" actId="14100"/>
        <pc:sldMkLst>
          <pc:docMk/>
          <pc:sldMk cId="1809326624" sldId="257"/>
        </pc:sldMkLst>
        <pc:picChg chg="add mod">
          <ac:chgData name="Himabindu Mandem" userId="94b3a6d627cd4883" providerId="LiveId" clId="{0EAE1D35-AB22-4299-9E4D-40DD959D9FEE}" dt="2025-02-16T18:13:48.172" v="42" actId="14100"/>
          <ac:picMkLst>
            <pc:docMk/>
            <pc:sldMk cId="1809326624" sldId="257"/>
            <ac:picMk id="4" creationId="{E7F61E24-4F46-FA04-F487-E04F858B6EEE}"/>
          </ac:picMkLst>
        </pc:picChg>
        <pc:picChg chg="del mod">
          <ac:chgData name="Himabindu Mandem" userId="94b3a6d627cd4883" providerId="LiveId" clId="{0EAE1D35-AB22-4299-9E4D-40DD959D9FEE}" dt="2025-02-16T18:12:27.126" v="30" actId="478"/>
          <ac:picMkLst>
            <pc:docMk/>
            <pc:sldMk cId="1809326624" sldId="257"/>
            <ac:picMk id="9" creationId="{6E7938E4-4A60-FE24-CE5F-1002FB6293FB}"/>
          </ac:picMkLst>
        </pc:picChg>
      </pc:sldChg>
      <pc:sldChg chg="addSp delSp modSp mod">
        <pc:chgData name="Himabindu Mandem" userId="94b3a6d627cd4883" providerId="LiveId" clId="{0EAE1D35-AB22-4299-9E4D-40DD959D9FEE}" dt="2025-02-16T18:13:38.207" v="41" actId="14100"/>
        <pc:sldMkLst>
          <pc:docMk/>
          <pc:sldMk cId="995647746" sldId="258"/>
        </pc:sldMkLst>
        <pc:spChg chg="mod">
          <ac:chgData name="Himabindu Mandem" userId="94b3a6d627cd4883" providerId="LiveId" clId="{0EAE1D35-AB22-4299-9E4D-40DD959D9FEE}" dt="2025-02-16T02:54:52.421" v="27" actId="20577"/>
          <ac:spMkLst>
            <pc:docMk/>
            <pc:sldMk cId="995647746" sldId="258"/>
            <ac:spMk id="2" creationId="{BDC25A59-6956-146B-6C45-23030F504328}"/>
          </ac:spMkLst>
        </pc:spChg>
        <pc:picChg chg="add mod">
          <ac:chgData name="Himabindu Mandem" userId="94b3a6d627cd4883" providerId="LiveId" clId="{0EAE1D35-AB22-4299-9E4D-40DD959D9FEE}" dt="2025-02-16T18:13:38.207" v="41" actId="14100"/>
          <ac:picMkLst>
            <pc:docMk/>
            <pc:sldMk cId="995647746" sldId="258"/>
            <ac:picMk id="4" creationId="{47AB9614-F862-30D8-D7A5-89601FBAADC7}"/>
          </ac:picMkLst>
        </pc:picChg>
        <pc:picChg chg="del">
          <ac:chgData name="Himabindu Mandem" userId="94b3a6d627cd4883" providerId="LiveId" clId="{0EAE1D35-AB22-4299-9E4D-40DD959D9FEE}" dt="2025-02-16T18:13:25.518" v="37" actId="478"/>
          <ac:picMkLst>
            <pc:docMk/>
            <pc:sldMk cId="995647746" sldId="258"/>
            <ac:picMk id="11" creationId="{CA594BD4-E7E3-33B2-625A-2D4BE673A0A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1D4F0-208A-4D1E-884E-A6BF23C82E5D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0F74E8-B6D2-4830-8022-F65B9DE2F9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4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A438B-F02D-416D-BD15-EF0FBBEA5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94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F74E8-B6D2-4830-8022-F65B9DE2F9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17C5-F74C-9E39-0262-D6FB24B77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91A6A-DDDA-0EBA-FE48-E3591323D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4C4F5-FB1B-4EDC-CE01-E9938318E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A3E48-EC05-61FF-9261-8D131684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AB765-ADFB-9B6A-BFF8-A6952FE5A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1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0F43D-07F3-E73C-AE36-09B3899A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4432B4-4A99-E5B2-5566-258453F07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DAA16-6946-0226-BA51-DB45D9C4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F62E-2F5C-475A-1763-49D4F320E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4B3BE-165C-6FE8-E3C8-08EE7BCAD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1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E5BF41-B403-0CB0-909D-CBF5CD42E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32463-810D-B561-356C-60B5603A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28A81-57DE-F1AD-81A3-E0A63FCD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47B1C-4C26-6F9C-5935-2514349F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4683D-685A-534D-02C9-64DA5E807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3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34A6-CB7A-C99A-7AFF-68CDC72EE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54A4D-E083-889C-FEDC-F65EE28B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15C22-72E9-7942-A5B3-83809BEF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8EDA4-A787-3FE1-A0D1-8D0519F11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BE25-AA56-B708-DC74-CDE287BA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A0C5-4646-D7E3-F599-E2A65740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7B9A5-EE14-8F47-2DA3-76CB4DEF4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0EC8-8055-2F3E-2B0B-99FC5D02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7A91-15B0-C80A-E779-DFFCADD7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DB7AE-7F1C-D7FD-F46C-B5107DBB6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54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0178-300A-A160-C48C-05AABA01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4F4DF-7855-5F44-30DC-E9E7E2B93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FAD8A-1CD7-6153-C73A-505E74113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0C58B-DA05-9524-F5EC-03930F174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5C8A8-F5C9-544D-7886-77D172957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16C4C-B64F-288C-772F-2A35604D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C610-C5EB-91C9-7A27-0FFFF945D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7DB7-6C58-80CB-412A-AA062DEEE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46DC3-EB6D-92C9-3E05-D27E7E2CE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DE3555-8911-0064-3161-4044E8E92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253178-62F4-9334-36A8-C8ED0DA62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33623E-2F85-5241-99C1-249BEA85D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1DC31-D90F-DBBE-25D7-F3F67717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10A685-1C33-41D3-5B65-867EB244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03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D809-0082-D904-218F-00B98666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3821F-ABCF-70A0-2A74-B4A4D8E7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CC02E5-596B-7E41-E78D-8675925A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7C6CA-92FB-3D80-811B-A0019FA7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6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687203-2813-1903-68E4-B802B5E6E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979B2C-1705-87A9-01A6-A74B6811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C7633-08F8-3523-DEC6-14136DD85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7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B81C-0972-EFDF-93F3-6CD900195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4372B-A183-56BB-E8D7-6C0B34864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1D36CC-D7A9-FF3F-0548-49F9F30ECD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DF60-42DC-302A-8C6A-AD0282CC3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D0084-177F-FB6B-BD38-0604EC06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75040-9D67-2257-14D9-B359B97C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0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EA08C-B19F-C61D-F162-CD635616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279B3-6FB7-B5C5-ACC0-81A492554D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F47A-711D-AF1F-7936-000DC467C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7698F-A035-0F43-3532-89861A52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9C023-9E04-6C4A-635C-3A1D90B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F8C63-500F-F650-42BD-40EE04CD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ED32D9-561A-1E7B-4292-42889378F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1FE54-BFDE-9451-6DA4-8F7842C60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FFBE1-7884-EC2A-2620-6FDDD2A98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AFB2C-1873-417C-A85F-76048F69F1D6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4043B-16E5-5C89-79FA-009D4CC12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0800E-EE9A-51C4-6B1B-D144759303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D6DBF-E9F9-481E-85A7-30BC26B6E9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3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80A8F7-040C-35D0-5027-2AC79040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1A545-BC55-3F71-23C3-04890A9C5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CMU Rental Hub – Project Planning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BIS 698 Information System Project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41C6E22-92CB-9DDA-4090-595D4288F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937" y="4513069"/>
            <a:ext cx="40782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By Group - 9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Krishna Mohan Reddy Ailuri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Himabindu Mandem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 Prasanna Goduguluri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Sainikhil Reddy Pannala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Prahlada Reddy Kasani</a:t>
            </a:r>
          </a:p>
        </p:txBody>
      </p:sp>
    </p:spTree>
    <p:extLst>
      <p:ext uri="{BB962C8B-B14F-4D97-AF65-F5344CB8AC3E}">
        <p14:creationId xmlns:p14="http://schemas.microsoft.com/office/powerpoint/2010/main" val="19291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B870B-8BB5-485D-F434-266021A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Task List &amp; Timeline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61E24-4F46-FA04-F487-E04F858B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840" y="764249"/>
            <a:ext cx="7724441" cy="46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326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25A59-6956-146B-6C45-23030F504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630935"/>
            <a:ext cx="11276903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Tasks List - Project </a:t>
            </a:r>
            <a:r>
              <a:rPr lang="en-US" sz="48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Prsentation</a:t>
            </a:r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&amp; Documentation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7AB9614-F862-30D8-D7A5-89601FBAA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00" y="2035103"/>
            <a:ext cx="11175891" cy="473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4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E74FE-87B0-7B51-A6D7-D758BE76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Critical Path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41443-12DA-F6AE-D376-4D8358E5A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126124"/>
            <a:ext cx="7752964" cy="664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3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5FB9BD-D8C8-6A54-952B-41DA294D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</a:t>
            </a:r>
          </a:p>
        </p:txBody>
      </p:sp>
      <p:pic>
        <p:nvPicPr>
          <p:cNvPr id="5" name="Picture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1E8EAA00-8A45-42E0-6EC9-68919CB9E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493540"/>
            <a:ext cx="7225748" cy="587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49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6982B-7BA9-43AA-45AB-316EE90A3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AA1ED-48B7-12D7-A7C1-D97990D49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DFD Context Level</a:t>
            </a:r>
          </a:p>
        </p:txBody>
      </p:sp>
      <p:pic>
        <p:nvPicPr>
          <p:cNvPr id="6" name="Content Placeholder 5" descr="A diagram of a rental hub system&#10;&#10;AI-generated content may be incorrect.">
            <a:extLst>
              <a:ext uri="{FF2B5EF4-FFF2-40B4-BE49-F238E27FC236}">
                <a16:creationId xmlns:a16="http://schemas.microsoft.com/office/drawing/2014/main" id="{058AD1E6-3244-9D67-4883-5721CDC2B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3077840"/>
            <a:ext cx="11327549" cy="222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29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DE9CB-F086-3847-4BB6-2B4104D4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Level 0 DFD</a:t>
            </a:r>
          </a:p>
        </p:txBody>
      </p:sp>
      <p:pic>
        <p:nvPicPr>
          <p:cNvPr id="5" name="Picture 4" descr="A diagram of a company&#10;&#10;AI-generated content may be incorrect.">
            <a:extLst>
              <a:ext uri="{FF2B5EF4-FFF2-40B4-BE49-F238E27FC236}">
                <a16:creationId xmlns:a16="http://schemas.microsoft.com/office/drawing/2014/main" id="{1C4D5965-77A7-2A6F-A65A-3E06B60F9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31" y="1655276"/>
            <a:ext cx="11855668" cy="514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9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desk with a keyboard and notepads&#10;&#10;Description automatically generated">
            <a:extLst>
              <a:ext uri="{FF2B5EF4-FFF2-40B4-BE49-F238E27FC236}">
                <a16:creationId xmlns:a16="http://schemas.microsoft.com/office/drawing/2014/main" id="{F225B970-82DA-36B3-302E-7B2AF1275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2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54</Words>
  <Application>Microsoft Office PowerPoint</Application>
  <PresentationFormat>Widescreen</PresentationFormat>
  <Paragraphs>15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Tahoma</vt:lpstr>
      <vt:lpstr>Office Theme</vt:lpstr>
      <vt:lpstr>CMU Rental Hub – Project Planning BIS 698 Information System Project</vt:lpstr>
      <vt:lpstr>Project Task List &amp; Timeline</vt:lpstr>
      <vt:lpstr>Tasks List - Project Prsentation &amp; Documentation</vt:lpstr>
      <vt:lpstr>Critical Path</vt:lpstr>
      <vt:lpstr>ERD</vt:lpstr>
      <vt:lpstr>DFD Context Level</vt:lpstr>
      <vt:lpstr>Level 0 DFD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Himabindu Mandem</dc:creator>
  <cp:lastModifiedBy>Himabindu Mandem</cp:lastModifiedBy>
  <cp:revision>1</cp:revision>
  <dcterms:created xsi:type="dcterms:W3CDTF">2025-02-16T00:27:07Z</dcterms:created>
  <dcterms:modified xsi:type="dcterms:W3CDTF">2025-02-16T18:13:51Z</dcterms:modified>
</cp:coreProperties>
</file>