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69" r:id="rId2"/>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5EFB81-1505-4E8C-B77A-FC8396EB2E55}" v="23" dt="2025-01-27T00:22:41.8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309" autoAdjust="0"/>
  </p:normalViewPr>
  <p:slideViewPr>
    <p:cSldViewPr snapToGrid="0">
      <p:cViewPr>
        <p:scale>
          <a:sx n="56" d="100"/>
          <a:sy n="56" d="100"/>
        </p:scale>
        <p:origin x="10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bindu Mandem" userId="94b3a6d627cd4883" providerId="LiveId" clId="{FB5EFB81-1505-4E8C-B77A-FC8396EB2E55}"/>
    <pc:docChg chg="undo custSel addSld delSld modSld">
      <pc:chgData name="Himabindu Mandem" userId="94b3a6d627cd4883" providerId="LiveId" clId="{FB5EFB81-1505-4E8C-B77A-FC8396EB2E55}" dt="2025-01-27T00:24:02.102" v="318" actId="14100"/>
      <pc:docMkLst>
        <pc:docMk/>
      </pc:docMkLst>
      <pc:sldChg chg="addSp delSp modSp del">
        <pc:chgData name="Himabindu Mandem" userId="94b3a6d627cd4883" providerId="LiveId" clId="{FB5EFB81-1505-4E8C-B77A-FC8396EB2E55}" dt="2025-01-27T00:22:51.723" v="310" actId="47"/>
        <pc:sldMkLst>
          <pc:docMk/>
          <pc:sldMk cId="367851755" sldId="256"/>
        </pc:sldMkLst>
        <pc:spChg chg="add del mod">
          <ac:chgData name="Himabindu Mandem" userId="94b3a6d627cd4883" providerId="LiveId" clId="{FB5EFB81-1505-4E8C-B77A-FC8396EB2E55}" dt="2025-01-27T00:13:32.233" v="195" actId="21"/>
          <ac:spMkLst>
            <pc:docMk/>
            <pc:sldMk cId="367851755" sldId="256"/>
            <ac:spMk id="5" creationId="{66EB0645-DAC4-AFDA-BA76-B9475174D6CC}"/>
          </ac:spMkLst>
        </pc:spChg>
      </pc:sldChg>
      <pc:sldChg chg="addSp delSp modSp mod setBg">
        <pc:chgData name="Himabindu Mandem" userId="94b3a6d627cd4883" providerId="LiveId" clId="{FB5EFB81-1505-4E8C-B77A-FC8396EB2E55}" dt="2025-01-27T00:16:45.788" v="237" actId="26606"/>
        <pc:sldMkLst>
          <pc:docMk/>
          <pc:sldMk cId="1488982296" sldId="257"/>
        </pc:sldMkLst>
        <pc:spChg chg="mod">
          <ac:chgData name="Himabindu Mandem" userId="94b3a6d627cd4883" providerId="LiveId" clId="{FB5EFB81-1505-4E8C-B77A-FC8396EB2E55}" dt="2025-01-27T00:16:45.788" v="237" actId="26606"/>
          <ac:spMkLst>
            <pc:docMk/>
            <pc:sldMk cId="1488982296" sldId="257"/>
            <ac:spMk id="2" creationId="{A43D6628-7DFA-2775-702E-B99B4F331145}"/>
          </ac:spMkLst>
        </pc:spChg>
        <pc:spChg chg="mod">
          <ac:chgData name="Himabindu Mandem" userId="94b3a6d627cd4883" providerId="LiveId" clId="{FB5EFB81-1505-4E8C-B77A-FC8396EB2E55}" dt="2025-01-27T00:16:45.788" v="237" actId="26606"/>
          <ac:spMkLst>
            <pc:docMk/>
            <pc:sldMk cId="1488982296" sldId="257"/>
            <ac:spMk id="3" creationId="{4E17CBF9-2FA6-5F3C-B077-DB4DD43CD7F8}"/>
          </ac:spMkLst>
        </pc:spChg>
        <pc:spChg chg="add del">
          <ac:chgData name="Himabindu Mandem" userId="94b3a6d627cd4883" providerId="LiveId" clId="{FB5EFB81-1505-4E8C-B77A-FC8396EB2E55}" dt="2025-01-27T00:16:45.776" v="236" actId="26606"/>
          <ac:spMkLst>
            <pc:docMk/>
            <pc:sldMk cId="1488982296" sldId="257"/>
            <ac:spMk id="9" creationId="{C0763A76-9F1C-4FC5-82B7-DD475DA461B2}"/>
          </ac:spMkLst>
        </pc:spChg>
        <pc:spChg chg="add del">
          <ac:chgData name="Himabindu Mandem" userId="94b3a6d627cd4883" providerId="LiveId" clId="{FB5EFB81-1505-4E8C-B77A-FC8396EB2E55}" dt="2025-01-27T00:16:45.776" v="236" actId="26606"/>
          <ac:spMkLst>
            <pc:docMk/>
            <pc:sldMk cId="1488982296" sldId="257"/>
            <ac:spMk id="11" creationId="{E81BF4F6-F2CF-4984-9D14-D6966D92F99F}"/>
          </ac:spMkLst>
        </pc:spChg>
        <pc:picChg chg="add del">
          <ac:chgData name="Himabindu Mandem" userId="94b3a6d627cd4883" providerId="LiveId" clId="{FB5EFB81-1505-4E8C-B77A-FC8396EB2E55}" dt="2025-01-27T00:16:45.776" v="236" actId="26606"/>
          <ac:picMkLst>
            <pc:docMk/>
            <pc:sldMk cId="1488982296" sldId="257"/>
            <ac:picMk id="5" creationId="{680D1BA6-402E-C38B-2FAE-B4B47A3AB415}"/>
          </ac:picMkLst>
        </pc:picChg>
        <pc:picChg chg="add">
          <ac:chgData name="Himabindu Mandem" userId="94b3a6d627cd4883" providerId="LiveId" clId="{FB5EFB81-1505-4E8C-B77A-FC8396EB2E55}" dt="2025-01-27T00:16:45.788" v="237" actId="26606"/>
          <ac:picMkLst>
            <pc:docMk/>
            <pc:sldMk cId="1488982296" sldId="257"/>
            <ac:picMk id="13" creationId="{2101B763-4BB3-E8DF-BC24-F1138975EC28}"/>
          </ac:picMkLst>
        </pc:picChg>
        <pc:cxnChg chg="add">
          <ac:chgData name="Himabindu Mandem" userId="94b3a6d627cd4883" providerId="LiveId" clId="{FB5EFB81-1505-4E8C-B77A-FC8396EB2E55}" dt="2025-01-27T00:16:45.788" v="237" actId="26606"/>
          <ac:cxnSpMkLst>
            <pc:docMk/>
            <pc:sldMk cId="1488982296" sldId="257"/>
            <ac:cxnSpMk id="14" creationId="{1503BFE4-729B-D9D0-C17B-501E6AF1127A}"/>
          </ac:cxnSpMkLst>
        </pc:cxnChg>
      </pc:sldChg>
      <pc:sldChg chg="addSp delSp modSp mod setBg">
        <pc:chgData name="Himabindu Mandem" userId="94b3a6d627cd4883" providerId="LiveId" clId="{FB5EFB81-1505-4E8C-B77A-FC8396EB2E55}" dt="2025-01-27T00:18:37.309" v="275" actId="26606"/>
        <pc:sldMkLst>
          <pc:docMk/>
          <pc:sldMk cId="1950210432" sldId="258"/>
        </pc:sldMkLst>
        <pc:spChg chg="mod">
          <ac:chgData name="Himabindu Mandem" userId="94b3a6d627cd4883" providerId="LiveId" clId="{FB5EFB81-1505-4E8C-B77A-FC8396EB2E55}" dt="2025-01-27T00:18:37.309" v="275" actId="26606"/>
          <ac:spMkLst>
            <pc:docMk/>
            <pc:sldMk cId="1950210432" sldId="258"/>
            <ac:spMk id="2" creationId="{2EA2A4F6-BE73-6A62-D347-5F1D107EDE4B}"/>
          </ac:spMkLst>
        </pc:spChg>
        <pc:spChg chg="add del mod">
          <ac:chgData name="Himabindu Mandem" userId="94b3a6d627cd4883" providerId="LiveId" clId="{FB5EFB81-1505-4E8C-B77A-FC8396EB2E55}" dt="2025-01-27T00:18:37.309" v="275" actId="26606"/>
          <ac:spMkLst>
            <pc:docMk/>
            <pc:sldMk cId="1950210432" sldId="258"/>
            <ac:spMk id="3" creationId="{A783F6A7-4F2B-E728-FFD4-47E5FD0FD1B0}"/>
          </ac:spMkLst>
        </pc:spChg>
        <pc:spChg chg="add del">
          <ac:chgData name="Himabindu Mandem" userId="94b3a6d627cd4883" providerId="LiveId" clId="{FB5EFB81-1505-4E8C-B77A-FC8396EB2E55}" dt="2025-01-27T00:18:23.605" v="272" actId="26606"/>
          <ac:spMkLst>
            <pc:docMk/>
            <pc:sldMk cId="1950210432" sldId="258"/>
            <ac:spMk id="9" creationId="{9F7D5CDA-D291-4307-BF55-1381FED29634}"/>
          </ac:spMkLst>
        </pc:spChg>
        <pc:spChg chg="add del">
          <ac:chgData name="Himabindu Mandem" userId="94b3a6d627cd4883" providerId="LiveId" clId="{FB5EFB81-1505-4E8C-B77A-FC8396EB2E55}" dt="2025-01-27T00:18:37.275" v="274" actId="26606"/>
          <ac:spMkLst>
            <pc:docMk/>
            <pc:sldMk cId="1950210432" sldId="258"/>
            <ac:spMk id="11" creationId="{F68B3F68-107C-434F-AA38-110D5EA91B85}"/>
          </ac:spMkLst>
        </pc:spChg>
        <pc:spChg chg="add del">
          <ac:chgData name="Himabindu Mandem" userId="94b3a6d627cd4883" providerId="LiveId" clId="{FB5EFB81-1505-4E8C-B77A-FC8396EB2E55}" dt="2025-01-27T00:18:37.275" v="274" actId="26606"/>
          <ac:spMkLst>
            <pc:docMk/>
            <pc:sldMk cId="1950210432" sldId="258"/>
            <ac:spMk id="12" creationId="{BACC6370-2D7E-4714-9D71-7542949D7D5D}"/>
          </ac:spMkLst>
        </pc:spChg>
        <pc:spChg chg="add del">
          <ac:chgData name="Himabindu Mandem" userId="94b3a6d627cd4883" providerId="LiveId" clId="{FB5EFB81-1505-4E8C-B77A-FC8396EB2E55}" dt="2025-01-27T00:18:37.275" v="274" actId="26606"/>
          <ac:spMkLst>
            <pc:docMk/>
            <pc:sldMk cId="1950210432" sldId="258"/>
            <ac:spMk id="13" creationId="{AAD0DBB9-1A4B-4391-81D4-CB19F9AB918A}"/>
          </ac:spMkLst>
        </pc:spChg>
        <pc:spChg chg="add del">
          <ac:chgData name="Himabindu Mandem" userId="94b3a6d627cd4883" providerId="LiveId" clId="{FB5EFB81-1505-4E8C-B77A-FC8396EB2E55}" dt="2025-01-27T00:18:37.275" v="274" actId="26606"/>
          <ac:spMkLst>
            <pc:docMk/>
            <pc:sldMk cId="1950210432" sldId="258"/>
            <ac:spMk id="15" creationId="{063BBA22-50EA-4C4D-BE05-F1CE4E63AA56}"/>
          </ac:spMkLst>
        </pc:spChg>
        <pc:spChg chg="add">
          <ac:chgData name="Himabindu Mandem" userId="94b3a6d627cd4883" providerId="LiveId" clId="{FB5EFB81-1505-4E8C-B77A-FC8396EB2E55}" dt="2025-01-27T00:18:37.309" v="275" actId="26606"/>
          <ac:spMkLst>
            <pc:docMk/>
            <pc:sldMk cId="1950210432" sldId="258"/>
            <ac:spMk id="17" creationId="{BACC6370-2D7E-4714-9D71-7542949D7D5D}"/>
          </ac:spMkLst>
        </pc:spChg>
        <pc:spChg chg="add">
          <ac:chgData name="Himabindu Mandem" userId="94b3a6d627cd4883" providerId="LiveId" clId="{FB5EFB81-1505-4E8C-B77A-FC8396EB2E55}" dt="2025-01-27T00:18:37.309" v="275" actId="26606"/>
          <ac:spMkLst>
            <pc:docMk/>
            <pc:sldMk cId="1950210432" sldId="258"/>
            <ac:spMk id="18" creationId="{F68B3F68-107C-434F-AA38-110D5EA91B85}"/>
          </ac:spMkLst>
        </pc:spChg>
        <pc:spChg chg="add">
          <ac:chgData name="Himabindu Mandem" userId="94b3a6d627cd4883" providerId="LiveId" clId="{FB5EFB81-1505-4E8C-B77A-FC8396EB2E55}" dt="2025-01-27T00:18:37.309" v="275" actId="26606"/>
          <ac:spMkLst>
            <pc:docMk/>
            <pc:sldMk cId="1950210432" sldId="258"/>
            <ac:spMk id="19" creationId="{AAD0DBB9-1A4B-4391-81D4-CB19F9AB918A}"/>
          </ac:spMkLst>
        </pc:spChg>
        <pc:spChg chg="add">
          <ac:chgData name="Himabindu Mandem" userId="94b3a6d627cd4883" providerId="LiveId" clId="{FB5EFB81-1505-4E8C-B77A-FC8396EB2E55}" dt="2025-01-27T00:18:37.309" v="275" actId="26606"/>
          <ac:spMkLst>
            <pc:docMk/>
            <pc:sldMk cId="1950210432" sldId="258"/>
            <ac:spMk id="20" creationId="{063BBA22-50EA-4C4D-BE05-F1CE4E63AA56}"/>
          </ac:spMkLst>
        </pc:spChg>
        <pc:graphicFrameChg chg="add del">
          <ac:chgData name="Himabindu Mandem" userId="94b3a6d627cd4883" providerId="LiveId" clId="{FB5EFB81-1505-4E8C-B77A-FC8396EB2E55}" dt="2025-01-27T00:18:37.275" v="274" actId="26606"/>
          <ac:graphicFrameMkLst>
            <pc:docMk/>
            <pc:sldMk cId="1950210432" sldId="258"/>
            <ac:graphicFrameMk id="14" creationId="{4E088C8F-662A-73BE-595C-75B402315681}"/>
          </ac:graphicFrameMkLst>
        </pc:graphicFrameChg>
        <pc:graphicFrameChg chg="add">
          <ac:chgData name="Himabindu Mandem" userId="94b3a6d627cd4883" providerId="LiveId" clId="{FB5EFB81-1505-4E8C-B77A-FC8396EB2E55}" dt="2025-01-27T00:18:37.309" v="275" actId="26606"/>
          <ac:graphicFrameMkLst>
            <pc:docMk/>
            <pc:sldMk cId="1950210432" sldId="258"/>
            <ac:graphicFrameMk id="21" creationId="{CCCC1E6E-0C00-2DB5-57C0-D561291A7C66}"/>
          </ac:graphicFrameMkLst>
        </pc:graphicFrameChg>
        <pc:picChg chg="add del">
          <ac:chgData name="Himabindu Mandem" userId="94b3a6d627cd4883" providerId="LiveId" clId="{FB5EFB81-1505-4E8C-B77A-FC8396EB2E55}" dt="2025-01-27T00:18:23.605" v="272" actId="26606"/>
          <ac:picMkLst>
            <pc:docMk/>
            <pc:sldMk cId="1950210432" sldId="258"/>
            <ac:picMk id="5" creationId="{6A02DD44-0E95-D62C-3676-7C6808A1EB64}"/>
          </ac:picMkLst>
        </pc:picChg>
      </pc:sldChg>
      <pc:sldChg chg="addSp delSp modSp mod setBg">
        <pc:chgData name="Himabindu Mandem" userId="94b3a6d627cd4883" providerId="LiveId" clId="{FB5EFB81-1505-4E8C-B77A-FC8396EB2E55}" dt="2025-01-27T00:18:53.285" v="276" actId="26606"/>
        <pc:sldMkLst>
          <pc:docMk/>
          <pc:sldMk cId="1528872534" sldId="259"/>
        </pc:sldMkLst>
        <pc:spChg chg="mod">
          <ac:chgData name="Himabindu Mandem" userId="94b3a6d627cd4883" providerId="LiveId" clId="{FB5EFB81-1505-4E8C-B77A-FC8396EB2E55}" dt="2025-01-27T00:18:53.285" v="276" actId="26606"/>
          <ac:spMkLst>
            <pc:docMk/>
            <pc:sldMk cId="1528872534" sldId="259"/>
            <ac:spMk id="2" creationId="{0A795737-2D32-C53A-45AE-D06B4792FAAC}"/>
          </ac:spMkLst>
        </pc:spChg>
        <pc:spChg chg="del">
          <ac:chgData name="Himabindu Mandem" userId="94b3a6d627cd4883" providerId="LiveId" clId="{FB5EFB81-1505-4E8C-B77A-FC8396EB2E55}" dt="2025-01-27T00:18:53.285" v="276" actId="26606"/>
          <ac:spMkLst>
            <pc:docMk/>
            <pc:sldMk cId="1528872534" sldId="259"/>
            <ac:spMk id="3" creationId="{03724E4D-4846-9D8F-2947-A1A31C143D17}"/>
          </ac:spMkLst>
        </pc:spChg>
        <pc:spChg chg="add">
          <ac:chgData name="Himabindu Mandem" userId="94b3a6d627cd4883" providerId="LiveId" clId="{FB5EFB81-1505-4E8C-B77A-FC8396EB2E55}" dt="2025-01-27T00:18:53.285" v="276" actId="26606"/>
          <ac:spMkLst>
            <pc:docMk/>
            <pc:sldMk cId="1528872534" sldId="259"/>
            <ac:spMk id="9" creationId="{BACC6370-2D7E-4714-9D71-7542949D7D5D}"/>
          </ac:spMkLst>
        </pc:spChg>
        <pc:spChg chg="add">
          <ac:chgData name="Himabindu Mandem" userId="94b3a6d627cd4883" providerId="LiveId" clId="{FB5EFB81-1505-4E8C-B77A-FC8396EB2E55}" dt="2025-01-27T00:18:53.285" v="276" actId="26606"/>
          <ac:spMkLst>
            <pc:docMk/>
            <pc:sldMk cId="1528872534" sldId="259"/>
            <ac:spMk id="11" creationId="{F68B3F68-107C-434F-AA38-110D5EA91B85}"/>
          </ac:spMkLst>
        </pc:spChg>
        <pc:spChg chg="add">
          <ac:chgData name="Himabindu Mandem" userId="94b3a6d627cd4883" providerId="LiveId" clId="{FB5EFB81-1505-4E8C-B77A-FC8396EB2E55}" dt="2025-01-27T00:18:53.285" v="276" actId="26606"/>
          <ac:spMkLst>
            <pc:docMk/>
            <pc:sldMk cId="1528872534" sldId="259"/>
            <ac:spMk id="13" creationId="{AAD0DBB9-1A4B-4391-81D4-CB19F9AB918A}"/>
          </ac:spMkLst>
        </pc:spChg>
        <pc:spChg chg="add">
          <ac:chgData name="Himabindu Mandem" userId="94b3a6d627cd4883" providerId="LiveId" clId="{FB5EFB81-1505-4E8C-B77A-FC8396EB2E55}" dt="2025-01-27T00:18:53.285" v="276" actId="26606"/>
          <ac:spMkLst>
            <pc:docMk/>
            <pc:sldMk cId="1528872534" sldId="259"/>
            <ac:spMk id="15" creationId="{063BBA22-50EA-4C4D-BE05-F1CE4E63AA56}"/>
          </ac:spMkLst>
        </pc:spChg>
        <pc:graphicFrameChg chg="add">
          <ac:chgData name="Himabindu Mandem" userId="94b3a6d627cd4883" providerId="LiveId" clId="{FB5EFB81-1505-4E8C-B77A-FC8396EB2E55}" dt="2025-01-27T00:18:53.285" v="276" actId="26606"/>
          <ac:graphicFrameMkLst>
            <pc:docMk/>
            <pc:sldMk cId="1528872534" sldId="259"/>
            <ac:graphicFrameMk id="5" creationId="{911550BE-F2B4-0232-A205-F20E2876CA6C}"/>
          </ac:graphicFrameMkLst>
        </pc:graphicFrameChg>
      </pc:sldChg>
      <pc:sldChg chg="addSp delSp modSp mod setBg">
        <pc:chgData name="Himabindu Mandem" userId="94b3a6d627cd4883" providerId="LiveId" clId="{FB5EFB81-1505-4E8C-B77A-FC8396EB2E55}" dt="2025-01-27T00:23:41.832" v="314" actId="14100"/>
        <pc:sldMkLst>
          <pc:docMk/>
          <pc:sldMk cId="1699231555" sldId="260"/>
        </pc:sldMkLst>
        <pc:spChg chg="mod">
          <ac:chgData name="Himabindu Mandem" userId="94b3a6d627cd4883" providerId="LiveId" clId="{FB5EFB81-1505-4E8C-B77A-FC8396EB2E55}" dt="2025-01-27T00:19:11.134" v="279" actId="26606"/>
          <ac:spMkLst>
            <pc:docMk/>
            <pc:sldMk cId="1699231555" sldId="260"/>
            <ac:spMk id="2" creationId="{B5D4D3F0-4F77-1B50-BE74-7FE217A3041A}"/>
          </ac:spMkLst>
        </pc:spChg>
        <pc:spChg chg="add del">
          <ac:chgData name="Himabindu Mandem" userId="94b3a6d627cd4883" providerId="LiveId" clId="{FB5EFB81-1505-4E8C-B77A-FC8396EB2E55}" dt="2025-01-27T00:19:11.134" v="279" actId="26606"/>
          <ac:spMkLst>
            <pc:docMk/>
            <pc:sldMk cId="1699231555" sldId="260"/>
            <ac:spMk id="3" creationId="{CD68BC1D-BF63-03DA-853C-3DB60A03D308}"/>
          </ac:spMkLst>
        </pc:spChg>
        <pc:spChg chg="add del">
          <ac:chgData name="Himabindu Mandem" userId="94b3a6d627cd4883" providerId="LiveId" clId="{FB5EFB81-1505-4E8C-B77A-FC8396EB2E55}" dt="2025-01-27T00:19:11.122" v="278" actId="26606"/>
          <ac:spMkLst>
            <pc:docMk/>
            <pc:sldMk cId="1699231555" sldId="260"/>
            <ac:spMk id="9" creationId="{31293F9B-599E-4871-A414-757225FA346A}"/>
          </ac:spMkLst>
        </pc:spChg>
        <pc:spChg chg="add del">
          <ac:chgData name="Himabindu Mandem" userId="94b3a6d627cd4883" providerId="LiveId" clId="{FB5EFB81-1505-4E8C-B77A-FC8396EB2E55}" dt="2025-01-27T00:19:11.122" v="278" actId="26606"/>
          <ac:spMkLst>
            <pc:docMk/>
            <pc:sldMk cId="1699231555" sldId="260"/>
            <ac:spMk id="11" creationId="{E5F17139-31EE-46AC-B04F-DBBD852DD6CB}"/>
          </ac:spMkLst>
        </pc:spChg>
        <pc:spChg chg="add">
          <ac:chgData name="Himabindu Mandem" userId="94b3a6d627cd4883" providerId="LiveId" clId="{FB5EFB81-1505-4E8C-B77A-FC8396EB2E55}" dt="2025-01-27T00:19:11.134" v="279" actId="26606"/>
          <ac:spMkLst>
            <pc:docMk/>
            <pc:sldMk cId="1699231555" sldId="260"/>
            <ac:spMk id="32" creationId="{C0763A76-9F1C-4FC5-82B7-DD475DA461B2}"/>
          </ac:spMkLst>
        </pc:spChg>
        <pc:spChg chg="add">
          <ac:chgData name="Himabindu Mandem" userId="94b3a6d627cd4883" providerId="LiveId" clId="{FB5EFB81-1505-4E8C-B77A-FC8396EB2E55}" dt="2025-01-27T00:19:11.134" v="279" actId="26606"/>
          <ac:spMkLst>
            <pc:docMk/>
            <pc:sldMk cId="1699231555" sldId="260"/>
            <ac:spMk id="33" creationId="{E81BF4F6-F2CF-4984-9D14-D6966D92F99F}"/>
          </ac:spMkLst>
        </pc:spChg>
        <pc:spChg chg="add del">
          <ac:chgData name="Himabindu Mandem" userId="94b3a6d627cd4883" providerId="LiveId" clId="{FB5EFB81-1505-4E8C-B77A-FC8396EB2E55}" dt="2025-01-27T00:23:16.571" v="311" actId="26606"/>
          <ac:spMkLst>
            <pc:docMk/>
            <pc:sldMk cId="1699231555" sldId="260"/>
            <ac:spMk id="34" creationId="{CD68BC1D-BF63-03DA-853C-3DB60A03D308}"/>
          </ac:spMkLst>
        </pc:spChg>
        <pc:grpChg chg="add del">
          <ac:chgData name="Himabindu Mandem" userId="94b3a6d627cd4883" providerId="LiveId" clId="{FB5EFB81-1505-4E8C-B77A-FC8396EB2E55}" dt="2025-01-27T00:19:11.122" v="278" actId="26606"/>
          <ac:grpSpMkLst>
            <pc:docMk/>
            <pc:sldMk cId="1699231555" sldId="260"/>
            <ac:grpSpMk id="13" creationId="{53883AA7-7F86-41F8-A1D8-06E9886E7632}"/>
          </ac:grpSpMkLst>
        </pc:grpChg>
        <pc:grpChg chg="add del">
          <ac:chgData name="Himabindu Mandem" userId="94b3a6d627cd4883" providerId="LiveId" clId="{FB5EFB81-1505-4E8C-B77A-FC8396EB2E55}" dt="2025-01-27T00:19:11.122" v="278" actId="26606"/>
          <ac:grpSpMkLst>
            <pc:docMk/>
            <pc:sldMk cId="1699231555" sldId="260"/>
            <ac:grpSpMk id="17" creationId="{71A8B53C-ED2D-4081-AC0C-F87A9D4B3AFD}"/>
          </ac:grpSpMkLst>
        </pc:grpChg>
        <pc:graphicFrameChg chg="add del">
          <ac:chgData name="Himabindu Mandem" userId="94b3a6d627cd4883" providerId="LiveId" clId="{FB5EFB81-1505-4E8C-B77A-FC8396EB2E55}" dt="2025-01-27T00:19:11.122" v="278" actId="26606"/>
          <ac:graphicFrameMkLst>
            <pc:docMk/>
            <pc:sldMk cId="1699231555" sldId="260"/>
            <ac:graphicFrameMk id="5" creationId="{94FA8927-C563-286B-B3AF-14E79E7B8F1A}"/>
          </ac:graphicFrameMkLst>
        </pc:graphicFrameChg>
        <pc:graphicFrameChg chg="add mod">
          <ac:chgData name="Himabindu Mandem" userId="94b3a6d627cd4883" providerId="LiveId" clId="{FB5EFB81-1505-4E8C-B77A-FC8396EB2E55}" dt="2025-01-27T00:23:41.832" v="314" actId="14100"/>
          <ac:graphicFrameMkLst>
            <pc:docMk/>
            <pc:sldMk cId="1699231555" sldId="260"/>
            <ac:graphicFrameMk id="37" creationId="{B114D1B1-6D3A-F592-893A-9EB6A87F6578}"/>
          </ac:graphicFrameMkLst>
        </pc:graphicFrameChg>
        <pc:picChg chg="add">
          <ac:chgData name="Himabindu Mandem" userId="94b3a6d627cd4883" providerId="LiveId" clId="{FB5EFB81-1505-4E8C-B77A-FC8396EB2E55}" dt="2025-01-27T00:19:11.134" v="279" actId="26606"/>
          <ac:picMkLst>
            <pc:docMk/>
            <pc:sldMk cId="1699231555" sldId="260"/>
            <ac:picMk id="35" creationId="{2960B354-0C42-4E72-056C-0549F3169D96}"/>
          </ac:picMkLst>
        </pc:picChg>
      </pc:sldChg>
      <pc:sldChg chg="addSp modSp new mod setBg">
        <pc:chgData name="Himabindu Mandem" userId="94b3a6d627cd4883" providerId="LiveId" clId="{FB5EFB81-1505-4E8C-B77A-FC8396EB2E55}" dt="2025-01-27T00:24:02.102" v="318" actId="14100"/>
        <pc:sldMkLst>
          <pc:docMk/>
          <pc:sldMk cId="1645096414" sldId="261"/>
        </pc:sldMkLst>
        <pc:spChg chg="mod">
          <ac:chgData name="Himabindu Mandem" userId="94b3a6d627cd4883" providerId="LiveId" clId="{FB5EFB81-1505-4E8C-B77A-FC8396EB2E55}" dt="2025-01-27T00:19:28.785" v="280" actId="26606"/>
          <ac:spMkLst>
            <pc:docMk/>
            <pc:sldMk cId="1645096414" sldId="261"/>
            <ac:spMk id="2" creationId="{80C02D21-6998-D51B-2189-EC4EF815BC5F}"/>
          </ac:spMkLst>
        </pc:spChg>
        <pc:spChg chg="mod">
          <ac:chgData name="Himabindu Mandem" userId="94b3a6d627cd4883" providerId="LiveId" clId="{FB5EFB81-1505-4E8C-B77A-FC8396EB2E55}" dt="2025-01-27T00:24:02.102" v="318" actId="14100"/>
          <ac:spMkLst>
            <pc:docMk/>
            <pc:sldMk cId="1645096414" sldId="261"/>
            <ac:spMk id="3" creationId="{0633F71E-F315-CED2-1F8D-A3E030B5344A}"/>
          </ac:spMkLst>
        </pc:spChg>
        <pc:spChg chg="add">
          <ac:chgData name="Himabindu Mandem" userId="94b3a6d627cd4883" providerId="LiveId" clId="{FB5EFB81-1505-4E8C-B77A-FC8396EB2E55}" dt="2025-01-27T00:19:28.785" v="280" actId="26606"/>
          <ac:spMkLst>
            <pc:docMk/>
            <pc:sldMk cId="1645096414" sldId="261"/>
            <ac:spMk id="9" creationId="{9F7D5CDA-D291-4307-BF55-1381FED29634}"/>
          </ac:spMkLst>
        </pc:spChg>
        <pc:picChg chg="add">
          <ac:chgData name="Himabindu Mandem" userId="94b3a6d627cd4883" providerId="LiveId" clId="{FB5EFB81-1505-4E8C-B77A-FC8396EB2E55}" dt="2025-01-27T00:19:28.785" v="280" actId="26606"/>
          <ac:picMkLst>
            <pc:docMk/>
            <pc:sldMk cId="1645096414" sldId="261"/>
            <ac:picMk id="5" creationId="{0FCB1A30-C39E-1D19-A549-6642E5762174}"/>
          </ac:picMkLst>
        </pc:picChg>
      </pc:sldChg>
      <pc:sldChg chg="addSp delSp modSp new mod setBg">
        <pc:chgData name="Himabindu Mandem" userId="94b3a6d627cd4883" providerId="LiveId" clId="{FB5EFB81-1505-4E8C-B77A-FC8396EB2E55}" dt="2025-01-27T00:19:39.583" v="281" actId="26606"/>
        <pc:sldMkLst>
          <pc:docMk/>
          <pc:sldMk cId="560925668" sldId="262"/>
        </pc:sldMkLst>
        <pc:spChg chg="mod">
          <ac:chgData name="Himabindu Mandem" userId="94b3a6d627cd4883" providerId="LiveId" clId="{FB5EFB81-1505-4E8C-B77A-FC8396EB2E55}" dt="2025-01-27T00:19:39.583" v="281" actId="26606"/>
          <ac:spMkLst>
            <pc:docMk/>
            <pc:sldMk cId="560925668" sldId="262"/>
            <ac:spMk id="2" creationId="{B4AD6CAB-0BFE-F577-97B3-3BF5F1EC182F}"/>
          </ac:spMkLst>
        </pc:spChg>
        <pc:spChg chg="del mod">
          <ac:chgData name="Himabindu Mandem" userId="94b3a6d627cd4883" providerId="LiveId" clId="{FB5EFB81-1505-4E8C-B77A-FC8396EB2E55}" dt="2025-01-27T00:19:39.583" v="281" actId="26606"/>
          <ac:spMkLst>
            <pc:docMk/>
            <pc:sldMk cId="560925668" sldId="262"/>
            <ac:spMk id="3" creationId="{11B53156-F4E7-EE39-EDC8-8A55F70D8113}"/>
          </ac:spMkLst>
        </pc:spChg>
        <pc:spChg chg="add">
          <ac:chgData name="Himabindu Mandem" userId="94b3a6d627cd4883" providerId="LiveId" clId="{FB5EFB81-1505-4E8C-B77A-FC8396EB2E55}" dt="2025-01-27T00:19:39.583" v="281" actId="26606"/>
          <ac:spMkLst>
            <pc:docMk/>
            <pc:sldMk cId="560925668" sldId="262"/>
            <ac:spMk id="9" creationId="{BACC6370-2D7E-4714-9D71-7542949D7D5D}"/>
          </ac:spMkLst>
        </pc:spChg>
        <pc:spChg chg="add">
          <ac:chgData name="Himabindu Mandem" userId="94b3a6d627cd4883" providerId="LiveId" clId="{FB5EFB81-1505-4E8C-B77A-FC8396EB2E55}" dt="2025-01-27T00:19:39.583" v="281" actId="26606"/>
          <ac:spMkLst>
            <pc:docMk/>
            <pc:sldMk cId="560925668" sldId="262"/>
            <ac:spMk id="11" creationId="{F68B3F68-107C-434F-AA38-110D5EA91B85}"/>
          </ac:spMkLst>
        </pc:spChg>
        <pc:spChg chg="add">
          <ac:chgData name="Himabindu Mandem" userId="94b3a6d627cd4883" providerId="LiveId" clId="{FB5EFB81-1505-4E8C-B77A-FC8396EB2E55}" dt="2025-01-27T00:19:39.583" v="281" actId="26606"/>
          <ac:spMkLst>
            <pc:docMk/>
            <pc:sldMk cId="560925668" sldId="262"/>
            <ac:spMk id="13" creationId="{AAD0DBB9-1A4B-4391-81D4-CB19F9AB918A}"/>
          </ac:spMkLst>
        </pc:spChg>
        <pc:spChg chg="add">
          <ac:chgData name="Himabindu Mandem" userId="94b3a6d627cd4883" providerId="LiveId" clId="{FB5EFB81-1505-4E8C-B77A-FC8396EB2E55}" dt="2025-01-27T00:19:39.583" v="281" actId="26606"/>
          <ac:spMkLst>
            <pc:docMk/>
            <pc:sldMk cId="560925668" sldId="262"/>
            <ac:spMk id="15" creationId="{063BBA22-50EA-4C4D-BE05-F1CE4E63AA56}"/>
          </ac:spMkLst>
        </pc:spChg>
        <pc:graphicFrameChg chg="add">
          <ac:chgData name="Himabindu Mandem" userId="94b3a6d627cd4883" providerId="LiveId" clId="{FB5EFB81-1505-4E8C-B77A-FC8396EB2E55}" dt="2025-01-27T00:19:39.583" v="281" actId="26606"/>
          <ac:graphicFrameMkLst>
            <pc:docMk/>
            <pc:sldMk cId="560925668" sldId="262"/>
            <ac:graphicFrameMk id="5" creationId="{DB2620CE-DAC6-880F-8D53-401026A676D6}"/>
          </ac:graphicFrameMkLst>
        </pc:graphicFrameChg>
      </pc:sldChg>
      <pc:sldChg chg="addSp delSp modSp new mod setBg">
        <pc:chgData name="Himabindu Mandem" userId="94b3a6d627cd4883" providerId="LiveId" clId="{FB5EFB81-1505-4E8C-B77A-FC8396EB2E55}" dt="2025-01-27T00:20:43.376" v="289" actId="14100"/>
        <pc:sldMkLst>
          <pc:docMk/>
          <pc:sldMk cId="1500413372" sldId="263"/>
        </pc:sldMkLst>
        <pc:spChg chg="mod">
          <ac:chgData name="Himabindu Mandem" userId="94b3a6d627cd4883" providerId="LiveId" clId="{FB5EFB81-1505-4E8C-B77A-FC8396EB2E55}" dt="2025-01-27T00:20:14.730" v="282" actId="26606"/>
          <ac:spMkLst>
            <pc:docMk/>
            <pc:sldMk cId="1500413372" sldId="263"/>
            <ac:spMk id="2" creationId="{DCC2642A-E12F-C8E3-8433-C37C32405CA4}"/>
          </ac:spMkLst>
        </pc:spChg>
        <pc:spChg chg="del">
          <ac:chgData name="Himabindu Mandem" userId="94b3a6d627cd4883" providerId="LiveId" clId="{FB5EFB81-1505-4E8C-B77A-FC8396EB2E55}" dt="2025-01-26T23:53:58.024" v="15"/>
          <ac:spMkLst>
            <pc:docMk/>
            <pc:sldMk cId="1500413372" sldId="263"/>
            <ac:spMk id="3" creationId="{218CE6A5-32BE-B7B7-5F1E-3A3294C6E53D}"/>
          </ac:spMkLst>
        </pc:spChg>
        <pc:spChg chg="add">
          <ac:chgData name="Himabindu Mandem" userId="94b3a6d627cd4883" providerId="LiveId" clId="{FB5EFB81-1505-4E8C-B77A-FC8396EB2E55}" dt="2025-01-27T00:20:14.730" v="282" actId="26606"/>
          <ac:spMkLst>
            <pc:docMk/>
            <pc:sldMk cId="1500413372" sldId="263"/>
            <ac:spMk id="6" creationId="{BACC6370-2D7E-4714-9D71-7542949D7D5D}"/>
          </ac:spMkLst>
        </pc:spChg>
        <pc:spChg chg="add">
          <ac:chgData name="Himabindu Mandem" userId="94b3a6d627cd4883" providerId="LiveId" clId="{FB5EFB81-1505-4E8C-B77A-FC8396EB2E55}" dt="2025-01-27T00:20:14.730" v="282" actId="26606"/>
          <ac:spMkLst>
            <pc:docMk/>
            <pc:sldMk cId="1500413372" sldId="263"/>
            <ac:spMk id="7" creationId="{F68B3F68-107C-434F-AA38-110D5EA91B85}"/>
          </ac:spMkLst>
        </pc:spChg>
        <pc:spChg chg="add">
          <ac:chgData name="Himabindu Mandem" userId="94b3a6d627cd4883" providerId="LiveId" clId="{FB5EFB81-1505-4E8C-B77A-FC8396EB2E55}" dt="2025-01-27T00:20:14.730" v="282" actId="26606"/>
          <ac:spMkLst>
            <pc:docMk/>
            <pc:sldMk cId="1500413372" sldId="263"/>
            <ac:spMk id="8" creationId="{AAD0DBB9-1A4B-4391-81D4-CB19F9AB918A}"/>
          </ac:spMkLst>
        </pc:spChg>
        <pc:spChg chg="add del">
          <ac:chgData name="Himabindu Mandem" userId="94b3a6d627cd4883" providerId="LiveId" clId="{FB5EFB81-1505-4E8C-B77A-FC8396EB2E55}" dt="2025-01-26T23:54:42.555" v="41" actId="26606"/>
          <ac:spMkLst>
            <pc:docMk/>
            <pc:sldMk cId="1500413372" sldId="263"/>
            <ac:spMk id="9" creationId="{BACC6370-2D7E-4714-9D71-7542949D7D5D}"/>
          </ac:spMkLst>
        </pc:spChg>
        <pc:spChg chg="add">
          <ac:chgData name="Himabindu Mandem" userId="94b3a6d627cd4883" providerId="LiveId" clId="{FB5EFB81-1505-4E8C-B77A-FC8396EB2E55}" dt="2025-01-27T00:20:14.730" v="282" actId="26606"/>
          <ac:spMkLst>
            <pc:docMk/>
            <pc:sldMk cId="1500413372" sldId="263"/>
            <ac:spMk id="10" creationId="{063BBA22-50EA-4C4D-BE05-F1CE4E63AA56}"/>
          </ac:spMkLst>
        </pc:spChg>
        <pc:spChg chg="add del">
          <ac:chgData name="Himabindu Mandem" userId="94b3a6d627cd4883" providerId="LiveId" clId="{FB5EFB81-1505-4E8C-B77A-FC8396EB2E55}" dt="2025-01-26T23:54:42.555" v="41" actId="26606"/>
          <ac:spMkLst>
            <pc:docMk/>
            <pc:sldMk cId="1500413372" sldId="263"/>
            <ac:spMk id="11" creationId="{256B2C21-A230-48C0-8DF1-C46611373C44}"/>
          </ac:spMkLst>
        </pc:spChg>
        <pc:spChg chg="add del">
          <ac:chgData name="Himabindu Mandem" userId="94b3a6d627cd4883" providerId="LiveId" clId="{FB5EFB81-1505-4E8C-B77A-FC8396EB2E55}" dt="2025-01-26T23:54:42.555" v="41" actId="26606"/>
          <ac:spMkLst>
            <pc:docMk/>
            <pc:sldMk cId="1500413372" sldId="263"/>
            <ac:spMk id="13" creationId="{3847E18C-932D-4C95-AABA-FEC7C9499AD7}"/>
          </ac:spMkLst>
        </pc:spChg>
        <pc:spChg chg="add del">
          <ac:chgData name="Himabindu Mandem" userId="94b3a6d627cd4883" providerId="LiveId" clId="{FB5EFB81-1505-4E8C-B77A-FC8396EB2E55}" dt="2025-01-26T23:54:42.555" v="41" actId="26606"/>
          <ac:spMkLst>
            <pc:docMk/>
            <pc:sldMk cId="1500413372" sldId="263"/>
            <ac:spMk id="15" creationId="{3150CB11-0C61-439E-910F-5787759E72A0}"/>
          </ac:spMkLst>
        </pc:spChg>
        <pc:spChg chg="add del">
          <ac:chgData name="Himabindu Mandem" userId="94b3a6d627cd4883" providerId="LiveId" clId="{FB5EFB81-1505-4E8C-B77A-FC8396EB2E55}" dt="2025-01-26T23:54:42.555" v="41" actId="26606"/>
          <ac:spMkLst>
            <pc:docMk/>
            <pc:sldMk cId="1500413372" sldId="263"/>
            <ac:spMk id="17" creationId="{43F8A58B-5155-44CE-A5FF-7647B47D0A7A}"/>
          </ac:spMkLst>
        </pc:spChg>
        <pc:spChg chg="add del">
          <ac:chgData name="Himabindu Mandem" userId="94b3a6d627cd4883" providerId="LiveId" clId="{FB5EFB81-1505-4E8C-B77A-FC8396EB2E55}" dt="2025-01-26T23:54:42.555" v="41" actId="26606"/>
          <ac:spMkLst>
            <pc:docMk/>
            <pc:sldMk cId="1500413372" sldId="263"/>
            <ac:spMk id="19" creationId="{443F2ACA-E6D6-4028-82DD-F03C262D5DE6}"/>
          </ac:spMkLst>
        </pc:spChg>
        <pc:graphicFrameChg chg="add mod modGraphic">
          <ac:chgData name="Himabindu Mandem" userId="94b3a6d627cd4883" providerId="LiveId" clId="{FB5EFB81-1505-4E8C-B77A-FC8396EB2E55}" dt="2025-01-27T00:20:43.376" v="289" actId="14100"/>
          <ac:graphicFrameMkLst>
            <pc:docMk/>
            <pc:sldMk cId="1500413372" sldId="263"/>
            <ac:graphicFrameMk id="4" creationId="{F95E3893-0CEB-B9E3-FD6C-F44467BF727A}"/>
          </ac:graphicFrameMkLst>
        </pc:graphicFrameChg>
      </pc:sldChg>
      <pc:sldChg chg="addSp delSp modSp new mod setBg">
        <pc:chgData name="Himabindu Mandem" userId="94b3a6d627cd4883" providerId="LiveId" clId="{FB5EFB81-1505-4E8C-B77A-FC8396EB2E55}" dt="2025-01-27T00:21:20.118" v="292" actId="26606"/>
        <pc:sldMkLst>
          <pc:docMk/>
          <pc:sldMk cId="3130702203" sldId="264"/>
        </pc:sldMkLst>
        <pc:spChg chg="mod">
          <ac:chgData name="Himabindu Mandem" userId="94b3a6d627cd4883" providerId="LiveId" clId="{FB5EFB81-1505-4E8C-B77A-FC8396EB2E55}" dt="2025-01-27T00:21:20.118" v="292" actId="26606"/>
          <ac:spMkLst>
            <pc:docMk/>
            <pc:sldMk cId="3130702203" sldId="264"/>
            <ac:spMk id="2" creationId="{B5051AE1-5F81-66F1-A4D6-72B830701314}"/>
          </ac:spMkLst>
        </pc:spChg>
        <pc:spChg chg="add del mod">
          <ac:chgData name="Himabindu Mandem" userId="94b3a6d627cd4883" providerId="LiveId" clId="{FB5EFB81-1505-4E8C-B77A-FC8396EB2E55}" dt="2025-01-27T00:21:20.118" v="292" actId="26606"/>
          <ac:spMkLst>
            <pc:docMk/>
            <pc:sldMk cId="3130702203" sldId="264"/>
            <ac:spMk id="3" creationId="{935C099F-BAFC-2A90-098D-89211969E806}"/>
          </ac:spMkLst>
        </pc:spChg>
        <pc:spChg chg="add del">
          <ac:chgData name="Himabindu Mandem" userId="94b3a6d627cd4883" providerId="LiveId" clId="{FB5EFB81-1505-4E8C-B77A-FC8396EB2E55}" dt="2025-01-27T00:21:20.061" v="291" actId="26606"/>
          <ac:spMkLst>
            <pc:docMk/>
            <pc:sldMk cId="3130702203" sldId="264"/>
            <ac:spMk id="9" creationId="{BACC6370-2D7E-4714-9D71-7542949D7D5D}"/>
          </ac:spMkLst>
        </pc:spChg>
        <pc:spChg chg="add del">
          <ac:chgData name="Himabindu Mandem" userId="94b3a6d627cd4883" providerId="LiveId" clId="{FB5EFB81-1505-4E8C-B77A-FC8396EB2E55}" dt="2025-01-27T00:21:20.061" v="291" actId="26606"/>
          <ac:spMkLst>
            <pc:docMk/>
            <pc:sldMk cId="3130702203" sldId="264"/>
            <ac:spMk id="11" creationId="{F68B3F68-107C-434F-AA38-110D5EA91B85}"/>
          </ac:spMkLst>
        </pc:spChg>
        <pc:spChg chg="add del">
          <ac:chgData name="Himabindu Mandem" userId="94b3a6d627cd4883" providerId="LiveId" clId="{FB5EFB81-1505-4E8C-B77A-FC8396EB2E55}" dt="2025-01-27T00:21:20.061" v="291" actId="26606"/>
          <ac:spMkLst>
            <pc:docMk/>
            <pc:sldMk cId="3130702203" sldId="264"/>
            <ac:spMk id="13" creationId="{AAD0DBB9-1A4B-4391-81D4-CB19F9AB918A}"/>
          </ac:spMkLst>
        </pc:spChg>
        <pc:spChg chg="add del">
          <ac:chgData name="Himabindu Mandem" userId="94b3a6d627cd4883" providerId="LiveId" clId="{FB5EFB81-1505-4E8C-B77A-FC8396EB2E55}" dt="2025-01-27T00:21:20.061" v="291" actId="26606"/>
          <ac:spMkLst>
            <pc:docMk/>
            <pc:sldMk cId="3130702203" sldId="264"/>
            <ac:spMk id="15" creationId="{063BBA22-50EA-4C4D-BE05-F1CE4E63AA56}"/>
          </ac:spMkLst>
        </pc:spChg>
        <pc:spChg chg="add">
          <ac:chgData name="Himabindu Mandem" userId="94b3a6d627cd4883" providerId="LiveId" clId="{FB5EFB81-1505-4E8C-B77A-FC8396EB2E55}" dt="2025-01-27T00:21:20.118" v="292" actId="26606"/>
          <ac:spMkLst>
            <pc:docMk/>
            <pc:sldMk cId="3130702203" sldId="264"/>
            <ac:spMk id="17" creationId="{BACC6370-2D7E-4714-9D71-7542949D7D5D}"/>
          </ac:spMkLst>
        </pc:spChg>
        <pc:spChg chg="add">
          <ac:chgData name="Himabindu Mandem" userId="94b3a6d627cd4883" providerId="LiveId" clId="{FB5EFB81-1505-4E8C-B77A-FC8396EB2E55}" dt="2025-01-27T00:21:20.118" v="292" actId="26606"/>
          <ac:spMkLst>
            <pc:docMk/>
            <pc:sldMk cId="3130702203" sldId="264"/>
            <ac:spMk id="18" creationId="{F68B3F68-107C-434F-AA38-110D5EA91B85}"/>
          </ac:spMkLst>
        </pc:spChg>
        <pc:spChg chg="add">
          <ac:chgData name="Himabindu Mandem" userId="94b3a6d627cd4883" providerId="LiveId" clId="{FB5EFB81-1505-4E8C-B77A-FC8396EB2E55}" dt="2025-01-27T00:21:20.118" v="292" actId="26606"/>
          <ac:spMkLst>
            <pc:docMk/>
            <pc:sldMk cId="3130702203" sldId="264"/>
            <ac:spMk id="19" creationId="{AAD0DBB9-1A4B-4391-81D4-CB19F9AB918A}"/>
          </ac:spMkLst>
        </pc:spChg>
        <pc:spChg chg="add">
          <ac:chgData name="Himabindu Mandem" userId="94b3a6d627cd4883" providerId="LiveId" clId="{FB5EFB81-1505-4E8C-B77A-FC8396EB2E55}" dt="2025-01-27T00:21:20.118" v="292" actId="26606"/>
          <ac:spMkLst>
            <pc:docMk/>
            <pc:sldMk cId="3130702203" sldId="264"/>
            <ac:spMk id="20" creationId="{063BBA22-50EA-4C4D-BE05-F1CE4E63AA56}"/>
          </ac:spMkLst>
        </pc:spChg>
        <pc:graphicFrameChg chg="add del">
          <ac:chgData name="Himabindu Mandem" userId="94b3a6d627cd4883" providerId="LiveId" clId="{FB5EFB81-1505-4E8C-B77A-FC8396EB2E55}" dt="2025-01-27T00:21:20.061" v="291" actId="26606"/>
          <ac:graphicFrameMkLst>
            <pc:docMk/>
            <pc:sldMk cId="3130702203" sldId="264"/>
            <ac:graphicFrameMk id="5" creationId="{C0B625C9-F36F-3205-1228-B7C7304CB718}"/>
          </ac:graphicFrameMkLst>
        </pc:graphicFrameChg>
        <pc:graphicFrameChg chg="add">
          <ac:chgData name="Himabindu Mandem" userId="94b3a6d627cd4883" providerId="LiveId" clId="{FB5EFB81-1505-4E8C-B77A-FC8396EB2E55}" dt="2025-01-27T00:21:20.118" v="292" actId="26606"/>
          <ac:graphicFrameMkLst>
            <pc:docMk/>
            <pc:sldMk cId="3130702203" sldId="264"/>
            <ac:graphicFrameMk id="21" creationId="{3B18C920-836F-B22A-D27D-47632A00F7C7}"/>
          </ac:graphicFrameMkLst>
        </pc:graphicFrameChg>
      </pc:sldChg>
      <pc:sldChg chg="addSp delSp modSp new mod setBg">
        <pc:chgData name="Himabindu Mandem" userId="94b3a6d627cd4883" providerId="LiveId" clId="{FB5EFB81-1505-4E8C-B77A-FC8396EB2E55}" dt="2025-01-27T00:21:31.629" v="293" actId="26606"/>
        <pc:sldMkLst>
          <pc:docMk/>
          <pc:sldMk cId="2291889808" sldId="265"/>
        </pc:sldMkLst>
        <pc:spChg chg="mod">
          <ac:chgData name="Himabindu Mandem" userId="94b3a6d627cd4883" providerId="LiveId" clId="{FB5EFB81-1505-4E8C-B77A-FC8396EB2E55}" dt="2025-01-27T00:21:31.629" v="293" actId="26606"/>
          <ac:spMkLst>
            <pc:docMk/>
            <pc:sldMk cId="2291889808" sldId="265"/>
            <ac:spMk id="2" creationId="{D6F4089D-930D-2D1D-F217-EAAC224509EA}"/>
          </ac:spMkLst>
        </pc:spChg>
        <pc:spChg chg="del mod">
          <ac:chgData name="Himabindu Mandem" userId="94b3a6d627cd4883" providerId="LiveId" clId="{FB5EFB81-1505-4E8C-B77A-FC8396EB2E55}" dt="2025-01-27T00:21:31.629" v="293" actId="26606"/>
          <ac:spMkLst>
            <pc:docMk/>
            <pc:sldMk cId="2291889808" sldId="265"/>
            <ac:spMk id="3" creationId="{A6171A1B-7E8F-F223-1F2C-398C81AA6A1C}"/>
          </ac:spMkLst>
        </pc:spChg>
        <pc:spChg chg="add">
          <ac:chgData name="Himabindu Mandem" userId="94b3a6d627cd4883" providerId="LiveId" clId="{FB5EFB81-1505-4E8C-B77A-FC8396EB2E55}" dt="2025-01-27T00:21:31.629" v="293" actId="26606"/>
          <ac:spMkLst>
            <pc:docMk/>
            <pc:sldMk cId="2291889808" sldId="265"/>
            <ac:spMk id="9" creationId="{BACC6370-2D7E-4714-9D71-7542949D7D5D}"/>
          </ac:spMkLst>
        </pc:spChg>
        <pc:spChg chg="add">
          <ac:chgData name="Himabindu Mandem" userId="94b3a6d627cd4883" providerId="LiveId" clId="{FB5EFB81-1505-4E8C-B77A-FC8396EB2E55}" dt="2025-01-27T00:21:31.629" v="293" actId="26606"/>
          <ac:spMkLst>
            <pc:docMk/>
            <pc:sldMk cId="2291889808" sldId="265"/>
            <ac:spMk id="11" creationId="{F68B3F68-107C-434F-AA38-110D5EA91B85}"/>
          </ac:spMkLst>
        </pc:spChg>
        <pc:spChg chg="add">
          <ac:chgData name="Himabindu Mandem" userId="94b3a6d627cd4883" providerId="LiveId" clId="{FB5EFB81-1505-4E8C-B77A-FC8396EB2E55}" dt="2025-01-27T00:21:31.629" v="293" actId="26606"/>
          <ac:spMkLst>
            <pc:docMk/>
            <pc:sldMk cId="2291889808" sldId="265"/>
            <ac:spMk id="13" creationId="{AAD0DBB9-1A4B-4391-81D4-CB19F9AB918A}"/>
          </ac:spMkLst>
        </pc:spChg>
        <pc:spChg chg="add">
          <ac:chgData name="Himabindu Mandem" userId="94b3a6d627cd4883" providerId="LiveId" clId="{FB5EFB81-1505-4E8C-B77A-FC8396EB2E55}" dt="2025-01-27T00:21:31.629" v="293" actId="26606"/>
          <ac:spMkLst>
            <pc:docMk/>
            <pc:sldMk cId="2291889808" sldId="265"/>
            <ac:spMk id="15" creationId="{063BBA22-50EA-4C4D-BE05-F1CE4E63AA56}"/>
          </ac:spMkLst>
        </pc:spChg>
        <pc:graphicFrameChg chg="add">
          <ac:chgData name="Himabindu Mandem" userId="94b3a6d627cd4883" providerId="LiveId" clId="{FB5EFB81-1505-4E8C-B77A-FC8396EB2E55}" dt="2025-01-27T00:21:31.629" v="293" actId="26606"/>
          <ac:graphicFrameMkLst>
            <pc:docMk/>
            <pc:sldMk cId="2291889808" sldId="265"/>
            <ac:graphicFrameMk id="5" creationId="{3901EFF5-CA1B-FD63-0BE6-C76F7EED8979}"/>
          </ac:graphicFrameMkLst>
        </pc:graphicFrameChg>
      </pc:sldChg>
      <pc:sldChg chg="addSp delSp modSp new mod setBg addAnim delAnim setClrOvrMap">
        <pc:chgData name="Himabindu Mandem" userId="94b3a6d627cd4883" providerId="LiveId" clId="{FB5EFB81-1505-4E8C-B77A-FC8396EB2E55}" dt="2025-01-27T00:22:07.516" v="306"/>
        <pc:sldMkLst>
          <pc:docMk/>
          <pc:sldMk cId="3549940718" sldId="266"/>
        </pc:sldMkLst>
        <pc:spChg chg="mod">
          <ac:chgData name="Himabindu Mandem" userId="94b3a6d627cd4883" providerId="LiveId" clId="{FB5EFB81-1505-4E8C-B77A-FC8396EB2E55}" dt="2025-01-27T00:22:07.516" v="305" actId="26606"/>
          <ac:spMkLst>
            <pc:docMk/>
            <pc:sldMk cId="3549940718" sldId="266"/>
            <ac:spMk id="2" creationId="{9AEA1743-98BC-B08B-C7E8-C82E47E62FBE}"/>
          </ac:spMkLst>
        </pc:spChg>
        <pc:spChg chg="del">
          <ac:chgData name="Himabindu Mandem" userId="94b3a6d627cd4883" providerId="LiveId" clId="{FB5EFB81-1505-4E8C-B77A-FC8396EB2E55}" dt="2025-01-26T23:59:05.596" v="77" actId="478"/>
          <ac:spMkLst>
            <pc:docMk/>
            <pc:sldMk cId="3549940718" sldId="266"/>
            <ac:spMk id="3" creationId="{EAB02F6C-F9D0-FBCF-269A-AC8DCF129FA0}"/>
          </ac:spMkLst>
        </pc:spChg>
        <pc:spChg chg="add del">
          <ac:chgData name="Himabindu Mandem" userId="94b3a6d627cd4883" providerId="LiveId" clId="{FB5EFB81-1505-4E8C-B77A-FC8396EB2E55}" dt="2025-01-27T00:22:07.499" v="304" actId="26606"/>
          <ac:spMkLst>
            <pc:docMk/>
            <pc:sldMk cId="3549940718" sldId="266"/>
            <ac:spMk id="7" creationId="{0E30439A-8A5B-46EC-8283-9B6B031D40D0}"/>
          </ac:spMkLst>
        </pc:spChg>
        <pc:spChg chg="add del">
          <ac:chgData name="Himabindu Mandem" userId="94b3a6d627cd4883" providerId="LiveId" clId="{FB5EFB81-1505-4E8C-B77A-FC8396EB2E55}" dt="2025-01-27T00:22:07.516" v="305" actId="26606"/>
          <ac:spMkLst>
            <pc:docMk/>
            <pc:sldMk cId="3549940718" sldId="266"/>
            <ac:spMk id="9" creationId="{5CEAD642-85CF-4750-8432-7C80C901F001}"/>
          </ac:spMkLst>
        </pc:spChg>
        <pc:spChg chg="add del">
          <ac:chgData name="Himabindu Mandem" userId="94b3a6d627cd4883" providerId="LiveId" clId="{FB5EFB81-1505-4E8C-B77A-FC8396EB2E55}" dt="2025-01-27T00:22:07.516" v="305" actId="26606"/>
          <ac:spMkLst>
            <pc:docMk/>
            <pc:sldMk cId="3549940718" sldId="266"/>
            <ac:spMk id="11" creationId="{FA33EEAE-15D5-4119-8C1E-89D943F911EF}"/>
          </ac:spMkLst>
        </pc:spChg>
        <pc:spChg chg="add del">
          <ac:chgData name="Himabindu Mandem" userId="94b3a6d627cd4883" providerId="LiveId" clId="{FB5EFB81-1505-4E8C-B77A-FC8396EB2E55}" dt="2025-01-27T00:22:07.516" v="305" actId="26606"/>
          <ac:spMkLst>
            <pc:docMk/>
            <pc:sldMk cId="3549940718" sldId="266"/>
            <ac:spMk id="13" creationId="{730D8B3B-9B80-4025-B934-26DC7D7CD231}"/>
          </ac:spMkLst>
        </pc:spChg>
        <pc:spChg chg="add del">
          <ac:chgData name="Himabindu Mandem" userId="94b3a6d627cd4883" providerId="LiveId" clId="{FB5EFB81-1505-4E8C-B77A-FC8396EB2E55}" dt="2025-01-27T00:22:07.516" v="305" actId="26606"/>
          <ac:spMkLst>
            <pc:docMk/>
            <pc:sldMk cId="3549940718" sldId="266"/>
            <ac:spMk id="15" creationId="{B5A1B09C-1565-46F8-B70F-621C5EB48A09}"/>
          </ac:spMkLst>
        </pc:spChg>
        <pc:spChg chg="add del">
          <ac:chgData name="Himabindu Mandem" userId="94b3a6d627cd4883" providerId="LiveId" clId="{FB5EFB81-1505-4E8C-B77A-FC8396EB2E55}" dt="2025-01-27T00:22:07.516" v="305" actId="26606"/>
          <ac:spMkLst>
            <pc:docMk/>
            <pc:sldMk cId="3549940718" sldId="266"/>
            <ac:spMk id="17" creationId="{8C516CC8-80AC-446C-A56E-9F54B7210402}"/>
          </ac:spMkLst>
        </pc:spChg>
        <pc:spChg chg="add del">
          <ac:chgData name="Himabindu Mandem" userId="94b3a6d627cd4883" providerId="LiveId" clId="{FB5EFB81-1505-4E8C-B77A-FC8396EB2E55}" dt="2025-01-27T00:22:07.499" v="304" actId="26606"/>
          <ac:spMkLst>
            <pc:docMk/>
            <pc:sldMk cId="3549940718" sldId="266"/>
            <ac:spMk id="19" creationId="{53947E58-F088-49F1-A3D1-DEA690192E84}"/>
          </ac:spMkLst>
        </pc:spChg>
        <pc:spChg chg="add">
          <ac:chgData name="Himabindu Mandem" userId="94b3a6d627cd4883" providerId="LiveId" clId="{FB5EFB81-1505-4E8C-B77A-FC8396EB2E55}" dt="2025-01-27T00:22:07.516" v="305" actId="26606"/>
          <ac:spMkLst>
            <pc:docMk/>
            <pc:sldMk cId="3549940718" sldId="266"/>
            <ac:spMk id="23" creationId="{0E30439A-8A5B-46EC-8283-9B6B031D40D0}"/>
          </ac:spMkLst>
        </pc:spChg>
        <pc:spChg chg="add del">
          <ac:chgData name="Himabindu Mandem" userId="94b3a6d627cd4883" providerId="LiveId" clId="{FB5EFB81-1505-4E8C-B77A-FC8396EB2E55}" dt="2025-01-27T00:22:03.468" v="302" actId="26606"/>
          <ac:spMkLst>
            <pc:docMk/>
            <pc:sldMk cId="3549940718" sldId="266"/>
            <ac:spMk id="24" creationId="{6F5A5072-7B47-4D32-B52A-4EBBF590B8A5}"/>
          </ac:spMkLst>
        </pc:spChg>
        <pc:spChg chg="add del">
          <ac:chgData name="Himabindu Mandem" userId="94b3a6d627cd4883" providerId="LiveId" clId="{FB5EFB81-1505-4E8C-B77A-FC8396EB2E55}" dt="2025-01-27T00:22:03.468" v="302" actId="26606"/>
          <ac:spMkLst>
            <pc:docMk/>
            <pc:sldMk cId="3549940718" sldId="266"/>
            <ac:spMk id="26" creationId="{9715DAF0-AE1B-46C9-8A6B-DB2AA05AB91D}"/>
          </ac:spMkLst>
        </pc:spChg>
        <pc:spChg chg="add">
          <ac:chgData name="Himabindu Mandem" userId="94b3a6d627cd4883" providerId="LiveId" clId="{FB5EFB81-1505-4E8C-B77A-FC8396EB2E55}" dt="2025-01-27T00:22:07.516" v="305" actId="26606"/>
          <ac:spMkLst>
            <pc:docMk/>
            <pc:sldMk cId="3549940718" sldId="266"/>
            <ac:spMk id="29" creationId="{730D8B3B-9B80-4025-B934-26DC7D7CD231}"/>
          </ac:spMkLst>
        </pc:spChg>
        <pc:spChg chg="add del">
          <ac:chgData name="Himabindu Mandem" userId="94b3a6d627cd4883" providerId="LiveId" clId="{FB5EFB81-1505-4E8C-B77A-FC8396EB2E55}" dt="2025-01-27T00:22:03.468" v="302" actId="26606"/>
          <ac:spMkLst>
            <pc:docMk/>
            <pc:sldMk cId="3549940718" sldId="266"/>
            <ac:spMk id="30" creationId="{AFF4A713-7B75-4B21-90D7-5AB19547C728}"/>
          </ac:spMkLst>
        </pc:spChg>
        <pc:spChg chg="add">
          <ac:chgData name="Himabindu Mandem" userId="94b3a6d627cd4883" providerId="LiveId" clId="{FB5EFB81-1505-4E8C-B77A-FC8396EB2E55}" dt="2025-01-27T00:22:07.516" v="305" actId="26606"/>
          <ac:spMkLst>
            <pc:docMk/>
            <pc:sldMk cId="3549940718" sldId="266"/>
            <ac:spMk id="31" creationId="{B5A1B09C-1565-46F8-B70F-621C5EB48A09}"/>
          </ac:spMkLst>
        </pc:spChg>
        <pc:spChg chg="add">
          <ac:chgData name="Himabindu Mandem" userId="94b3a6d627cd4883" providerId="LiveId" clId="{FB5EFB81-1505-4E8C-B77A-FC8396EB2E55}" dt="2025-01-27T00:22:07.516" v="305" actId="26606"/>
          <ac:spMkLst>
            <pc:docMk/>
            <pc:sldMk cId="3549940718" sldId="266"/>
            <ac:spMk id="33" creationId="{8C516CC8-80AC-446C-A56E-9F54B7210402}"/>
          </ac:spMkLst>
        </pc:spChg>
        <pc:spChg chg="del">
          <ac:chgData name="Himabindu Mandem" userId="94b3a6d627cd4883" providerId="LiveId" clId="{FB5EFB81-1505-4E8C-B77A-FC8396EB2E55}" dt="2025-01-27T00:22:03.468" v="302" actId="26606"/>
          <ac:spMkLst>
            <pc:docMk/>
            <pc:sldMk cId="3549940718" sldId="266"/>
            <ac:spMk id="34" creationId="{C29501E6-A978-4A61-9689-9085AF97A53A}"/>
          </ac:spMkLst>
        </pc:spChg>
        <pc:picChg chg="add del">
          <ac:chgData name="Himabindu Mandem" userId="94b3a6d627cd4883" providerId="LiveId" clId="{FB5EFB81-1505-4E8C-B77A-FC8396EB2E55}" dt="2025-01-27T00:22:07.499" v="304" actId="26606"/>
          <ac:picMkLst>
            <pc:docMk/>
            <pc:sldMk cId="3549940718" sldId="266"/>
            <ac:picMk id="21" creationId="{3BA703FE-51D3-3294-B148-02F1851E33DD}"/>
          </ac:picMkLst>
        </pc:picChg>
      </pc:sldChg>
      <pc:sldChg chg="addSp delSp modSp new del mod setBg modClrScheme chgLayout">
        <pc:chgData name="Himabindu Mandem" userId="94b3a6d627cd4883" providerId="LiveId" clId="{FB5EFB81-1505-4E8C-B77A-FC8396EB2E55}" dt="2025-01-27T00:04:30.814" v="89" actId="47"/>
        <pc:sldMkLst>
          <pc:docMk/>
          <pc:sldMk cId="62810941" sldId="267"/>
        </pc:sldMkLst>
        <pc:spChg chg="del">
          <ac:chgData name="Himabindu Mandem" userId="94b3a6d627cd4883" providerId="LiveId" clId="{FB5EFB81-1505-4E8C-B77A-FC8396EB2E55}" dt="2025-01-26T23:59:26.495" v="82" actId="700"/>
          <ac:spMkLst>
            <pc:docMk/>
            <pc:sldMk cId="62810941" sldId="267"/>
            <ac:spMk id="2" creationId="{A5685559-9219-C90F-570B-4DCA3ACB2B29}"/>
          </ac:spMkLst>
        </pc:spChg>
        <pc:spChg chg="del">
          <ac:chgData name="Himabindu Mandem" userId="94b3a6d627cd4883" providerId="LiveId" clId="{FB5EFB81-1505-4E8C-B77A-FC8396EB2E55}" dt="2025-01-26T23:59:26.495" v="82" actId="700"/>
          <ac:spMkLst>
            <pc:docMk/>
            <pc:sldMk cId="62810941" sldId="267"/>
            <ac:spMk id="3" creationId="{0B9A6114-89D7-4986-1D57-91A24D0BE6E5}"/>
          </ac:spMkLst>
        </pc:spChg>
        <pc:spChg chg="add">
          <ac:chgData name="Himabindu Mandem" userId="94b3a6d627cd4883" providerId="LiveId" clId="{FB5EFB81-1505-4E8C-B77A-FC8396EB2E55}" dt="2025-01-27T00:03:47.714" v="84" actId="26606"/>
          <ac:spMkLst>
            <pc:docMk/>
            <pc:sldMk cId="62810941" sldId="267"/>
            <ac:spMk id="6151" creationId="{42A4FC2C-047E-45A5-965D-8E1E3BF09BC6}"/>
          </ac:spMkLst>
        </pc:spChg>
        <pc:picChg chg="add mod">
          <ac:chgData name="Himabindu Mandem" userId="94b3a6d627cd4883" providerId="LiveId" clId="{FB5EFB81-1505-4E8C-B77A-FC8396EB2E55}" dt="2025-01-27T00:03:47.714" v="84" actId="26606"/>
          <ac:picMkLst>
            <pc:docMk/>
            <pc:sldMk cId="62810941" sldId="267"/>
            <ac:picMk id="6146" creationId="{BB698426-824E-2846-0F76-5BFC18CFF8DF}"/>
          </ac:picMkLst>
        </pc:picChg>
      </pc:sldChg>
      <pc:sldChg chg="addSp modSp new mod setBg modAnim">
        <pc:chgData name="Himabindu Mandem" userId="94b3a6d627cd4883" providerId="LiveId" clId="{FB5EFB81-1505-4E8C-B77A-FC8396EB2E55}" dt="2025-01-27T00:22:41.806" v="309"/>
        <pc:sldMkLst>
          <pc:docMk/>
          <pc:sldMk cId="3197605758" sldId="268"/>
        </pc:sldMkLst>
        <pc:spChg chg="add">
          <ac:chgData name="Himabindu Mandem" userId="94b3a6d627cd4883" providerId="LiveId" clId="{FB5EFB81-1505-4E8C-B77A-FC8396EB2E55}" dt="2025-01-27T00:04:32.526" v="90" actId="26606"/>
          <ac:spMkLst>
            <pc:docMk/>
            <pc:sldMk cId="3197605758" sldId="268"/>
            <ac:spMk id="8" creationId="{42A4FC2C-047E-45A5-965D-8E1E3BF09BC6}"/>
          </ac:spMkLst>
        </pc:spChg>
        <pc:picChg chg="add mod">
          <ac:chgData name="Himabindu Mandem" userId="94b3a6d627cd4883" providerId="LiveId" clId="{FB5EFB81-1505-4E8C-B77A-FC8396EB2E55}" dt="2025-01-27T00:04:32.526" v="90" actId="26606"/>
          <ac:picMkLst>
            <pc:docMk/>
            <pc:sldMk cId="3197605758" sldId="268"/>
            <ac:picMk id="3" creationId="{1A21CB20-4910-9847-583B-12418DB89879}"/>
          </ac:picMkLst>
        </pc:picChg>
      </pc:sldChg>
      <pc:sldChg chg="delSp modSp new del mod">
        <pc:chgData name="Himabindu Mandem" userId="94b3a6d627cd4883" providerId="LiveId" clId="{FB5EFB81-1505-4E8C-B77A-FC8396EB2E55}" dt="2025-01-27T00:10:06.292" v="180" actId="47"/>
        <pc:sldMkLst>
          <pc:docMk/>
          <pc:sldMk cId="1143077230" sldId="269"/>
        </pc:sldMkLst>
        <pc:spChg chg="mod">
          <ac:chgData name="Himabindu Mandem" userId="94b3a6d627cd4883" providerId="LiveId" clId="{FB5EFB81-1505-4E8C-B77A-FC8396EB2E55}" dt="2025-01-27T00:09:57.545" v="179" actId="20577"/>
          <ac:spMkLst>
            <pc:docMk/>
            <pc:sldMk cId="1143077230" sldId="269"/>
            <ac:spMk id="2" creationId="{E1F85FE3-F14A-991F-D037-B935B72F6CE3}"/>
          </ac:spMkLst>
        </pc:spChg>
        <pc:spChg chg="del">
          <ac:chgData name="Himabindu Mandem" userId="94b3a6d627cd4883" providerId="LiveId" clId="{FB5EFB81-1505-4E8C-B77A-FC8396EB2E55}" dt="2025-01-27T00:05:23.488" v="129" actId="478"/>
          <ac:spMkLst>
            <pc:docMk/>
            <pc:sldMk cId="1143077230" sldId="269"/>
            <ac:spMk id="3" creationId="{2C1C4EAC-9CB8-DE0F-96B5-71DFE8BE5CE8}"/>
          </ac:spMkLst>
        </pc:spChg>
      </pc:sldChg>
      <pc:sldChg chg="addSp delSp modSp add mod setBg addAnim delAnim modAnim setClrOvrMap">
        <pc:chgData name="Himabindu Mandem" userId="94b3a6d627cd4883" providerId="LiveId" clId="{FB5EFB81-1505-4E8C-B77A-FC8396EB2E55}" dt="2025-01-27T00:14:51.483" v="212"/>
        <pc:sldMkLst>
          <pc:docMk/>
          <pc:sldMk cId="3432650416" sldId="269"/>
        </pc:sldMkLst>
        <pc:spChg chg="mod">
          <ac:chgData name="Himabindu Mandem" userId="94b3a6d627cd4883" providerId="LiveId" clId="{FB5EFB81-1505-4E8C-B77A-FC8396EB2E55}" dt="2025-01-27T00:12:37.714" v="190" actId="26606"/>
          <ac:spMkLst>
            <pc:docMk/>
            <pc:sldMk cId="3432650416" sldId="269"/>
            <ac:spMk id="2" creationId="{A4F1A545-BC55-3F71-23C3-04890A9C577D}"/>
          </ac:spMkLst>
        </pc:spChg>
        <pc:spChg chg="add del mod">
          <ac:chgData name="Himabindu Mandem" userId="94b3a6d627cd4883" providerId="LiveId" clId="{FB5EFB81-1505-4E8C-B77A-FC8396EB2E55}" dt="2025-01-27T00:11:23.702" v="183" actId="478"/>
          <ac:spMkLst>
            <pc:docMk/>
            <pc:sldMk cId="3432650416" sldId="269"/>
            <ac:spMk id="3" creationId="{B3D675B5-13E6-C803-B227-45D6C68F7B52}"/>
          </ac:spMkLst>
        </pc:spChg>
        <pc:spChg chg="del">
          <ac:chgData name="Himabindu Mandem" userId="94b3a6d627cd4883" providerId="LiveId" clId="{FB5EFB81-1505-4E8C-B77A-FC8396EB2E55}" dt="2025-01-27T00:11:20.751" v="182" actId="478"/>
          <ac:spMkLst>
            <pc:docMk/>
            <pc:sldMk cId="3432650416" sldId="269"/>
            <ac:spMk id="4" creationId="{2C6D89D2-1A3C-F58D-8B90-A7323E5D658C}"/>
          </ac:spMkLst>
        </pc:spChg>
        <pc:spChg chg="add del">
          <ac:chgData name="Himabindu Mandem" userId="94b3a6d627cd4883" providerId="LiveId" clId="{FB5EFB81-1505-4E8C-B77A-FC8396EB2E55}" dt="2025-01-27T00:12:37.702" v="189" actId="26606"/>
          <ac:spMkLst>
            <pc:docMk/>
            <pc:sldMk cId="3432650416" sldId="269"/>
            <ac:spMk id="6" creationId="{C1DD1A8A-57D5-4A81-AD04-532B043C5611}"/>
          </ac:spMkLst>
        </pc:spChg>
        <pc:spChg chg="add del">
          <ac:chgData name="Himabindu Mandem" userId="94b3a6d627cd4883" providerId="LiveId" clId="{FB5EFB81-1505-4E8C-B77A-FC8396EB2E55}" dt="2025-01-27T00:11:47.239" v="186" actId="26606"/>
          <ac:spMkLst>
            <pc:docMk/>
            <pc:sldMk cId="3432650416" sldId="269"/>
            <ac:spMk id="8" creationId="{71B2258F-86CA-4D4D-8270-BC05FCDEBFB3}"/>
          </ac:spMkLst>
        </pc:spChg>
        <pc:spChg chg="add">
          <ac:chgData name="Himabindu Mandem" userId="94b3a6d627cd4883" providerId="LiveId" clId="{FB5EFB81-1505-4E8C-B77A-FC8396EB2E55}" dt="2025-01-27T00:12:37.714" v="190" actId="26606"/>
          <ac:spMkLst>
            <pc:docMk/>
            <pc:sldMk cId="3432650416" sldId="269"/>
            <ac:spMk id="9" creationId="{5CEAD642-85CF-4750-8432-7C80C901F001}"/>
          </ac:spMkLst>
        </pc:spChg>
        <pc:spChg chg="add del">
          <ac:chgData name="Himabindu Mandem" userId="94b3a6d627cd4883" providerId="LiveId" clId="{FB5EFB81-1505-4E8C-B77A-FC8396EB2E55}" dt="2025-01-27T00:12:37.702" v="189" actId="26606"/>
          <ac:spMkLst>
            <pc:docMk/>
            <pc:sldMk cId="3432650416" sldId="269"/>
            <ac:spMk id="10" creationId="{007891EC-4501-44ED-A8C8-B11B6DB767AB}"/>
          </ac:spMkLst>
        </pc:spChg>
        <pc:spChg chg="add">
          <ac:chgData name="Himabindu Mandem" userId="94b3a6d627cd4883" providerId="LiveId" clId="{FB5EFB81-1505-4E8C-B77A-FC8396EB2E55}" dt="2025-01-27T00:12:37.714" v="190" actId="26606"/>
          <ac:spMkLst>
            <pc:docMk/>
            <pc:sldMk cId="3432650416" sldId="269"/>
            <ac:spMk id="11" creationId="{FA33EEAE-15D5-4119-8C1E-89D943F911EF}"/>
          </ac:spMkLst>
        </pc:spChg>
        <pc:spChg chg="add">
          <ac:chgData name="Himabindu Mandem" userId="94b3a6d627cd4883" providerId="LiveId" clId="{FB5EFB81-1505-4E8C-B77A-FC8396EB2E55}" dt="2025-01-27T00:12:37.714" v="190" actId="26606"/>
          <ac:spMkLst>
            <pc:docMk/>
            <pc:sldMk cId="3432650416" sldId="269"/>
            <ac:spMk id="12" creationId="{0E30439A-8A5B-46EC-8283-9B6B031D40D0}"/>
          </ac:spMkLst>
        </pc:spChg>
        <pc:spChg chg="add">
          <ac:chgData name="Himabindu Mandem" userId="94b3a6d627cd4883" providerId="LiveId" clId="{FB5EFB81-1505-4E8C-B77A-FC8396EB2E55}" dt="2025-01-27T00:12:37.714" v="190" actId="26606"/>
          <ac:spMkLst>
            <pc:docMk/>
            <pc:sldMk cId="3432650416" sldId="269"/>
            <ac:spMk id="13" creationId="{730D8B3B-9B80-4025-B934-26DC7D7CD231}"/>
          </ac:spMkLst>
        </pc:spChg>
        <pc:spChg chg="add mod">
          <ac:chgData name="Himabindu Mandem" userId="94b3a6d627cd4883" providerId="LiveId" clId="{FB5EFB81-1505-4E8C-B77A-FC8396EB2E55}" dt="2025-01-27T00:14:24.187" v="207" actId="20577"/>
          <ac:spMkLst>
            <pc:docMk/>
            <pc:sldMk cId="3432650416" sldId="269"/>
            <ac:spMk id="14" creationId="{66EB0645-DAC4-AFDA-BA76-B9475174D6CC}"/>
          </ac:spMkLst>
        </pc:spChg>
        <pc:spChg chg="add">
          <ac:chgData name="Himabindu Mandem" userId="94b3a6d627cd4883" providerId="LiveId" clId="{FB5EFB81-1505-4E8C-B77A-FC8396EB2E55}" dt="2025-01-27T00:12:37.714" v="190" actId="26606"/>
          <ac:spMkLst>
            <pc:docMk/>
            <pc:sldMk cId="3432650416" sldId="269"/>
            <ac:spMk id="15" creationId="{B5A1B09C-1565-46F8-B70F-621C5EB48A09}"/>
          </ac:spMkLst>
        </pc:spChg>
        <pc:spChg chg="add">
          <ac:chgData name="Himabindu Mandem" userId="94b3a6d627cd4883" providerId="LiveId" clId="{FB5EFB81-1505-4E8C-B77A-FC8396EB2E55}" dt="2025-01-27T00:12:37.714" v="190" actId="26606"/>
          <ac:spMkLst>
            <pc:docMk/>
            <pc:sldMk cId="3432650416" sldId="269"/>
            <ac:spMk id="17" creationId="{8C516CC8-80AC-446C-A56E-9F54B7210402}"/>
          </ac:spMkLst>
        </pc:spChg>
        <pc:spChg chg="add">
          <ac:chgData name="Himabindu Mandem" userId="94b3a6d627cd4883" providerId="LiveId" clId="{FB5EFB81-1505-4E8C-B77A-FC8396EB2E55}" dt="2025-01-27T00:12:37.714" v="190" actId="26606"/>
          <ac:spMkLst>
            <pc:docMk/>
            <pc:sldMk cId="3432650416" sldId="269"/>
            <ac:spMk id="19" creationId="{53947E58-F088-49F1-A3D1-DEA690192E84}"/>
          </ac:spMkLst>
        </pc:spChg>
        <pc:picChg chg="add del">
          <ac:chgData name="Himabindu Mandem" userId="94b3a6d627cd4883" providerId="LiveId" clId="{FB5EFB81-1505-4E8C-B77A-FC8396EB2E55}" dt="2025-01-27T00:11:47.239" v="186" actId="26606"/>
          <ac:picMkLst>
            <pc:docMk/>
            <pc:sldMk cId="3432650416" sldId="269"/>
            <ac:picMk id="5" creationId="{4873D0BA-405B-D2E7-36D8-E561F05378E9}"/>
          </ac:picMkLst>
        </pc:picChg>
        <pc:picChg chg="add del">
          <ac:chgData name="Himabindu Mandem" userId="94b3a6d627cd4883" providerId="LiveId" clId="{FB5EFB81-1505-4E8C-B77A-FC8396EB2E55}" dt="2025-01-27T00:12:37.702" v="189" actId="26606"/>
          <ac:picMkLst>
            <pc:docMk/>
            <pc:sldMk cId="3432650416" sldId="269"/>
            <ac:picMk id="7" creationId="{8EA9FDFF-C520-C4C5-502D-7FB829E21051}"/>
          </ac:picMkLst>
        </pc:picChg>
      </pc:sldChg>
    </pc:docChg>
  </pc:docChgLst>
  <pc:docChgLst>
    <pc:chgData name="Himabindu Mandem" userId="94b3a6d627cd4883" providerId="LiveId" clId="{263CE674-6D8D-48AD-BDA4-D4BA31A31615}"/>
    <pc:docChg chg="custSel modSld">
      <pc:chgData name="Himabindu Mandem" userId="94b3a6d627cd4883" providerId="LiveId" clId="{263CE674-6D8D-48AD-BDA4-D4BA31A31615}" dt="2025-01-27T00:58:01.330" v="398" actId="20577"/>
      <pc:docMkLst>
        <pc:docMk/>
      </pc:docMkLst>
      <pc:sldChg chg="modNotesTx">
        <pc:chgData name="Himabindu Mandem" userId="94b3a6d627cd4883" providerId="LiveId" clId="{263CE674-6D8D-48AD-BDA4-D4BA31A31615}" dt="2025-01-27T00:45:21.657" v="132" actId="20577"/>
        <pc:sldMkLst>
          <pc:docMk/>
          <pc:sldMk cId="1488982296" sldId="257"/>
        </pc:sldMkLst>
      </pc:sldChg>
      <pc:sldChg chg="modNotesTx">
        <pc:chgData name="Himabindu Mandem" userId="94b3a6d627cd4883" providerId="LiveId" clId="{263CE674-6D8D-48AD-BDA4-D4BA31A31615}" dt="2025-01-27T00:45:34.472" v="133" actId="20577"/>
        <pc:sldMkLst>
          <pc:docMk/>
          <pc:sldMk cId="1950210432" sldId="258"/>
        </pc:sldMkLst>
      </pc:sldChg>
      <pc:sldChg chg="modNotesTx">
        <pc:chgData name="Himabindu Mandem" userId="94b3a6d627cd4883" providerId="LiveId" clId="{263CE674-6D8D-48AD-BDA4-D4BA31A31615}" dt="2025-01-27T00:35:27.622" v="30" actId="20577"/>
        <pc:sldMkLst>
          <pc:docMk/>
          <pc:sldMk cId="1528872534" sldId="259"/>
        </pc:sldMkLst>
      </pc:sldChg>
      <pc:sldChg chg="modNotesTx">
        <pc:chgData name="Himabindu Mandem" userId="94b3a6d627cd4883" providerId="LiveId" clId="{263CE674-6D8D-48AD-BDA4-D4BA31A31615}" dt="2025-01-27T00:46:11.851" v="158" actId="20577"/>
        <pc:sldMkLst>
          <pc:docMk/>
          <pc:sldMk cId="1699231555" sldId="260"/>
        </pc:sldMkLst>
      </pc:sldChg>
      <pc:sldChg chg="modNotesTx">
        <pc:chgData name="Himabindu Mandem" userId="94b3a6d627cd4883" providerId="LiveId" clId="{263CE674-6D8D-48AD-BDA4-D4BA31A31615}" dt="2025-01-27T00:57:38.940" v="382" actId="20577"/>
        <pc:sldMkLst>
          <pc:docMk/>
          <pc:sldMk cId="1645096414" sldId="261"/>
        </pc:sldMkLst>
      </pc:sldChg>
      <pc:sldChg chg="modNotesTx">
        <pc:chgData name="Himabindu Mandem" userId="94b3a6d627cd4883" providerId="LiveId" clId="{263CE674-6D8D-48AD-BDA4-D4BA31A31615}" dt="2025-01-27T00:58:01.330" v="398" actId="20577"/>
        <pc:sldMkLst>
          <pc:docMk/>
          <pc:sldMk cId="560925668" sldId="262"/>
        </pc:sldMkLst>
      </pc:sldChg>
      <pc:sldChg chg="modNotesTx">
        <pc:chgData name="Himabindu Mandem" userId="94b3a6d627cd4883" providerId="LiveId" clId="{263CE674-6D8D-48AD-BDA4-D4BA31A31615}" dt="2025-01-27T00:48:12.443" v="180" actId="20577"/>
        <pc:sldMkLst>
          <pc:docMk/>
          <pc:sldMk cId="1500413372" sldId="263"/>
        </pc:sldMkLst>
      </pc:sldChg>
      <pc:sldChg chg="modNotesTx">
        <pc:chgData name="Himabindu Mandem" userId="94b3a6d627cd4883" providerId="LiveId" clId="{263CE674-6D8D-48AD-BDA4-D4BA31A31615}" dt="2025-01-27T00:48:47.173" v="205" actId="20577"/>
        <pc:sldMkLst>
          <pc:docMk/>
          <pc:sldMk cId="3130702203" sldId="264"/>
        </pc:sldMkLst>
      </pc:sldChg>
      <pc:sldChg chg="modNotesTx">
        <pc:chgData name="Himabindu Mandem" userId="94b3a6d627cd4883" providerId="LiveId" clId="{263CE674-6D8D-48AD-BDA4-D4BA31A31615}" dt="2025-01-27T00:43:16.148" v="49"/>
        <pc:sldMkLst>
          <pc:docMk/>
          <pc:sldMk cId="2291889808" sldId="265"/>
        </pc:sldMkLst>
      </pc:sldChg>
      <pc:sldChg chg="modNotesTx">
        <pc:chgData name="Himabindu Mandem" userId="94b3a6d627cd4883" providerId="LiveId" clId="{263CE674-6D8D-48AD-BDA4-D4BA31A31615}" dt="2025-01-27T00:43:52.510" v="50"/>
        <pc:sldMkLst>
          <pc:docMk/>
          <pc:sldMk cId="3549940718" sldId="266"/>
        </pc:sldMkLst>
      </pc:sldChg>
      <pc:sldChg chg="modNotesTx">
        <pc:chgData name="Himabindu Mandem" userId="94b3a6d627cd4883" providerId="LiveId" clId="{263CE674-6D8D-48AD-BDA4-D4BA31A31615}" dt="2025-01-27T00:50:56.817" v="206" actId="20577"/>
        <pc:sldMkLst>
          <pc:docMk/>
          <pc:sldMk cId="3432650416" sldId="26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6.png"/><Relationship Id="rId7" Type="http://schemas.openxmlformats.org/officeDocument/2006/relationships/image" Target="../media/image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36.png"/><Relationship Id="rId7" Type="http://schemas.openxmlformats.org/officeDocument/2006/relationships/image" Target="../media/image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6.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svg"/><Relationship Id="rId1" Type="http://schemas.openxmlformats.org/officeDocument/2006/relationships/image" Target="../media/image40.png"/><Relationship Id="rId6" Type="http://schemas.openxmlformats.org/officeDocument/2006/relationships/image" Target="../media/image45.svg"/><Relationship Id="rId5" Type="http://schemas.openxmlformats.org/officeDocument/2006/relationships/image" Target="../media/image44.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ACA70A-E44A-4796-884E-D9D7F47A5DD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05ABD908-5F9E-4ABC-8A0A-5BC41234FCAA}">
      <dgm:prSet/>
      <dgm:spPr/>
      <dgm:t>
        <a:bodyPr/>
        <a:lstStyle/>
        <a:p>
          <a:r>
            <a:rPr lang="en-US"/>
            <a:t>Temporary Access to Laptops, Monitors, appliances</a:t>
          </a:r>
        </a:p>
      </dgm:t>
    </dgm:pt>
    <dgm:pt modelId="{FBBA9063-5E79-4A87-8D34-3139F02EBEB1}" type="parTrans" cxnId="{5105D902-85C1-4876-9B95-A6C42458E22E}">
      <dgm:prSet/>
      <dgm:spPr/>
      <dgm:t>
        <a:bodyPr/>
        <a:lstStyle/>
        <a:p>
          <a:endParaRPr lang="en-US"/>
        </a:p>
      </dgm:t>
    </dgm:pt>
    <dgm:pt modelId="{A78BF4E1-3006-4D51-8E1A-04CA3049715E}" type="sibTrans" cxnId="{5105D902-85C1-4876-9B95-A6C42458E22E}">
      <dgm:prSet/>
      <dgm:spPr/>
      <dgm:t>
        <a:bodyPr/>
        <a:lstStyle/>
        <a:p>
          <a:endParaRPr lang="en-US"/>
        </a:p>
      </dgm:t>
    </dgm:pt>
    <dgm:pt modelId="{C06B1B2E-58AC-45F6-97F8-640B446993A6}">
      <dgm:prSet/>
      <dgm:spPr/>
      <dgm:t>
        <a:bodyPr/>
        <a:lstStyle/>
        <a:p>
          <a:r>
            <a:rPr lang="en-US"/>
            <a:t>Supports New Students</a:t>
          </a:r>
        </a:p>
      </dgm:t>
    </dgm:pt>
    <dgm:pt modelId="{43AA29A6-EC4F-4681-8C0C-43379AB3EF86}" type="parTrans" cxnId="{409F4862-ED0C-4856-AC3F-D0E878217092}">
      <dgm:prSet/>
      <dgm:spPr/>
      <dgm:t>
        <a:bodyPr/>
        <a:lstStyle/>
        <a:p>
          <a:endParaRPr lang="en-US"/>
        </a:p>
      </dgm:t>
    </dgm:pt>
    <dgm:pt modelId="{56AE4185-8CC2-4534-8E4A-93B6636A3D70}" type="sibTrans" cxnId="{409F4862-ED0C-4856-AC3F-D0E878217092}">
      <dgm:prSet/>
      <dgm:spPr/>
      <dgm:t>
        <a:bodyPr/>
        <a:lstStyle/>
        <a:p>
          <a:endParaRPr lang="en-US"/>
        </a:p>
      </dgm:t>
    </dgm:pt>
    <dgm:pt modelId="{CB10E154-BE18-4EB1-8F7B-865BCD3BFFB0}">
      <dgm:prSet/>
      <dgm:spPr/>
      <dgm:t>
        <a:bodyPr/>
        <a:lstStyle/>
        <a:p>
          <a:r>
            <a:rPr lang="en-US"/>
            <a:t>Reduces Waste Through Sharing</a:t>
          </a:r>
        </a:p>
      </dgm:t>
    </dgm:pt>
    <dgm:pt modelId="{E579CC4C-C02F-4397-9694-E27FDAF2DB86}" type="parTrans" cxnId="{13DAA46C-5142-436A-89AC-5BA9E0FE73C4}">
      <dgm:prSet/>
      <dgm:spPr/>
      <dgm:t>
        <a:bodyPr/>
        <a:lstStyle/>
        <a:p>
          <a:endParaRPr lang="en-US"/>
        </a:p>
      </dgm:t>
    </dgm:pt>
    <dgm:pt modelId="{70304F36-5B3B-4F79-A067-9E3D71F9E9F9}" type="sibTrans" cxnId="{13DAA46C-5142-436A-89AC-5BA9E0FE73C4}">
      <dgm:prSet/>
      <dgm:spPr/>
      <dgm:t>
        <a:bodyPr/>
        <a:lstStyle/>
        <a:p>
          <a:endParaRPr lang="en-US"/>
        </a:p>
      </dgm:t>
    </dgm:pt>
    <dgm:pt modelId="{FD4248E1-58FE-4372-B357-C8263A453B88}">
      <dgm:prSet/>
      <dgm:spPr/>
      <dgm:t>
        <a:bodyPr/>
        <a:lstStyle/>
        <a:p>
          <a:r>
            <a:rPr lang="en-US"/>
            <a:t>Saves Money and Resources</a:t>
          </a:r>
        </a:p>
      </dgm:t>
    </dgm:pt>
    <dgm:pt modelId="{6A6AC49F-F705-4B2E-8E04-B167B39F9FAA}" type="parTrans" cxnId="{915E1052-E198-4C9F-B003-AE8B78C58719}">
      <dgm:prSet/>
      <dgm:spPr/>
      <dgm:t>
        <a:bodyPr/>
        <a:lstStyle/>
        <a:p>
          <a:endParaRPr lang="en-US"/>
        </a:p>
      </dgm:t>
    </dgm:pt>
    <dgm:pt modelId="{A1D76EA2-F3CD-4FD8-B078-CFDFD92D3103}" type="sibTrans" cxnId="{915E1052-E198-4C9F-B003-AE8B78C58719}">
      <dgm:prSet/>
      <dgm:spPr/>
      <dgm:t>
        <a:bodyPr/>
        <a:lstStyle/>
        <a:p>
          <a:endParaRPr lang="en-US"/>
        </a:p>
      </dgm:t>
    </dgm:pt>
    <dgm:pt modelId="{9D055361-E50C-4056-BD81-D88E5144B736}" type="pres">
      <dgm:prSet presAssocID="{D1ACA70A-E44A-4796-884E-D9D7F47A5DD2}" presName="root" presStyleCnt="0">
        <dgm:presLayoutVars>
          <dgm:dir/>
          <dgm:resizeHandles val="exact"/>
        </dgm:presLayoutVars>
      </dgm:prSet>
      <dgm:spPr/>
    </dgm:pt>
    <dgm:pt modelId="{86D496C7-6CC9-46B1-A2C7-425B7B857E7C}" type="pres">
      <dgm:prSet presAssocID="{05ABD908-5F9E-4ABC-8A0A-5BC41234FCAA}" presName="compNode" presStyleCnt="0"/>
      <dgm:spPr/>
    </dgm:pt>
    <dgm:pt modelId="{36E15DF9-E438-4353-96CC-FC5135A91D3F}" type="pres">
      <dgm:prSet presAssocID="{05ABD908-5F9E-4ABC-8A0A-5BC41234FC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521DB068-7DC1-4D7E-96E4-95FC52D77E58}" type="pres">
      <dgm:prSet presAssocID="{05ABD908-5F9E-4ABC-8A0A-5BC41234FCAA}" presName="spaceRect" presStyleCnt="0"/>
      <dgm:spPr/>
    </dgm:pt>
    <dgm:pt modelId="{A9F0FAF7-6EF4-4FF4-8DB4-B5A29A60344F}" type="pres">
      <dgm:prSet presAssocID="{05ABD908-5F9E-4ABC-8A0A-5BC41234FCAA}" presName="textRect" presStyleLbl="revTx" presStyleIdx="0" presStyleCnt="4">
        <dgm:presLayoutVars>
          <dgm:chMax val="1"/>
          <dgm:chPref val="1"/>
        </dgm:presLayoutVars>
      </dgm:prSet>
      <dgm:spPr/>
    </dgm:pt>
    <dgm:pt modelId="{E8370033-0612-4563-9ADB-36FE602364EF}" type="pres">
      <dgm:prSet presAssocID="{A78BF4E1-3006-4D51-8E1A-04CA3049715E}" presName="sibTrans" presStyleCnt="0"/>
      <dgm:spPr/>
    </dgm:pt>
    <dgm:pt modelId="{0D8B495E-6B9A-45B6-9FE8-ABEB5A8CB5E8}" type="pres">
      <dgm:prSet presAssocID="{C06B1B2E-58AC-45F6-97F8-640B446993A6}" presName="compNode" presStyleCnt="0"/>
      <dgm:spPr/>
    </dgm:pt>
    <dgm:pt modelId="{12E0C5DC-61FE-47CD-8FA0-D29263A4C01C}" type="pres">
      <dgm:prSet presAssocID="{C06B1B2E-58AC-45F6-97F8-640B446993A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a:ext>
      </dgm:extLst>
    </dgm:pt>
    <dgm:pt modelId="{A9F59780-8CAB-4A8B-B678-76B1874AAA02}" type="pres">
      <dgm:prSet presAssocID="{C06B1B2E-58AC-45F6-97F8-640B446993A6}" presName="spaceRect" presStyleCnt="0"/>
      <dgm:spPr/>
    </dgm:pt>
    <dgm:pt modelId="{B79F7483-086B-41BE-89B9-B761756E2AC2}" type="pres">
      <dgm:prSet presAssocID="{C06B1B2E-58AC-45F6-97F8-640B446993A6}" presName="textRect" presStyleLbl="revTx" presStyleIdx="1" presStyleCnt="4">
        <dgm:presLayoutVars>
          <dgm:chMax val="1"/>
          <dgm:chPref val="1"/>
        </dgm:presLayoutVars>
      </dgm:prSet>
      <dgm:spPr/>
    </dgm:pt>
    <dgm:pt modelId="{6453B1CB-B611-4E4B-9145-E459623DAD93}" type="pres">
      <dgm:prSet presAssocID="{56AE4185-8CC2-4534-8E4A-93B6636A3D70}" presName="sibTrans" presStyleCnt="0"/>
      <dgm:spPr/>
    </dgm:pt>
    <dgm:pt modelId="{5143115F-E44A-4999-B4EA-BE09A5356FF0}" type="pres">
      <dgm:prSet presAssocID="{CB10E154-BE18-4EB1-8F7B-865BCD3BFFB0}" presName="compNode" presStyleCnt="0"/>
      <dgm:spPr/>
    </dgm:pt>
    <dgm:pt modelId="{762E730F-C54C-4760-A759-E4EE774ABAC4}" type="pres">
      <dgm:prSet presAssocID="{CB10E154-BE18-4EB1-8F7B-865BCD3BFFB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ecycle"/>
        </a:ext>
      </dgm:extLst>
    </dgm:pt>
    <dgm:pt modelId="{6154CB55-E7BD-4F48-91F1-EC2C76F98504}" type="pres">
      <dgm:prSet presAssocID="{CB10E154-BE18-4EB1-8F7B-865BCD3BFFB0}" presName="spaceRect" presStyleCnt="0"/>
      <dgm:spPr/>
    </dgm:pt>
    <dgm:pt modelId="{969678A4-FD6E-43C7-AC62-2942B913AAA6}" type="pres">
      <dgm:prSet presAssocID="{CB10E154-BE18-4EB1-8F7B-865BCD3BFFB0}" presName="textRect" presStyleLbl="revTx" presStyleIdx="2" presStyleCnt="4">
        <dgm:presLayoutVars>
          <dgm:chMax val="1"/>
          <dgm:chPref val="1"/>
        </dgm:presLayoutVars>
      </dgm:prSet>
      <dgm:spPr/>
    </dgm:pt>
    <dgm:pt modelId="{EFA9C638-A264-4616-9272-97DB7E084D47}" type="pres">
      <dgm:prSet presAssocID="{70304F36-5B3B-4F79-A067-9E3D71F9E9F9}" presName="sibTrans" presStyleCnt="0"/>
      <dgm:spPr/>
    </dgm:pt>
    <dgm:pt modelId="{EF6169CF-3872-45AD-978D-D3BEAF3722C9}" type="pres">
      <dgm:prSet presAssocID="{FD4248E1-58FE-4372-B357-C8263A453B88}" presName="compNode" presStyleCnt="0"/>
      <dgm:spPr/>
    </dgm:pt>
    <dgm:pt modelId="{3DBFE23A-3525-4E56-955C-60D80727E9AF}" type="pres">
      <dgm:prSet presAssocID="{FD4248E1-58FE-4372-B357-C8263A453B8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iggy Bank"/>
        </a:ext>
      </dgm:extLst>
    </dgm:pt>
    <dgm:pt modelId="{FE0F34B7-AD2B-48FF-8D17-7991C807D5E7}" type="pres">
      <dgm:prSet presAssocID="{FD4248E1-58FE-4372-B357-C8263A453B88}" presName="spaceRect" presStyleCnt="0"/>
      <dgm:spPr/>
    </dgm:pt>
    <dgm:pt modelId="{1DDB4DCF-50D4-441F-9ECD-5B4BA99674FC}" type="pres">
      <dgm:prSet presAssocID="{FD4248E1-58FE-4372-B357-C8263A453B88}" presName="textRect" presStyleLbl="revTx" presStyleIdx="3" presStyleCnt="4">
        <dgm:presLayoutVars>
          <dgm:chMax val="1"/>
          <dgm:chPref val="1"/>
        </dgm:presLayoutVars>
      </dgm:prSet>
      <dgm:spPr/>
    </dgm:pt>
  </dgm:ptLst>
  <dgm:cxnLst>
    <dgm:cxn modelId="{5105D902-85C1-4876-9B95-A6C42458E22E}" srcId="{D1ACA70A-E44A-4796-884E-D9D7F47A5DD2}" destId="{05ABD908-5F9E-4ABC-8A0A-5BC41234FCAA}" srcOrd="0" destOrd="0" parTransId="{FBBA9063-5E79-4A87-8D34-3139F02EBEB1}" sibTransId="{A78BF4E1-3006-4D51-8E1A-04CA3049715E}"/>
    <dgm:cxn modelId="{2591CF39-DDAD-448B-B601-59E0FA375BCB}" type="presOf" srcId="{C06B1B2E-58AC-45F6-97F8-640B446993A6}" destId="{B79F7483-086B-41BE-89B9-B761756E2AC2}" srcOrd="0" destOrd="0" presId="urn:microsoft.com/office/officeart/2018/2/layout/IconLabelList"/>
    <dgm:cxn modelId="{409F4862-ED0C-4856-AC3F-D0E878217092}" srcId="{D1ACA70A-E44A-4796-884E-D9D7F47A5DD2}" destId="{C06B1B2E-58AC-45F6-97F8-640B446993A6}" srcOrd="1" destOrd="0" parTransId="{43AA29A6-EC4F-4681-8C0C-43379AB3EF86}" sibTransId="{56AE4185-8CC2-4534-8E4A-93B6636A3D70}"/>
    <dgm:cxn modelId="{1A02934C-F619-4092-93C5-F02E5CE860C9}" type="presOf" srcId="{FD4248E1-58FE-4372-B357-C8263A453B88}" destId="{1DDB4DCF-50D4-441F-9ECD-5B4BA99674FC}" srcOrd="0" destOrd="0" presId="urn:microsoft.com/office/officeart/2018/2/layout/IconLabelList"/>
    <dgm:cxn modelId="{13DAA46C-5142-436A-89AC-5BA9E0FE73C4}" srcId="{D1ACA70A-E44A-4796-884E-D9D7F47A5DD2}" destId="{CB10E154-BE18-4EB1-8F7B-865BCD3BFFB0}" srcOrd="2" destOrd="0" parTransId="{E579CC4C-C02F-4397-9694-E27FDAF2DB86}" sibTransId="{70304F36-5B3B-4F79-A067-9E3D71F9E9F9}"/>
    <dgm:cxn modelId="{BDD1436D-6F7F-4AD2-9EB4-D9A357A9096D}" type="presOf" srcId="{05ABD908-5F9E-4ABC-8A0A-5BC41234FCAA}" destId="{A9F0FAF7-6EF4-4FF4-8DB4-B5A29A60344F}" srcOrd="0" destOrd="0" presId="urn:microsoft.com/office/officeart/2018/2/layout/IconLabelList"/>
    <dgm:cxn modelId="{915E1052-E198-4C9F-B003-AE8B78C58719}" srcId="{D1ACA70A-E44A-4796-884E-D9D7F47A5DD2}" destId="{FD4248E1-58FE-4372-B357-C8263A453B88}" srcOrd="3" destOrd="0" parTransId="{6A6AC49F-F705-4B2E-8E04-B167B39F9FAA}" sibTransId="{A1D76EA2-F3CD-4FD8-B078-CFDFD92D3103}"/>
    <dgm:cxn modelId="{0315F083-1663-4B45-B406-D5E9E3362452}" type="presOf" srcId="{CB10E154-BE18-4EB1-8F7B-865BCD3BFFB0}" destId="{969678A4-FD6E-43C7-AC62-2942B913AAA6}" srcOrd="0" destOrd="0" presId="urn:microsoft.com/office/officeart/2018/2/layout/IconLabelList"/>
    <dgm:cxn modelId="{87381CD1-50B6-4B43-81CA-78E1B1D90A62}" type="presOf" srcId="{D1ACA70A-E44A-4796-884E-D9D7F47A5DD2}" destId="{9D055361-E50C-4056-BD81-D88E5144B736}" srcOrd="0" destOrd="0" presId="urn:microsoft.com/office/officeart/2018/2/layout/IconLabelList"/>
    <dgm:cxn modelId="{A7FEC4CA-55EF-42A0-B13A-2A24DCA7F1AD}" type="presParOf" srcId="{9D055361-E50C-4056-BD81-D88E5144B736}" destId="{86D496C7-6CC9-46B1-A2C7-425B7B857E7C}" srcOrd="0" destOrd="0" presId="urn:microsoft.com/office/officeart/2018/2/layout/IconLabelList"/>
    <dgm:cxn modelId="{A3C67AE4-9976-4F67-935C-A870EAB836AC}" type="presParOf" srcId="{86D496C7-6CC9-46B1-A2C7-425B7B857E7C}" destId="{36E15DF9-E438-4353-96CC-FC5135A91D3F}" srcOrd="0" destOrd="0" presId="urn:microsoft.com/office/officeart/2018/2/layout/IconLabelList"/>
    <dgm:cxn modelId="{D8052A39-311D-4732-B952-7868D017A2F6}" type="presParOf" srcId="{86D496C7-6CC9-46B1-A2C7-425B7B857E7C}" destId="{521DB068-7DC1-4D7E-96E4-95FC52D77E58}" srcOrd="1" destOrd="0" presId="urn:microsoft.com/office/officeart/2018/2/layout/IconLabelList"/>
    <dgm:cxn modelId="{508143BB-B963-4006-813C-FF59B6535164}" type="presParOf" srcId="{86D496C7-6CC9-46B1-A2C7-425B7B857E7C}" destId="{A9F0FAF7-6EF4-4FF4-8DB4-B5A29A60344F}" srcOrd="2" destOrd="0" presId="urn:microsoft.com/office/officeart/2018/2/layout/IconLabelList"/>
    <dgm:cxn modelId="{132A9DF0-BCC6-4580-9298-E9E857925DC0}" type="presParOf" srcId="{9D055361-E50C-4056-BD81-D88E5144B736}" destId="{E8370033-0612-4563-9ADB-36FE602364EF}" srcOrd="1" destOrd="0" presId="urn:microsoft.com/office/officeart/2018/2/layout/IconLabelList"/>
    <dgm:cxn modelId="{FE7CDDA4-EB93-4E7F-9113-426E10E78D8B}" type="presParOf" srcId="{9D055361-E50C-4056-BD81-D88E5144B736}" destId="{0D8B495E-6B9A-45B6-9FE8-ABEB5A8CB5E8}" srcOrd="2" destOrd="0" presId="urn:microsoft.com/office/officeart/2018/2/layout/IconLabelList"/>
    <dgm:cxn modelId="{5B966C8A-C812-47B0-BCBC-9439D459E32C}" type="presParOf" srcId="{0D8B495E-6B9A-45B6-9FE8-ABEB5A8CB5E8}" destId="{12E0C5DC-61FE-47CD-8FA0-D29263A4C01C}" srcOrd="0" destOrd="0" presId="urn:microsoft.com/office/officeart/2018/2/layout/IconLabelList"/>
    <dgm:cxn modelId="{9291401A-1BE7-4468-94CC-5C53A277664D}" type="presParOf" srcId="{0D8B495E-6B9A-45B6-9FE8-ABEB5A8CB5E8}" destId="{A9F59780-8CAB-4A8B-B678-76B1874AAA02}" srcOrd="1" destOrd="0" presId="urn:microsoft.com/office/officeart/2018/2/layout/IconLabelList"/>
    <dgm:cxn modelId="{CECD4922-E900-4804-919A-2CDC714A0B27}" type="presParOf" srcId="{0D8B495E-6B9A-45B6-9FE8-ABEB5A8CB5E8}" destId="{B79F7483-086B-41BE-89B9-B761756E2AC2}" srcOrd="2" destOrd="0" presId="urn:microsoft.com/office/officeart/2018/2/layout/IconLabelList"/>
    <dgm:cxn modelId="{70C7B2E9-165A-4130-A6A2-32DDC9E5E19C}" type="presParOf" srcId="{9D055361-E50C-4056-BD81-D88E5144B736}" destId="{6453B1CB-B611-4E4B-9145-E459623DAD93}" srcOrd="3" destOrd="0" presId="urn:microsoft.com/office/officeart/2018/2/layout/IconLabelList"/>
    <dgm:cxn modelId="{8F17ABA9-7261-40EF-AC87-4FD812A49B30}" type="presParOf" srcId="{9D055361-E50C-4056-BD81-D88E5144B736}" destId="{5143115F-E44A-4999-B4EA-BE09A5356FF0}" srcOrd="4" destOrd="0" presId="urn:microsoft.com/office/officeart/2018/2/layout/IconLabelList"/>
    <dgm:cxn modelId="{9AB472FD-4296-4135-9125-A29491AA8120}" type="presParOf" srcId="{5143115F-E44A-4999-B4EA-BE09A5356FF0}" destId="{762E730F-C54C-4760-A759-E4EE774ABAC4}" srcOrd="0" destOrd="0" presId="urn:microsoft.com/office/officeart/2018/2/layout/IconLabelList"/>
    <dgm:cxn modelId="{855DB524-C56F-447E-B8BA-BFE4F67FAA2C}" type="presParOf" srcId="{5143115F-E44A-4999-B4EA-BE09A5356FF0}" destId="{6154CB55-E7BD-4F48-91F1-EC2C76F98504}" srcOrd="1" destOrd="0" presId="urn:microsoft.com/office/officeart/2018/2/layout/IconLabelList"/>
    <dgm:cxn modelId="{1745D8A4-177A-4BBD-911B-74B9752B097B}" type="presParOf" srcId="{5143115F-E44A-4999-B4EA-BE09A5356FF0}" destId="{969678A4-FD6E-43C7-AC62-2942B913AAA6}" srcOrd="2" destOrd="0" presId="urn:microsoft.com/office/officeart/2018/2/layout/IconLabelList"/>
    <dgm:cxn modelId="{9945E241-0345-4A26-AC59-64073AF12F90}" type="presParOf" srcId="{9D055361-E50C-4056-BD81-D88E5144B736}" destId="{EFA9C638-A264-4616-9272-97DB7E084D47}" srcOrd="5" destOrd="0" presId="urn:microsoft.com/office/officeart/2018/2/layout/IconLabelList"/>
    <dgm:cxn modelId="{0E378651-3E61-4766-A1A6-958646AB5A9B}" type="presParOf" srcId="{9D055361-E50C-4056-BD81-D88E5144B736}" destId="{EF6169CF-3872-45AD-978D-D3BEAF3722C9}" srcOrd="6" destOrd="0" presId="urn:microsoft.com/office/officeart/2018/2/layout/IconLabelList"/>
    <dgm:cxn modelId="{E72F2851-FD3A-467F-A57C-A2996C8EB6A1}" type="presParOf" srcId="{EF6169CF-3872-45AD-978D-D3BEAF3722C9}" destId="{3DBFE23A-3525-4E56-955C-60D80727E9AF}" srcOrd="0" destOrd="0" presId="urn:microsoft.com/office/officeart/2018/2/layout/IconLabelList"/>
    <dgm:cxn modelId="{6C74DE22-6F2B-4208-A8A3-4FEBE2BA93CC}" type="presParOf" srcId="{EF6169CF-3872-45AD-978D-D3BEAF3722C9}" destId="{FE0F34B7-AD2B-48FF-8D17-7991C807D5E7}" srcOrd="1" destOrd="0" presId="urn:microsoft.com/office/officeart/2018/2/layout/IconLabelList"/>
    <dgm:cxn modelId="{7FBC2707-885C-4356-A230-0AE2992C2FF7}" type="presParOf" srcId="{EF6169CF-3872-45AD-978D-D3BEAF3722C9}" destId="{1DDB4DCF-50D4-441F-9ECD-5B4BA99674FC}"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84E0C-6D27-403F-923B-277C768E013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D97268E-F6CD-4807-ABA5-81CC25ACA757}">
      <dgm:prSet/>
      <dgm:spPr/>
      <dgm:t>
        <a:bodyPr/>
        <a:lstStyle/>
        <a:p>
          <a:r>
            <a:rPr lang="en-US"/>
            <a:t>Challenges for Students</a:t>
          </a:r>
        </a:p>
      </dgm:t>
    </dgm:pt>
    <dgm:pt modelId="{89743E47-61EE-45D7-9DF6-C030F4BD0C9E}" type="parTrans" cxnId="{06819D33-A7D7-4E0B-8E5B-C2E9704FB662}">
      <dgm:prSet/>
      <dgm:spPr/>
      <dgm:t>
        <a:bodyPr/>
        <a:lstStyle/>
        <a:p>
          <a:endParaRPr lang="en-US"/>
        </a:p>
      </dgm:t>
    </dgm:pt>
    <dgm:pt modelId="{8EDEA2D6-D8E3-40C6-BE2D-0606252DF7F7}" type="sibTrans" cxnId="{06819D33-A7D7-4E0B-8E5B-C2E9704FB662}">
      <dgm:prSet/>
      <dgm:spPr/>
      <dgm:t>
        <a:bodyPr/>
        <a:lstStyle/>
        <a:p>
          <a:endParaRPr lang="en-US"/>
        </a:p>
      </dgm:t>
    </dgm:pt>
    <dgm:pt modelId="{3DAE20AB-6642-49BB-B7C5-865F9466436B}">
      <dgm:prSet/>
      <dgm:spPr/>
      <dgm:t>
        <a:bodyPr/>
        <a:lstStyle/>
        <a:p>
          <a:r>
            <a:rPr lang="en-US"/>
            <a:t>Unused University Resources</a:t>
          </a:r>
        </a:p>
      </dgm:t>
    </dgm:pt>
    <dgm:pt modelId="{F4660BF4-81BF-41EC-B646-E232EBC16B6D}" type="parTrans" cxnId="{BA9E96DE-D83D-403C-9569-FB57D6896216}">
      <dgm:prSet/>
      <dgm:spPr/>
      <dgm:t>
        <a:bodyPr/>
        <a:lstStyle/>
        <a:p>
          <a:endParaRPr lang="en-US"/>
        </a:p>
      </dgm:t>
    </dgm:pt>
    <dgm:pt modelId="{4FD7DC8C-ACEC-4441-9E91-8E089F565B5C}" type="sibTrans" cxnId="{BA9E96DE-D83D-403C-9569-FB57D6896216}">
      <dgm:prSet/>
      <dgm:spPr/>
      <dgm:t>
        <a:bodyPr/>
        <a:lstStyle/>
        <a:p>
          <a:endParaRPr lang="en-US"/>
        </a:p>
      </dgm:t>
    </dgm:pt>
    <dgm:pt modelId="{797739A4-D597-47D3-B529-047A897CC2F6}">
      <dgm:prSet/>
      <dgm:spPr/>
      <dgm:t>
        <a:bodyPr/>
        <a:lstStyle/>
        <a:p>
          <a:r>
            <a:rPr lang="en-US"/>
            <a:t>Lack of an Organized System</a:t>
          </a:r>
        </a:p>
      </dgm:t>
    </dgm:pt>
    <dgm:pt modelId="{CE0B2FA8-A34A-42B3-99D7-49C61B30CA27}" type="parTrans" cxnId="{EF581F79-E3B4-4C95-B63E-997702DDF132}">
      <dgm:prSet/>
      <dgm:spPr/>
      <dgm:t>
        <a:bodyPr/>
        <a:lstStyle/>
        <a:p>
          <a:endParaRPr lang="en-US"/>
        </a:p>
      </dgm:t>
    </dgm:pt>
    <dgm:pt modelId="{966E2E54-3086-4319-AD8B-46E6EC4B0C1B}" type="sibTrans" cxnId="{EF581F79-E3B4-4C95-B63E-997702DDF132}">
      <dgm:prSet/>
      <dgm:spPr/>
      <dgm:t>
        <a:bodyPr/>
        <a:lstStyle/>
        <a:p>
          <a:endParaRPr lang="en-US"/>
        </a:p>
      </dgm:t>
    </dgm:pt>
    <dgm:pt modelId="{B1A8D17B-5B9A-4D75-95D7-BB5D7F90BEDB}">
      <dgm:prSet/>
      <dgm:spPr/>
      <dgm:t>
        <a:bodyPr/>
        <a:lstStyle/>
        <a:p>
          <a:r>
            <a:rPr lang="en-US"/>
            <a:t>Need for a Rental Solution</a:t>
          </a:r>
        </a:p>
      </dgm:t>
    </dgm:pt>
    <dgm:pt modelId="{00FD5A7C-E492-4747-B9D5-0AF2C6881CBC}" type="parTrans" cxnId="{75396BD4-05B8-4932-84B6-6298F9BAE26D}">
      <dgm:prSet/>
      <dgm:spPr/>
      <dgm:t>
        <a:bodyPr/>
        <a:lstStyle/>
        <a:p>
          <a:endParaRPr lang="en-US"/>
        </a:p>
      </dgm:t>
    </dgm:pt>
    <dgm:pt modelId="{C63C8237-C4B4-4434-823A-3315B8527A90}" type="sibTrans" cxnId="{75396BD4-05B8-4932-84B6-6298F9BAE26D}">
      <dgm:prSet/>
      <dgm:spPr/>
      <dgm:t>
        <a:bodyPr/>
        <a:lstStyle/>
        <a:p>
          <a:endParaRPr lang="en-US"/>
        </a:p>
      </dgm:t>
    </dgm:pt>
    <dgm:pt modelId="{9B040286-26DC-4A90-A4AF-8E61644E0855}" type="pres">
      <dgm:prSet presAssocID="{84984E0C-6D27-403F-923B-277C768E0136}" presName="root" presStyleCnt="0">
        <dgm:presLayoutVars>
          <dgm:dir/>
          <dgm:resizeHandles val="exact"/>
        </dgm:presLayoutVars>
      </dgm:prSet>
      <dgm:spPr/>
    </dgm:pt>
    <dgm:pt modelId="{5C0ADAAD-EDC9-46DF-9407-0540293CAD92}" type="pres">
      <dgm:prSet presAssocID="{8D97268E-F6CD-4807-ABA5-81CC25ACA757}" presName="compNode" presStyleCnt="0"/>
      <dgm:spPr/>
    </dgm:pt>
    <dgm:pt modelId="{7CD716A7-AE16-4D9C-97B4-367D0AB90B25}" type="pres">
      <dgm:prSet presAssocID="{8D97268E-F6CD-4807-ABA5-81CC25ACA757}"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DCF309B9-8EF0-48D7-ADBB-BA27BF697463}" type="pres">
      <dgm:prSet presAssocID="{8D97268E-F6CD-4807-ABA5-81CC25ACA757}" presName="spaceRect" presStyleCnt="0"/>
      <dgm:spPr/>
    </dgm:pt>
    <dgm:pt modelId="{D7B49A05-10AE-4AF7-AE7D-656CDAD05A17}" type="pres">
      <dgm:prSet presAssocID="{8D97268E-F6CD-4807-ABA5-81CC25ACA757}" presName="textRect" presStyleLbl="revTx" presStyleIdx="0" presStyleCnt="4">
        <dgm:presLayoutVars>
          <dgm:chMax val="1"/>
          <dgm:chPref val="1"/>
        </dgm:presLayoutVars>
      </dgm:prSet>
      <dgm:spPr/>
    </dgm:pt>
    <dgm:pt modelId="{7FED4D2E-9D5E-4E05-9D04-6A4A101BC565}" type="pres">
      <dgm:prSet presAssocID="{8EDEA2D6-D8E3-40C6-BE2D-0606252DF7F7}" presName="sibTrans" presStyleCnt="0"/>
      <dgm:spPr/>
    </dgm:pt>
    <dgm:pt modelId="{484E2BA0-0EC8-47F3-AEB1-79373E43522E}" type="pres">
      <dgm:prSet presAssocID="{3DAE20AB-6642-49BB-B7C5-865F9466436B}" presName="compNode" presStyleCnt="0"/>
      <dgm:spPr/>
    </dgm:pt>
    <dgm:pt modelId="{4D7C507A-0192-4298-81DC-11618EA2137A}" type="pres">
      <dgm:prSet presAssocID="{3DAE20AB-6642-49BB-B7C5-865F9466436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9E83548A-5F23-4400-A5BA-7F2524FC7866}" type="pres">
      <dgm:prSet presAssocID="{3DAE20AB-6642-49BB-B7C5-865F9466436B}" presName="spaceRect" presStyleCnt="0"/>
      <dgm:spPr/>
    </dgm:pt>
    <dgm:pt modelId="{627B0C8B-466F-439E-93FF-7BA66028B482}" type="pres">
      <dgm:prSet presAssocID="{3DAE20AB-6642-49BB-B7C5-865F9466436B}" presName="textRect" presStyleLbl="revTx" presStyleIdx="1" presStyleCnt="4">
        <dgm:presLayoutVars>
          <dgm:chMax val="1"/>
          <dgm:chPref val="1"/>
        </dgm:presLayoutVars>
      </dgm:prSet>
      <dgm:spPr/>
    </dgm:pt>
    <dgm:pt modelId="{B6FD1A6B-E671-4C79-9AE0-EBCE2E3F4320}" type="pres">
      <dgm:prSet presAssocID="{4FD7DC8C-ACEC-4441-9E91-8E089F565B5C}" presName="sibTrans" presStyleCnt="0"/>
      <dgm:spPr/>
    </dgm:pt>
    <dgm:pt modelId="{6DE36DCB-BA6A-4657-B149-C80C50A45CE0}" type="pres">
      <dgm:prSet presAssocID="{797739A4-D597-47D3-B529-047A897CC2F6}" presName="compNode" presStyleCnt="0"/>
      <dgm:spPr/>
    </dgm:pt>
    <dgm:pt modelId="{5E655088-C1BC-4A1C-ABDD-3DBBCE13EE60}" type="pres">
      <dgm:prSet presAssocID="{797739A4-D597-47D3-B529-047A897CC2F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06B63FD7-E641-40B4-9DBF-7A00B263CA0E}" type="pres">
      <dgm:prSet presAssocID="{797739A4-D597-47D3-B529-047A897CC2F6}" presName="spaceRect" presStyleCnt="0"/>
      <dgm:spPr/>
    </dgm:pt>
    <dgm:pt modelId="{8CFF7DF0-836D-446E-902B-D2FF0663FD44}" type="pres">
      <dgm:prSet presAssocID="{797739A4-D597-47D3-B529-047A897CC2F6}" presName="textRect" presStyleLbl="revTx" presStyleIdx="2" presStyleCnt="4">
        <dgm:presLayoutVars>
          <dgm:chMax val="1"/>
          <dgm:chPref val="1"/>
        </dgm:presLayoutVars>
      </dgm:prSet>
      <dgm:spPr/>
    </dgm:pt>
    <dgm:pt modelId="{9DD697CA-E40D-4E82-B2A0-8F3F01CB7174}" type="pres">
      <dgm:prSet presAssocID="{966E2E54-3086-4319-AD8B-46E6EC4B0C1B}" presName="sibTrans" presStyleCnt="0"/>
      <dgm:spPr/>
    </dgm:pt>
    <dgm:pt modelId="{6E8685E3-87C2-4119-932B-393FE0D78169}" type="pres">
      <dgm:prSet presAssocID="{B1A8D17B-5B9A-4D75-95D7-BB5D7F90BEDB}" presName="compNode" presStyleCnt="0"/>
      <dgm:spPr/>
    </dgm:pt>
    <dgm:pt modelId="{3997CD7F-136E-4C4B-8D3E-79870E069F41}" type="pres">
      <dgm:prSet presAssocID="{B1A8D17B-5B9A-4D75-95D7-BB5D7F90BED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ilding"/>
        </a:ext>
      </dgm:extLst>
    </dgm:pt>
    <dgm:pt modelId="{15E04CC8-C462-4F04-B5B2-B72FBE6CE180}" type="pres">
      <dgm:prSet presAssocID="{B1A8D17B-5B9A-4D75-95D7-BB5D7F90BEDB}" presName="spaceRect" presStyleCnt="0"/>
      <dgm:spPr/>
    </dgm:pt>
    <dgm:pt modelId="{90498394-895F-4C52-B321-3203CAC6003D}" type="pres">
      <dgm:prSet presAssocID="{B1A8D17B-5B9A-4D75-95D7-BB5D7F90BEDB}" presName="textRect" presStyleLbl="revTx" presStyleIdx="3" presStyleCnt="4">
        <dgm:presLayoutVars>
          <dgm:chMax val="1"/>
          <dgm:chPref val="1"/>
        </dgm:presLayoutVars>
      </dgm:prSet>
      <dgm:spPr/>
    </dgm:pt>
  </dgm:ptLst>
  <dgm:cxnLst>
    <dgm:cxn modelId="{4B369703-28F1-4044-A774-2DD9351E2B28}" type="presOf" srcId="{797739A4-D597-47D3-B529-047A897CC2F6}" destId="{8CFF7DF0-836D-446E-902B-D2FF0663FD44}" srcOrd="0" destOrd="0" presId="urn:microsoft.com/office/officeart/2018/2/layout/IconLabelList"/>
    <dgm:cxn modelId="{DD927719-BA64-4099-9235-6F54ED5D0069}" type="presOf" srcId="{84984E0C-6D27-403F-923B-277C768E0136}" destId="{9B040286-26DC-4A90-A4AF-8E61644E0855}" srcOrd="0" destOrd="0" presId="urn:microsoft.com/office/officeart/2018/2/layout/IconLabelList"/>
    <dgm:cxn modelId="{06819D33-A7D7-4E0B-8E5B-C2E9704FB662}" srcId="{84984E0C-6D27-403F-923B-277C768E0136}" destId="{8D97268E-F6CD-4807-ABA5-81CC25ACA757}" srcOrd="0" destOrd="0" parTransId="{89743E47-61EE-45D7-9DF6-C030F4BD0C9E}" sibTransId="{8EDEA2D6-D8E3-40C6-BE2D-0606252DF7F7}"/>
    <dgm:cxn modelId="{01CFD673-F2CA-4A7E-BD72-4FD7DE531389}" type="presOf" srcId="{8D97268E-F6CD-4807-ABA5-81CC25ACA757}" destId="{D7B49A05-10AE-4AF7-AE7D-656CDAD05A17}" srcOrd="0" destOrd="0" presId="urn:microsoft.com/office/officeart/2018/2/layout/IconLabelList"/>
    <dgm:cxn modelId="{EF581F79-E3B4-4C95-B63E-997702DDF132}" srcId="{84984E0C-6D27-403F-923B-277C768E0136}" destId="{797739A4-D597-47D3-B529-047A897CC2F6}" srcOrd="2" destOrd="0" parTransId="{CE0B2FA8-A34A-42B3-99D7-49C61B30CA27}" sibTransId="{966E2E54-3086-4319-AD8B-46E6EC4B0C1B}"/>
    <dgm:cxn modelId="{0B6C3C7B-3626-42A0-B437-1FB57C38A513}" type="presOf" srcId="{B1A8D17B-5B9A-4D75-95D7-BB5D7F90BEDB}" destId="{90498394-895F-4C52-B321-3203CAC6003D}" srcOrd="0" destOrd="0" presId="urn:microsoft.com/office/officeart/2018/2/layout/IconLabelList"/>
    <dgm:cxn modelId="{1DD7FFB9-5317-4A4B-ABAB-5C07610F383D}" type="presOf" srcId="{3DAE20AB-6642-49BB-B7C5-865F9466436B}" destId="{627B0C8B-466F-439E-93FF-7BA66028B482}" srcOrd="0" destOrd="0" presId="urn:microsoft.com/office/officeart/2018/2/layout/IconLabelList"/>
    <dgm:cxn modelId="{75396BD4-05B8-4932-84B6-6298F9BAE26D}" srcId="{84984E0C-6D27-403F-923B-277C768E0136}" destId="{B1A8D17B-5B9A-4D75-95D7-BB5D7F90BEDB}" srcOrd="3" destOrd="0" parTransId="{00FD5A7C-E492-4747-B9D5-0AF2C6881CBC}" sibTransId="{C63C8237-C4B4-4434-823A-3315B8527A90}"/>
    <dgm:cxn modelId="{BA9E96DE-D83D-403C-9569-FB57D6896216}" srcId="{84984E0C-6D27-403F-923B-277C768E0136}" destId="{3DAE20AB-6642-49BB-B7C5-865F9466436B}" srcOrd="1" destOrd="0" parTransId="{F4660BF4-81BF-41EC-B646-E232EBC16B6D}" sibTransId="{4FD7DC8C-ACEC-4441-9E91-8E089F565B5C}"/>
    <dgm:cxn modelId="{D8BCE03A-228D-4E4F-B42E-8DBB57E94B46}" type="presParOf" srcId="{9B040286-26DC-4A90-A4AF-8E61644E0855}" destId="{5C0ADAAD-EDC9-46DF-9407-0540293CAD92}" srcOrd="0" destOrd="0" presId="urn:microsoft.com/office/officeart/2018/2/layout/IconLabelList"/>
    <dgm:cxn modelId="{7B2AFE61-032E-471C-ADBC-6B05A668F6D8}" type="presParOf" srcId="{5C0ADAAD-EDC9-46DF-9407-0540293CAD92}" destId="{7CD716A7-AE16-4D9C-97B4-367D0AB90B25}" srcOrd="0" destOrd="0" presId="urn:microsoft.com/office/officeart/2018/2/layout/IconLabelList"/>
    <dgm:cxn modelId="{40A77AAA-24EF-49AF-B994-A46BF85461E0}" type="presParOf" srcId="{5C0ADAAD-EDC9-46DF-9407-0540293CAD92}" destId="{DCF309B9-8EF0-48D7-ADBB-BA27BF697463}" srcOrd="1" destOrd="0" presId="urn:microsoft.com/office/officeart/2018/2/layout/IconLabelList"/>
    <dgm:cxn modelId="{8F7DCAA9-0FAE-4B1C-B152-F9E29AD31108}" type="presParOf" srcId="{5C0ADAAD-EDC9-46DF-9407-0540293CAD92}" destId="{D7B49A05-10AE-4AF7-AE7D-656CDAD05A17}" srcOrd="2" destOrd="0" presId="urn:microsoft.com/office/officeart/2018/2/layout/IconLabelList"/>
    <dgm:cxn modelId="{BDF958B6-8F79-4538-B1F1-637C2C82C041}" type="presParOf" srcId="{9B040286-26DC-4A90-A4AF-8E61644E0855}" destId="{7FED4D2E-9D5E-4E05-9D04-6A4A101BC565}" srcOrd="1" destOrd="0" presId="urn:microsoft.com/office/officeart/2018/2/layout/IconLabelList"/>
    <dgm:cxn modelId="{D727EBD2-A0AE-4825-B674-A1A8304C329E}" type="presParOf" srcId="{9B040286-26DC-4A90-A4AF-8E61644E0855}" destId="{484E2BA0-0EC8-47F3-AEB1-79373E43522E}" srcOrd="2" destOrd="0" presId="urn:microsoft.com/office/officeart/2018/2/layout/IconLabelList"/>
    <dgm:cxn modelId="{264A7810-B4DB-464B-86B4-7C239051EB20}" type="presParOf" srcId="{484E2BA0-0EC8-47F3-AEB1-79373E43522E}" destId="{4D7C507A-0192-4298-81DC-11618EA2137A}" srcOrd="0" destOrd="0" presId="urn:microsoft.com/office/officeart/2018/2/layout/IconLabelList"/>
    <dgm:cxn modelId="{8D4234ED-59CF-44D4-9D30-7B321E1A42E8}" type="presParOf" srcId="{484E2BA0-0EC8-47F3-AEB1-79373E43522E}" destId="{9E83548A-5F23-4400-A5BA-7F2524FC7866}" srcOrd="1" destOrd="0" presId="urn:microsoft.com/office/officeart/2018/2/layout/IconLabelList"/>
    <dgm:cxn modelId="{605805FF-C1A5-4342-9540-415286CA0103}" type="presParOf" srcId="{484E2BA0-0EC8-47F3-AEB1-79373E43522E}" destId="{627B0C8B-466F-439E-93FF-7BA66028B482}" srcOrd="2" destOrd="0" presId="urn:microsoft.com/office/officeart/2018/2/layout/IconLabelList"/>
    <dgm:cxn modelId="{8723B1F4-492C-4CE5-A7D8-FA065673661B}" type="presParOf" srcId="{9B040286-26DC-4A90-A4AF-8E61644E0855}" destId="{B6FD1A6B-E671-4C79-9AE0-EBCE2E3F4320}" srcOrd="3" destOrd="0" presId="urn:microsoft.com/office/officeart/2018/2/layout/IconLabelList"/>
    <dgm:cxn modelId="{21B34CBB-76B1-4A99-8ECC-EFDB501C822A}" type="presParOf" srcId="{9B040286-26DC-4A90-A4AF-8E61644E0855}" destId="{6DE36DCB-BA6A-4657-B149-C80C50A45CE0}" srcOrd="4" destOrd="0" presId="urn:microsoft.com/office/officeart/2018/2/layout/IconLabelList"/>
    <dgm:cxn modelId="{DBA0212D-F534-4A37-9BC7-D27DDFA945D2}" type="presParOf" srcId="{6DE36DCB-BA6A-4657-B149-C80C50A45CE0}" destId="{5E655088-C1BC-4A1C-ABDD-3DBBCE13EE60}" srcOrd="0" destOrd="0" presId="urn:microsoft.com/office/officeart/2018/2/layout/IconLabelList"/>
    <dgm:cxn modelId="{EC83D0E4-2C0B-4987-BFBB-E19250B59A3B}" type="presParOf" srcId="{6DE36DCB-BA6A-4657-B149-C80C50A45CE0}" destId="{06B63FD7-E641-40B4-9DBF-7A00B263CA0E}" srcOrd="1" destOrd="0" presId="urn:microsoft.com/office/officeart/2018/2/layout/IconLabelList"/>
    <dgm:cxn modelId="{B3350785-EEC2-4E48-B85A-FE153CC9578F}" type="presParOf" srcId="{6DE36DCB-BA6A-4657-B149-C80C50A45CE0}" destId="{8CFF7DF0-836D-446E-902B-D2FF0663FD44}" srcOrd="2" destOrd="0" presId="urn:microsoft.com/office/officeart/2018/2/layout/IconLabelList"/>
    <dgm:cxn modelId="{FEAEF7DD-5E8C-4D6C-B47D-627719539CB3}" type="presParOf" srcId="{9B040286-26DC-4A90-A4AF-8E61644E0855}" destId="{9DD697CA-E40D-4E82-B2A0-8F3F01CB7174}" srcOrd="5" destOrd="0" presId="urn:microsoft.com/office/officeart/2018/2/layout/IconLabelList"/>
    <dgm:cxn modelId="{9B636715-E988-497B-A49C-C77467F99E0E}" type="presParOf" srcId="{9B040286-26DC-4A90-A4AF-8E61644E0855}" destId="{6E8685E3-87C2-4119-932B-393FE0D78169}" srcOrd="6" destOrd="0" presId="urn:microsoft.com/office/officeart/2018/2/layout/IconLabelList"/>
    <dgm:cxn modelId="{8ADAC9B1-562B-4694-8210-4143650FDE33}" type="presParOf" srcId="{6E8685E3-87C2-4119-932B-393FE0D78169}" destId="{3997CD7F-136E-4C4B-8D3E-79870E069F41}" srcOrd="0" destOrd="0" presId="urn:microsoft.com/office/officeart/2018/2/layout/IconLabelList"/>
    <dgm:cxn modelId="{AA63F233-0212-4322-807A-DCEB6E3A69CD}" type="presParOf" srcId="{6E8685E3-87C2-4119-932B-393FE0D78169}" destId="{15E04CC8-C462-4F04-B5B2-B72FBE6CE180}" srcOrd="1" destOrd="0" presId="urn:microsoft.com/office/officeart/2018/2/layout/IconLabelList"/>
    <dgm:cxn modelId="{E2D0853C-7E22-4E17-BDD5-DE607CEC350D}" type="presParOf" srcId="{6E8685E3-87C2-4119-932B-393FE0D78169}" destId="{90498394-895F-4C52-B321-3203CAC6003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353F24C-627A-4760-B103-711127A66B49}"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F82F620-1E55-41E0-B23F-866632853879}">
      <dgm:prSet/>
      <dgm:spPr/>
      <dgm:t>
        <a:bodyPr/>
        <a:lstStyle/>
        <a:p>
          <a:pPr>
            <a:lnSpc>
              <a:spcPct val="100000"/>
            </a:lnSpc>
          </a:pPr>
          <a:r>
            <a:rPr lang="en-US"/>
            <a:t>Separate Interfaces for Administrators and Students</a:t>
          </a:r>
        </a:p>
      </dgm:t>
    </dgm:pt>
    <dgm:pt modelId="{0020F06A-4A44-425F-8B07-7C973281B4E4}" type="parTrans" cxnId="{8B17AB0F-8EC2-47B5-BBFB-13F43DD32D0C}">
      <dgm:prSet/>
      <dgm:spPr/>
      <dgm:t>
        <a:bodyPr/>
        <a:lstStyle/>
        <a:p>
          <a:endParaRPr lang="en-US"/>
        </a:p>
      </dgm:t>
    </dgm:pt>
    <dgm:pt modelId="{EE8EDA8D-5E0C-4F1F-9C8C-CAB5289CE29A}" type="sibTrans" cxnId="{8B17AB0F-8EC2-47B5-BBFB-13F43DD32D0C}">
      <dgm:prSet/>
      <dgm:spPr/>
      <dgm:t>
        <a:bodyPr/>
        <a:lstStyle/>
        <a:p>
          <a:endParaRPr lang="en-US"/>
        </a:p>
      </dgm:t>
    </dgm:pt>
    <dgm:pt modelId="{587C67A4-BBD5-4F01-A1B0-CF387A83E716}">
      <dgm:prSet/>
      <dgm:spPr/>
      <dgm:t>
        <a:bodyPr/>
        <a:lstStyle/>
        <a:p>
          <a:pPr>
            <a:lnSpc>
              <a:spcPct val="100000"/>
            </a:lnSpc>
          </a:pPr>
          <a:r>
            <a:rPr lang="en-US"/>
            <a:t>Easy Management of Items and Rentals</a:t>
          </a:r>
        </a:p>
      </dgm:t>
    </dgm:pt>
    <dgm:pt modelId="{96B8D55C-DCE9-4889-839B-868E49135D45}" type="parTrans" cxnId="{8268819A-2423-44EF-84A4-B0154AE94E47}">
      <dgm:prSet/>
      <dgm:spPr/>
      <dgm:t>
        <a:bodyPr/>
        <a:lstStyle/>
        <a:p>
          <a:endParaRPr lang="en-US"/>
        </a:p>
      </dgm:t>
    </dgm:pt>
    <dgm:pt modelId="{58637B59-14DA-4F4F-A165-5E6347C5C29B}" type="sibTrans" cxnId="{8268819A-2423-44EF-84A4-B0154AE94E47}">
      <dgm:prSet/>
      <dgm:spPr/>
      <dgm:t>
        <a:bodyPr/>
        <a:lstStyle/>
        <a:p>
          <a:endParaRPr lang="en-US"/>
        </a:p>
      </dgm:t>
    </dgm:pt>
    <dgm:pt modelId="{4F3F3AF4-2974-46E0-A07E-6783087C1DD0}">
      <dgm:prSet/>
      <dgm:spPr/>
      <dgm:t>
        <a:bodyPr/>
        <a:lstStyle/>
        <a:p>
          <a:pPr>
            <a:lnSpc>
              <a:spcPct val="100000"/>
            </a:lnSpc>
          </a:pPr>
          <a:r>
            <a:rPr lang="en-US" dirty="0"/>
            <a:t>Simple and User-Friendly Design</a:t>
          </a:r>
        </a:p>
      </dgm:t>
    </dgm:pt>
    <dgm:pt modelId="{58E2BE8F-09B9-4405-ACA2-520E2942028C}" type="parTrans" cxnId="{82C0E8EC-24BE-47D5-988E-5B5F0AEF8072}">
      <dgm:prSet/>
      <dgm:spPr/>
      <dgm:t>
        <a:bodyPr/>
        <a:lstStyle/>
        <a:p>
          <a:endParaRPr lang="en-US"/>
        </a:p>
      </dgm:t>
    </dgm:pt>
    <dgm:pt modelId="{77A0B216-2A58-47CA-BD40-962103EF19A7}" type="sibTrans" cxnId="{82C0E8EC-24BE-47D5-988E-5B5F0AEF8072}">
      <dgm:prSet/>
      <dgm:spPr/>
      <dgm:t>
        <a:bodyPr/>
        <a:lstStyle/>
        <a:p>
          <a:endParaRPr lang="en-US"/>
        </a:p>
      </dgm:t>
    </dgm:pt>
    <dgm:pt modelId="{FCF6688F-EE1A-46BA-BC01-72FAE680A990}">
      <dgm:prSet/>
      <dgm:spPr/>
      <dgm:t>
        <a:bodyPr/>
        <a:lstStyle/>
        <a:p>
          <a:pPr>
            <a:lnSpc>
              <a:spcPct val="100000"/>
            </a:lnSpc>
          </a:pPr>
          <a:r>
            <a:rPr lang="en-US"/>
            <a:t>Organized Data Storage in a Database</a:t>
          </a:r>
        </a:p>
      </dgm:t>
    </dgm:pt>
    <dgm:pt modelId="{3CB306C7-EFD7-4D2B-B729-FC0EADAB4937}" type="parTrans" cxnId="{6D40B3B4-1FAD-4265-9457-652C957A6B82}">
      <dgm:prSet/>
      <dgm:spPr/>
      <dgm:t>
        <a:bodyPr/>
        <a:lstStyle/>
        <a:p>
          <a:endParaRPr lang="en-US"/>
        </a:p>
      </dgm:t>
    </dgm:pt>
    <dgm:pt modelId="{19360621-AD66-498C-8F6F-1D2FB80F7CEF}" type="sibTrans" cxnId="{6D40B3B4-1FAD-4265-9457-652C957A6B82}">
      <dgm:prSet/>
      <dgm:spPr/>
      <dgm:t>
        <a:bodyPr/>
        <a:lstStyle/>
        <a:p>
          <a:endParaRPr lang="en-US"/>
        </a:p>
      </dgm:t>
    </dgm:pt>
    <dgm:pt modelId="{090334B6-F5E7-4B58-A076-346BEDAA2948}" type="pres">
      <dgm:prSet presAssocID="{3353F24C-627A-4760-B103-711127A66B49}" presName="root" presStyleCnt="0">
        <dgm:presLayoutVars>
          <dgm:dir/>
          <dgm:resizeHandles val="exact"/>
        </dgm:presLayoutVars>
      </dgm:prSet>
      <dgm:spPr/>
    </dgm:pt>
    <dgm:pt modelId="{B76CFC97-5463-4A96-A250-5456F8D87BC3}" type="pres">
      <dgm:prSet presAssocID="{6F82F620-1E55-41E0-B23F-866632853879}" presName="compNode" presStyleCnt="0"/>
      <dgm:spPr/>
    </dgm:pt>
    <dgm:pt modelId="{3BDB509D-B228-4A96-ACCE-A315C48DF6AA}" type="pres">
      <dgm:prSet presAssocID="{6F82F620-1E55-41E0-B23F-86663285387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sers"/>
        </a:ext>
      </dgm:extLst>
    </dgm:pt>
    <dgm:pt modelId="{FF4A3F49-5FAB-4EC2-8EDB-7F5EBB07CAFE}" type="pres">
      <dgm:prSet presAssocID="{6F82F620-1E55-41E0-B23F-866632853879}" presName="spaceRect" presStyleCnt="0"/>
      <dgm:spPr/>
    </dgm:pt>
    <dgm:pt modelId="{6D83C4C7-FFB2-40DA-80AF-A662291A3606}" type="pres">
      <dgm:prSet presAssocID="{6F82F620-1E55-41E0-B23F-866632853879}" presName="textRect" presStyleLbl="revTx" presStyleIdx="0" presStyleCnt="4">
        <dgm:presLayoutVars>
          <dgm:chMax val="1"/>
          <dgm:chPref val="1"/>
        </dgm:presLayoutVars>
      </dgm:prSet>
      <dgm:spPr/>
    </dgm:pt>
    <dgm:pt modelId="{CFFCA264-6D2E-4445-9B86-E89BE16FCE08}" type="pres">
      <dgm:prSet presAssocID="{EE8EDA8D-5E0C-4F1F-9C8C-CAB5289CE29A}" presName="sibTrans" presStyleCnt="0"/>
      <dgm:spPr/>
    </dgm:pt>
    <dgm:pt modelId="{ED94600A-BAD5-4B1D-A8D0-516C0C35959D}" type="pres">
      <dgm:prSet presAssocID="{587C67A4-BBD5-4F01-A1B0-CF387A83E716}" presName="compNode" presStyleCnt="0"/>
      <dgm:spPr/>
    </dgm:pt>
    <dgm:pt modelId="{3A5B263D-AC0D-4FE4-9B3C-A81239B0483A}" type="pres">
      <dgm:prSet presAssocID="{587C67A4-BBD5-4F01-A1B0-CF387A83E71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nagement"/>
        </a:ext>
      </dgm:extLst>
    </dgm:pt>
    <dgm:pt modelId="{033073EF-95FB-4DEC-9D2F-146E57C784D3}" type="pres">
      <dgm:prSet presAssocID="{587C67A4-BBD5-4F01-A1B0-CF387A83E716}" presName="spaceRect" presStyleCnt="0"/>
      <dgm:spPr/>
    </dgm:pt>
    <dgm:pt modelId="{EB760ED9-B429-4779-9DA9-1F31D2865DF0}" type="pres">
      <dgm:prSet presAssocID="{587C67A4-BBD5-4F01-A1B0-CF387A83E716}" presName="textRect" presStyleLbl="revTx" presStyleIdx="1" presStyleCnt="4">
        <dgm:presLayoutVars>
          <dgm:chMax val="1"/>
          <dgm:chPref val="1"/>
        </dgm:presLayoutVars>
      </dgm:prSet>
      <dgm:spPr/>
    </dgm:pt>
    <dgm:pt modelId="{78CF4858-D23D-464C-9E53-AF27F4C679F0}" type="pres">
      <dgm:prSet presAssocID="{58637B59-14DA-4F4F-A165-5E6347C5C29B}" presName="sibTrans" presStyleCnt="0"/>
      <dgm:spPr/>
    </dgm:pt>
    <dgm:pt modelId="{7F4E5A52-47C6-4E1A-9F32-0B07D3DC9852}" type="pres">
      <dgm:prSet presAssocID="{4F3F3AF4-2974-46E0-A07E-6783087C1DD0}" presName="compNode" presStyleCnt="0"/>
      <dgm:spPr/>
    </dgm:pt>
    <dgm:pt modelId="{F7C94DF2-D53F-4EA5-9F41-02B6E3A40B31}" type="pres">
      <dgm:prSet presAssocID="{4F3F3AF4-2974-46E0-A07E-6783087C1DD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eb Design"/>
        </a:ext>
      </dgm:extLst>
    </dgm:pt>
    <dgm:pt modelId="{BDF6177F-15F0-4260-BB62-3D89FB8C891E}" type="pres">
      <dgm:prSet presAssocID="{4F3F3AF4-2974-46E0-A07E-6783087C1DD0}" presName="spaceRect" presStyleCnt="0"/>
      <dgm:spPr/>
    </dgm:pt>
    <dgm:pt modelId="{32A0FD5A-5087-41CC-8BFD-EA00B9EBCE2F}" type="pres">
      <dgm:prSet presAssocID="{4F3F3AF4-2974-46E0-A07E-6783087C1DD0}" presName="textRect" presStyleLbl="revTx" presStyleIdx="2" presStyleCnt="4">
        <dgm:presLayoutVars>
          <dgm:chMax val="1"/>
          <dgm:chPref val="1"/>
        </dgm:presLayoutVars>
      </dgm:prSet>
      <dgm:spPr/>
    </dgm:pt>
    <dgm:pt modelId="{ED446B58-DE64-4A68-A81E-6412A7D53B13}" type="pres">
      <dgm:prSet presAssocID="{77A0B216-2A58-47CA-BD40-962103EF19A7}" presName="sibTrans" presStyleCnt="0"/>
      <dgm:spPr/>
    </dgm:pt>
    <dgm:pt modelId="{6CA75098-1FEE-4284-977A-E4B1E5302018}" type="pres">
      <dgm:prSet presAssocID="{FCF6688F-EE1A-46BA-BC01-72FAE680A990}" presName="compNode" presStyleCnt="0"/>
      <dgm:spPr/>
    </dgm:pt>
    <dgm:pt modelId="{FB90BFD2-28A4-489D-996B-CE46ED39AB75}" type="pres">
      <dgm:prSet presAssocID="{FCF6688F-EE1A-46BA-BC01-72FAE680A99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8D83B6A8-840D-49EA-90CB-4742B26B8F6D}" type="pres">
      <dgm:prSet presAssocID="{FCF6688F-EE1A-46BA-BC01-72FAE680A990}" presName="spaceRect" presStyleCnt="0"/>
      <dgm:spPr/>
    </dgm:pt>
    <dgm:pt modelId="{6F759401-9D54-4E55-A5EF-4C52E4EED6B5}" type="pres">
      <dgm:prSet presAssocID="{FCF6688F-EE1A-46BA-BC01-72FAE680A990}" presName="textRect" presStyleLbl="revTx" presStyleIdx="3" presStyleCnt="4">
        <dgm:presLayoutVars>
          <dgm:chMax val="1"/>
          <dgm:chPref val="1"/>
        </dgm:presLayoutVars>
      </dgm:prSet>
      <dgm:spPr/>
    </dgm:pt>
  </dgm:ptLst>
  <dgm:cxnLst>
    <dgm:cxn modelId="{8B17AB0F-8EC2-47B5-BBFB-13F43DD32D0C}" srcId="{3353F24C-627A-4760-B103-711127A66B49}" destId="{6F82F620-1E55-41E0-B23F-866632853879}" srcOrd="0" destOrd="0" parTransId="{0020F06A-4A44-425F-8B07-7C973281B4E4}" sibTransId="{EE8EDA8D-5E0C-4F1F-9C8C-CAB5289CE29A}"/>
    <dgm:cxn modelId="{E6D74756-849F-41EE-AD53-AFFAC2FCB157}" type="presOf" srcId="{4F3F3AF4-2974-46E0-A07E-6783087C1DD0}" destId="{32A0FD5A-5087-41CC-8BFD-EA00B9EBCE2F}" srcOrd="0" destOrd="0" presId="urn:microsoft.com/office/officeart/2018/2/layout/IconLabelList"/>
    <dgm:cxn modelId="{0147778A-2163-4E9B-994A-D2E3D4EB0CC4}" type="presOf" srcId="{6F82F620-1E55-41E0-B23F-866632853879}" destId="{6D83C4C7-FFB2-40DA-80AF-A662291A3606}" srcOrd="0" destOrd="0" presId="urn:microsoft.com/office/officeart/2018/2/layout/IconLabelList"/>
    <dgm:cxn modelId="{8268819A-2423-44EF-84A4-B0154AE94E47}" srcId="{3353F24C-627A-4760-B103-711127A66B49}" destId="{587C67A4-BBD5-4F01-A1B0-CF387A83E716}" srcOrd="1" destOrd="0" parTransId="{96B8D55C-DCE9-4889-839B-868E49135D45}" sibTransId="{58637B59-14DA-4F4F-A165-5E6347C5C29B}"/>
    <dgm:cxn modelId="{6D40B3B4-1FAD-4265-9457-652C957A6B82}" srcId="{3353F24C-627A-4760-B103-711127A66B49}" destId="{FCF6688F-EE1A-46BA-BC01-72FAE680A990}" srcOrd="3" destOrd="0" parTransId="{3CB306C7-EFD7-4D2B-B729-FC0EADAB4937}" sibTransId="{19360621-AD66-498C-8F6F-1D2FB80F7CEF}"/>
    <dgm:cxn modelId="{E8E3EFBE-B1D8-46D8-A689-99D229B9606D}" type="presOf" srcId="{587C67A4-BBD5-4F01-A1B0-CF387A83E716}" destId="{EB760ED9-B429-4779-9DA9-1F31D2865DF0}" srcOrd="0" destOrd="0" presId="urn:microsoft.com/office/officeart/2018/2/layout/IconLabelList"/>
    <dgm:cxn modelId="{BC8155E5-00A5-4E6D-819C-E08FA002B6C9}" type="presOf" srcId="{3353F24C-627A-4760-B103-711127A66B49}" destId="{090334B6-F5E7-4B58-A076-346BEDAA2948}" srcOrd="0" destOrd="0" presId="urn:microsoft.com/office/officeart/2018/2/layout/IconLabelList"/>
    <dgm:cxn modelId="{82C0E8EC-24BE-47D5-988E-5B5F0AEF8072}" srcId="{3353F24C-627A-4760-B103-711127A66B49}" destId="{4F3F3AF4-2974-46E0-A07E-6783087C1DD0}" srcOrd="2" destOrd="0" parTransId="{58E2BE8F-09B9-4405-ACA2-520E2942028C}" sibTransId="{77A0B216-2A58-47CA-BD40-962103EF19A7}"/>
    <dgm:cxn modelId="{E37192F9-E40E-4CCF-B94E-94D29B897C77}" type="presOf" srcId="{FCF6688F-EE1A-46BA-BC01-72FAE680A990}" destId="{6F759401-9D54-4E55-A5EF-4C52E4EED6B5}" srcOrd="0" destOrd="0" presId="urn:microsoft.com/office/officeart/2018/2/layout/IconLabelList"/>
    <dgm:cxn modelId="{97127DEE-3C7B-443B-A1E1-E75C4E25459D}" type="presParOf" srcId="{090334B6-F5E7-4B58-A076-346BEDAA2948}" destId="{B76CFC97-5463-4A96-A250-5456F8D87BC3}" srcOrd="0" destOrd="0" presId="urn:microsoft.com/office/officeart/2018/2/layout/IconLabelList"/>
    <dgm:cxn modelId="{7536ADA1-E565-4D66-B811-18D4F8FE6846}" type="presParOf" srcId="{B76CFC97-5463-4A96-A250-5456F8D87BC3}" destId="{3BDB509D-B228-4A96-ACCE-A315C48DF6AA}" srcOrd="0" destOrd="0" presId="urn:microsoft.com/office/officeart/2018/2/layout/IconLabelList"/>
    <dgm:cxn modelId="{B86A98B0-AC77-4DC7-8CB5-E3066C88796A}" type="presParOf" srcId="{B76CFC97-5463-4A96-A250-5456F8D87BC3}" destId="{FF4A3F49-5FAB-4EC2-8EDB-7F5EBB07CAFE}" srcOrd="1" destOrd="0" presId="urn:microsoft.com/office/officeart/2018/2/layout/IconLabelList"/>
    <dgm:cxn modelId="{EB356627-0485-47AD-90BA-4C6290A1DBC3}" type="presParOf" srcId="{B76CFC97-5463-4A96-A250-5456F8D87BC3}" destId="{6D83C4C7-FFB2-40DA-80AF-A662291A3606}" srcOrd="2" destOrd="0" presId="urn:microsoft.com/office/officeart/2018/2/layout/IconLabelList"/>
    <dgm:cxn modelId="{E18E8FA9-2E92-4904-9D69-20822B156DAD}" type="presParOf" srcId="{090334B6-F5E7-4B58-A076-346BEDAA2948}" destId="{CFFCA264-6D2E-4445-9B86-E89BE16FCE08}" srcOrd="1" destOrd="0" presId="urn:microsoft.com/office/officeart/2018/2/layout/IconLabelList"/>
    <dgm:cxn modelId="{39ACF552-09A8-4290-BE6A-B35A27B700C1}" type="presParOf" srcId="{090334B6-F5E7-4B58-A076-346BEDAA2948}" destId="{ED94600A-BAD5-4B1D-A8D0-516C0C35959D}" srcOrd="2" destOrd="0" presId="urn:microsoft.com/office/officeart/2018/2/layout/IconLabelList"/>
    <dgm:cxn modelId="{844860C7-2DA8-41CE-B47C-07D204CA58C7}" type="presParOf" srcId="{ED94600A-BAD5-4B1D-A8D0-516C0C35959D}" destId="{3A5B263D-AC0D-4FE4-9B3C-A81239B0483A}" srcOrd="0" destOrd="0" presId="urn:microsoft.com/office/officeart/2018/2/layout/IconLabelList"/>
    <dgm:cxn modelId="{1015803E-07A0-48A0-85ED-16DBA24754E4}" type="presParOf" srcId="{ED94600A-BAD5-4B1D-A8D0-516C0C35959D}" destId="{033073EF-95FB-4DEC-9D2F-146E57C784D3}" srcOrd="1" destOrd="0" presId="urn:microsoft.com/office/officeart/2018/2/layout/IconLabelList"/>
    <dgm:cxn modelId="{22EE6013-30CD-4FAF-B1C0-B1AAEDBE1F4D}" type="presParOf" srcId="{ED94600A-BAD5-4B1D-A8D0-516C0C35959D}" destId="{EB760ED9-B429-4779-9DA9-1F31D2865DF0}" srcOrd="2" destOrd="0" presId="urn:microsoft.com/office/officeart/2018/2/layout/IconLabelList"/>
    <dgm:cxn modelId="{CBF72B58-485D-4773-91FD-DDEAE35B0F74}" type="presParOf" srcId="{090334B6-F5E7-4B58-A076-346BEDAA2948}" destId="{78CF4858-D23D-464C-9E53-AF27F4C679F0}" srcOrd="3" destOrd="0" presId="urn:microsoft.com/office/officeart/2018/2/layout/IconLabelList"/>
    <dgm:cxn modelId="{A9D1FE77-7745-4E9A-A313-135CE91D2644}" type="presParOf" srcId="{090334B6-F5E7-4B58-A076-346BEDAA2948}" destId="{7F4E5A52-47C6-4E1A-9F32-0B07D3DC9852}" srcOrd="4" destOrd="0" presId="urn:microsoft.com/office/officeart/2018/2/layout/IconLabelList"/>
    <dgm:cxn modelId="{8B61523A-5782-4538-8121-711A706FBC01}" type="presParOf" srcId="{7F4E5A52-47C6-4E1A-9F32-0B07D3DC9852}" destId="{F7C94DF2-D53F-4EA5-9F41-02B6E3A40B31}" srcOrd="0" destOrd="0" presId="urn:microsoft.com/office/officeart/2018/2/layout/IconLabelList"/>
    <dgm:cxn modelId="{50067756-B784-4002-8E54-C1E85A5EAAC3}" type="presParOf" srcId="{7F4E5A52-47C6-4E1A-9F32-0B07D3DC9852}" destId="{BDF6177F-15F0-4260-BB62-3D89FB8C891E}" srcOrd="1" destOrd="0" presId="urn:microsoft.com/office/officeart/2018/2/layout/IconLabelList"/>
    <dgm:cxn modelId="{AFC9FF19-E252-4B51-9A41-CEB01B368F2D}" type="presParOf" srcId="{7F4E5A52-47C6-4E1A-9F32-0B07D3DC9852}" destId="{32A0FD5A-5087-41CC-8BFD-EA00B9EBCE2F}" srcOrd="2" destOrd="0" presId="urn:microsoft.com/office/officeart/2018/2/layout/IconLabelList"/>
    <dgm:cxn modelId="{9DE278FF-221A-4FEB-8F88-03FD73C05A03}" type="presParOf" srcId="{090334B6-F5E7-4B58-A076-346BEDAA2948}" destId="{ED446B58-DE64-4A68-A81E-6412A7D53B13}" srcOrd="5" destOrd="0" presId="urn:microsoft.com/office/officeart/2018/2/layout/IconLabelList"/>
    <dgm:cxn modelId="{3C8217FE-DE71-432A-BF79-BA48A735CE60}" type="presParOf" srcId="{090334B6-F5E7-4B58-A076-346BEDAA2948}" destId="{6CA75098-1FEE-4284-977A-E4B1E5302018}" srcOrd="6" destOrd="0" presId="urn:microsoft.com/office/officeart/2018/2/layout/IconLabelList"/>
    <dgm:cxn modelId="{16179787-A7D6-4248-93DC-C96B42B32161}" type="presParOf" srcId="{6CA75098-1FEE-4284-977A-E4B1E5302018}" destId="{FB90BFD2-28A4-489D-996B-CE46ED39AB75}" srcOrd="0" destOrd="0" presId="urn:microsoft.com/office/officeart/2018/2/layout/IconLabelList"/>
    <dgm:cxn modelId="{5A64244F-E8CE-47E8-A2F5-B8AE54A1AAFF}" type="presParOf" srcId="{6CA75098-1FEE-4284-977A-E4B1E5302018}" destId="{8D83B6A8-840D-49EA-90CB-4742B26B8F6D}" srcOrd="1" destOrd="0" presId="urn:microsoft.com/office/officeart/2018/2/layout/IconLabelList"/>
    <dgm:cxn modelId="{13A75BF5-574D-4E8B-B2FA-BCDC02C4742B}" type="presParOf" srcId="{6CA75098-1FEE-4284-977A-E4B1E5302018}" destId="{6F759401-9D54-4E55-A5EF-4C52E4EED6B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C9E668C-2ABE-42D7-B7B2-74CC90E2BD41}"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E741B5-0DD1-4B32-8134-E1EF4E9213F6}">
      <dgm:prSet/>
      <dgm:spPr/>
      <dgm:t>
        <a:bodyPr/>
        <a:lstStyle/>
        <a:p>
          <a:pPr>
            <a:defRPr cap="all"/>
          </a:pPr>
          <a:r>
            <a:rPr lang="en-US"/>
            <a:t>Python GUI</a:t>
          </a:r>
        </a:p>
      </dgm:t>
    </dgm:pt>
    <dgm:pt modelId="{6FE863A5-BB50-403C-801B-86206521F600}" type="parTrans" cxnId="{FDE03A48-3855-467C-BE3F-087769AE64D3}">
      <dgm:prSet/>
      <dgm:spPr/>
      <dgm:t>
        <a:bodyPr/>
        <a:lstStyle/>
        <a:p>
          <a:endParaRPr lang="en-US"/>
        </a:p>
      </dgm:t>
    </dgm:pt>
    <dgm:pt modelId="{6265FA58-2531-4924-8FD9-19E62A277870}" type="sibTrans" cxnId="{FDE03A48-3855-467C-BE3F-087769AE64D3}">
      <dgm:prSet/>
      <dgm:spPr/>
      <dgm:t>
        <a:bodyPr/>
        <a:lstStyle/>
        <a:p>
          <a:endParaRPr lang="en-US"/>
        </a:p>
      </dgm:t>
    </dgm:pt>
    <dgm:pt modelId="{169A7D47-1D87-468A-BB3F-DEECD44F029C}">
      <dgm:prSet/>
      <dgm:spPr/>
      <dgm:t>
        <a:bodyPr/>
        <a:lstStyle/>
        <a:p>
          <a:pPr>
            <a:defRPr cap="all"/>
          </a:pPr>
          <a:r>
            <a:rPr lang="en-US"/>
            <a:t>SQL Server</a:t>
          </a:r>
        </a:p>
      </dgm:t>
    </dgm:pt>
    <dgm:pt modelId="{E7671DE2-29B0-41A7-8B7C-E8BFF2F7E231}" type="parTrans" cxnId="{62940B1B-C63E-4E0D-A711-AA09CC0580DA}">
      <dgm:prSet/>
      <dgm:spPr/>
      <dgm:t>
        <a:bodyPr/>
        <a:lstStyle/>
        <a:p>
          <a:endParaRPr lang="en-US"/>
        </a:p>
      </dgm:t>
    </dgm:pt>
    <dgm:pt modelId="{BF429A37-55CD-47F0-95D5-48DEA3A753D1}" type="sibTrans" cxnId="{62940B1B-C63E-4E0D-A711-AA09CC0580DA}">
      <dgm:prSet/>
      <dgm:spPr/>
      <dgm:t>
        <a:bodyPr/>
        <a:lstStyle/>
        <a:p>
          <a:endParaRPr lang="en-US"/>
        </a:p>
      </dgm:t>
    </dgm:pt>
    <dgm:pt modelId="{35420F68-62A5-4E53-9200-29D939D6EF1D}">
      <dgm:prSet/>
      <dgm:spPr/>
      <dgm:t>
        <a:bodyPr/>
        <a:lstStyle/>
        <a:p>
          <a:pPr>
            <a:defRPr cap="all"/>
          </a:pPr>
          <a:r>
            <a:rPr lang="en-US"/>
            <a:t>Excel/CSV/MS Access</a:t>
          </a:r>
        </a:p>
      </dgm:t>
    </dgm:pt>
    <dgm:pt modelId="{21FC6C14-4EB0-4C85-ABB9-8102D60696B9}" type="parTrans" cxnId="{28F6921B-6A82-4343-9EB9-818481B26C31}">
      <dgm:prSet/>
      <dgm:spPr/>
      <dgm:t>
        <a:bodyPr/>
        <a:lstStyle/>
        <a:p>
          <a:endParaRPr lang="en-US"/>
        </a:p>
      </dgm:t>
    </dgm:pt>
    <dgm:pt modelId="{B50F20CE-6F9E-4505-914B-DD83A8D6E79F}" type="sibTrans" cxnId="{28F6921B-6A82-4343-9EB9-818481B26C31}">
      <dgm:prSet/>
      <dgm:spPr/>
      <dgm:t>
        <a:bodyPr/>
        <a:lstStyle/>
        <a:p>
          <a:endParaRPr lang="en-US"/>
        </a:p>
      </dgm:t>
    </dgm:pt>
    <dgm:pt modelId="{1527E006-0F9F-4E16-B7DA-5764858CDB2B}" type="pres">
      <dgm:prSet presAssocID="{AC9E668C-2ABE-42D7-B7B2-74CC90E2BD41}" presName="root" presStyleCnt="0">
        <dgm:presLayoutVars>
          <dgm:dir/>
          <dgm:resizeHandles val="exact"/>
        </dgm:presLayoutVars>
      </dgm:prSet>
      <dgm:spPr/>
    </dgm:pt>
    <dgm:pt modelId="{2C53D34A-53EC-4689-A415-22D191DA6F07}" type="pres">
      <dgm:prSet presAssocID="{FBE741B5-0DD1-4B32-8134-E1EF4E9213F6}" presName="compNode" presStyleCnt="0"/>
      <dgm:spPr/>
    </dgm:pt>
    <dgm:pt modelId="{3DC8CF38-A0A7-46B8-BB34-D1C800E07311}" type="pres">
      <dgm:prSet presAssocID="{FBE741B5-0DD1-4B32-8134-E1EF4E9213F6}" presName="iconBgRect" presStyleLbl="bgShp" presStyleIdx="0" presStyleCnt="3"/>
      <dgm:spPr/>
    </dgm:pt>
    <dgm:pt modelId="{D8C41175-F00B-4A2A-B73F-95CB2650764E}" type="pres">
      <dgm:prSet presAssocID="{FBE741B5-0DD1-4B32-8134-E1EF4E9213F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12EBF60D-2908-4D4B-A829-28E25E355B34}" type="pres">
      <dgm:prSet presAssocID="{FBE741B5-0DD1-4B32-8134-E1EF4E9213F6}" presName="spaceRect" presStyleCnt="0"/>
      <dgm:spPr/>
    </dgm:pt>
    <dgm:pt modelId="{34F8110E-BDBD-47EA-8CD3-D40ED00F0391}" type="pres">
      <dgm:prSet presAssocID="{FBE741B5-0DD1-4B32-8134-E1EF4E9213F6}" presName="textRect" presStyleLbl="revTx" presStyleIdx="0" presStyleCnt="3">
        <dgm:presLayoutVars>
          <dgm:chMax val="1"/>
          <dgm:chPref val="1"/>
        </dgm:presLayoutVars>
      </dgm:prSet>
      <dgm:spPr/>
    </dgm:pt>
    <dgm:pt modelId="{DE11C33F-909F-4534-B899-98DAFD99B3B0}" type="pres">
      <dgm:prSet presAssocID="{6265FA58-2531-4924-8FD9-19E62A277870}" presName="sibTrans" presStyleCnt="0"/>
      <dgm:spPr/>
    </dgm:pt>
    <dgm:pt modelId="{ADBE71FE-9CE4-4700-A142-DDFE9F18FB38}" type="pres">
      <dgm:prSet presAssocID="{169A7D47-1D87-468A-BB3F-DEECD44F029C}" presName="compNode" presStyleCnt="0"/>
      <dgm:spPr/>
    </dgm:pt>
    <dgm:pt modelId="{90DEE811-AD6D-4F71-9A29-6B434FE9BE30}" type="pres">
      <dgm:prSet presAssocID="{169A7D47-1D87-468A-BB3F-DEECD44F029C}" presName="iconBgRect" presStyleLbl="bgShp" presStyleIdx="1" presStyleCnt="3"/>
      <dgm:spPr/>
    </dgm:pt>
    <dgm:pt modelId="{46050EAC-9706-4F47-9EC8-37E2953CEBB3}" type="pres">
      <dgm:prSet presAssocID="{169A7D47-1D87-468A-BB3F-DEECD44F02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B60A330-A9A4-4C0E-83E3-640A0FE8EBD6}" type="pres">
      <dgm:prSet presAssocID="{169A7D47-1D87-468A-BB3F-DEECD44F029C}" presName="spaceRect" presStyleCnt="0"/>
      <dgm:spPr/>
    </dgm:pt>
    <dgm:pt modelId="{319B88C6-F840-458B-A5BC-203A04EC0A93}" type="pres">
      <dgm:prSet presAssocID="{169A7D47-1D87-468A-BB3F-DEECD44F029C}" presName="textRect" presStyleLbl="revTx" presStyleIdx="1" presStyleCnt="3">
        <dgm:presLayoutVars>
          <dgm:chMax val="1"/>
          <dgm:chPref val="1"/>
        </dgm:presLayoutVars>
      </dgm:prSet>
      <dgm:spPr/>
    </dgm:pt>
    <dgm:pt modelId="{9F35EB15-51EB-49C6-828C-B1B4658F6353}" type="pres">
      <dgm:prSet presAssocID="{BF429A37-55CD-47F0-95D5-48DEA3A753D1}" presName="sibTrans" presStyleCnt="0"/>
      <dgm:spPr/>
    </dgm:pt>
    <dgm:pt modelId="{4E011F9F-DF5B-4021-A8F4-185AA00D7E5A}" type="pres">
      <dgm:prSet presAssocID="{35420F68-62A5-4E53-9200-29D939D6EF1D}" presName="compNode" presStyleCnt="0"/>
      <dgm:spPr/>
    </dgm:pt>
    <dgm:pt modelId="{5349CAC8-4389-4E33-9010-3F9D00C72176}" type="pres">
      <dgm:prSet presAssocID="{35420F68-62A5-4E53-9200-29D939D6EF1D}" presName="iconBgRect" presStyleLbl="bgShp" presStyleIdx="2" presStyleCnt="3"/>
      <dgm:spPr/>
    </dgm:pt>
    <dgm:pt modelId="{0112DA72-DC4A-45CF-B75F-A9D7C53FDA87}" type="pres">
      <dgm:prSet presAssocID="{35420F68-62A5-4E53-9200-29D939D6EF1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A3EED6B1-F262-4D2A-82CA-D4A12BB481A5}" type="pres">
      <dgm:prSet presAssocID="{35420F68-62A5-4E53-9200-29D939D6EF1D}" presName="spaceRect" presStyleCnt="0"/>
      <dgm:spPr/>
    </dgm:pt>
    <dgm:pt modelId="{07A8794E-6919-4A71-9D4A-79A40E5E5402}" type="pres">
      <dgm:prSet presAssocID="{35420F68-62A5-4E53-9200-29D939D6EF1D}" presName="textRect" presStyleLbl="revTx" presStyleIdx="2" presStyleCnt="3">
        <dgm:presLayoutVars>
          <dgm:chMax val="1"/>
          <dgm:chPref val="1"/>
        </dgm:presLayoutVars>
      </dgm:prSet>
      <dgm:spPr/>
    </dgm:pt>
  </dgm:ptLst>
  <dgm:cxnLst>
    <dgm:cxn modelId="{62940B1B-C63E-4E0D-A711-AA09CC0580DA}" srcId="{AC9E668C-2ABE-42D7-B7B2-74CC90E2BD41}" destId="{169A7D47-1D87-468A-BB3F-DEECD44F029C}" srcOrd="1" destOrd="0" parTransId="{E7671DE2-29B0-41A7-8B7C-E8BFF2F7E231}" sibTransId="{BF429A37-55CD-47F0-95D5-48DEA3A753D1}"/>
    <dgm:cxn modelId="{28F6921B-6A82-4343-9EB9-818481B26C31}" srcId="{AC9E668C-2ABE-42D7-B7B2-74CC90E2BD41}" destId="{35420F68-62A5-4E53-9200-29D939D6EF1D}" srcOrd="2" destOrd="0" parTransId="{21FC6C14-4EB0-4C85-ABB9-8102D60696B9}" sibTransId="{B50F20CE-6F9E-4505-914B-DD83A8D6E79F}"/>
    <dgm:cxn modelId="{1185B444-40C0-48D9-945D-0A6C37962629}" type="presOf" srcId="{FBE741B5-0DD1-4B32-8134-E1EF4E9213F6}" destId="{34F8110E-BDBD-47EA-8CD3-D40ED00F0391}" srcOrd="0" destOrd="0" presId="urn:microsoft.com/office/officeart/2018/5/layout/IconCircleLabelList"/>
    <dgm:cxn modelId="{FDE03A48-3855-467C-BE3F-087769AE64D3}" srcId="{AC9E668C-2ABE-42D7-B7B2-74CC90E2BD41}" destId="{FBE741B5-0DD1-4B32-8134-E1EF4E9213F6}" srcOrd="0" destOrd="0" parTransId="{6FE863A5-BB50-403C-801B-86206521F600}" sibTransId="{6265FA58-2531-4924-8FD9-19E62A277870}"/>
    <dgm:cxn modelId="{02999792-8CF7-43E7-8678-5FE2386134CE}" type="presOf" srcId="{35420F68-62A5-4E53-9200-29D939D6EF1D}" destId="{07A8794E-6919-4A71-9D4A-79A40E5E5402}" srcOrd="0" destOrd="0" presId="urn:microsoft.com/office/officeart/2018/5/layout/IconCircleLabelList"/>
    <dgm:cxn modelId="{60C1D896-5A55-415F-A67C-97C293515F65}" type="presOf" srcId="{AC9E668C-2ABE-42D7-B7B2-74CC90E2BD41}" destId="{1527E006-0F9F-4E16-B7DA-5764858CDB2B}" srcOrd="0" destOrd="0" presId="urn:microsoft.com/office/officeart/2018/5/layout/IconCircleLabelList"/>
    <dgm:cxn modelId="{855D5FD7-2983-4260-87FE-A37E0A38AE8A}" type="presOf" srcId="{169A7D47-1D87-468A-BB3F-DEECD44F029C}" destId="{319B88C6-F840-458B-A5BC-203A04EC0A93}" srcOrd="0" destOrd="0" presId="urn:microsoft.com/office/officeart/2018/5/layout/IconCircleLabelList"/>
    <dgm:cxn modelId="{7AA40DAC-E0D5-4E02-87C7-46CE3BF63B3B}" type="presParOf" srcId="{1527E006-0F9F-4E16-B7DA-5764858CDB2B}" destId="{2C53D34A-53EC-4689-A415-22D191DA6F07}" srcOrd="0" destOrd="0" presId="urn:microsoft.com/office/officeart/2018/5/layout/IconCircleLabelList"/>
    <dgm:cxn modelId="{877CE3EE-0BF9-47FF-A3E3-AA56D1E80B97}" type="presParOf" srcId="{2C53D34A-53EC-4689-A415-22D191DA6F07}" destId="{3DC8CF38-A0A7-46B8-BB34-D1C800E07311}" srcOrd="0" destOrd="0" presId="urn:microsoft.com/office/officeart/2018/5/layout/IconCircleLabelList"/>
    <dgm:cxn modelId="{E8547A51-99FE-44F8-B8D8-8C6FE3ACD23D}" type="presParOf" srcId="{2C53D34A-53EC-4689-A415-22D191DA6F07}" destId="{D8C41175-F00B-4A2A-B73F-95CB2650764E}" srcOrd="1" destOrd="0" presId="urn:microsoft.com/office/officeart/2018/5/layout/IconCircleLabelList"/>
    <dgm:cxn modelId="{3DD77891-64AD-4084-B4FA-491354D095B0}" type="presParOf" srcId="{2C53D34A-53EC-4689-A415-22D191DA6F07}" destId="{12EBF60D-2908-4D4B-A829-28E25E355B34}" srcOrd="2" destOrd="0" presId="urn:microsoft.com/office/officeart/2018/5/layout/IconCircleLabelList"/>
    <dgm:cxn modelId="{C4ECAC31-DB8E-42AB-97C5-B9A2CAD9BFFA}" type="presParOf" srcId="{2C53D34A-53EC-4689-A415-22D191DA6F07}" destId="{34F8110E-BDBD-47EA-8CD3-D40ED00F0391}" srcOrd="3" destOrd="0" presId="urn:microsoft.com/office/officeart/2018/5/layout/IconCircleLabelList"/>
    <dgm:cxn modelId="{256264C4-8AA1-427D-8C95-D01F834DA4AB}" type="presParOf" srcId="{1527E006-0F9F-4E16-B7DA-5764858CDB2B}" destId="{DE11C33F-909F-4534-B899-98DAFD99B3B0}" srcOrd="1" destOrd="0" presId="urn:microsoft.com/office/officeart/2018/5/layout/IconCircleLabelList"/>
    <dgm:cxn modelId="{498C7BFE-3383-47D2-910D-718FF0E6498B}" type="presParOf" srcId="{1527E006-0F9F-4E16-B7DA-5764858CDB2B}" destId="{ADBE71FE-9CE4-4700-A142-DDFE9F18FB38}" srcOrd="2" destOrd="0" presId="urn:microsoft.com/office/officeart/2018/5/layout/IconCircleLabelList"/>
    <dgm:cxn modelId="{2CACA04B-2C2C-4AF5-8BC9-276C2B071700}" type="presParOf" srcId="{ADBE71FE-9CE4-4700-A142-DDFE9F18FB38}" destId="{90DEE811-AD6D-4F71-9A29-6B434FE9BE30}" srcOrd="0" destOrd="0" presId="urn:microsoft.com/office/officeart/2018/5/layout/IconCircleLabelList"/>
    <dgm:cxn modelId="{7E41D3C8-5D2F-4DFE-9D3E-6595E828FBDC}" type="presParOf" srcId="{ADBE71FE-9CE4-4700-A142-DDFE9F18FB38}" destId="{46050EAC-9706-4F47-9EC8-37E2953CEBB3}" srcOrd="1" destOrd="0" presId="urn:microsoft.com/office/officeart/2018/5/layout/IconCircleLabelList"/>
    <dgm:cxn modelId="{629C1E79-D80A-4FD9-ABA9-6D8F29E6771A}" type="presParOf" srcId="{ADBE71FE-9CE4-4700-A142-DDFE9F18FB38}" destId="{2B60A330-A9A4-4C0E-83E3-640A0FE8EBD6}" srcOrd="2" destOrd="0" presId="urn:microsoft.com/office/officeart/2018/5/layout/IconCircleLabelList"/>
    <dgm:cxn modelId="{6B0C940C-0052-4536-8C20-DD22E28AB72B}" type="presParOf" srcId="{ADBE71FE-9CE4-4700-A142-DDFE9F18FB38}" destId="{319B88C6-F840-458B-A5BC-203A04EC0A93}" srcOrd="3" destOrd="0" presId="urn:microsoft.com/office/officeart/2018/5/layout/IconCircleLabelList"/>
    <dgm:cxn modelId="{AD7634B1-1DEE-4060-A796-830E243B91DF}" type="presParOf" srcId="{1527E006-0F9F-4E16-B7DA-5764858CDB2B}" destId="{9F35EB15-51EB-49C6-828C-B1B4658F6353}" srcOrd="3" destOrd="0" presId="urn:microsoft.com/office/officeart/2018/5/layout/IconCircleLabelList"/>
    <dgm:cxn modelId="{6569F185-FF56-4C55-BE65-3E8D039FD13B}" type="presParOf" srcId="{1527E006-0F9F-4E16-B7DA-5764858CDB2B}" destId="{4E011F9F-DF5B-4021-A8F4-185AA00D7E5A}" srcOrd="4" destOrd="0" presId="urn:microsoft.com/office/officeart/2018/5/layout/IconCircleLabelList"/>
    <dgm:cxn modelId="{54488744-7EF1-4CD4-B349-160D79E2CD12}" type="presParOf" srcId="{4E011F9F-DF5B-4021-A8F4-185AA00D7E5A}" destId="{5349CAC8-4389-4E33-9010-3F9D00C72176}" srcOrd="0" destOrd="0" presId="urn:microsoft.com/office/officeart/2018/5/layout/IconCircleLabelList"/>
    <dgm:cxn modelId="{F40E99C3-0B0F-4587-9064-A0E035FDFD6C}" type="presParOf" srcId="{4E011F9F-DF5B-4021-A8F4-185AA00D7E5A}" destId="{0112DA72-DC4A-45CF-B75F-A9D7C53FDA87}" srcOrd="1" destOrd="0" presId="urn:microsoft.com/office/officeart/2018/5/layout/IconCircleLabelList"/>
    <dgm:cxn modelId="{DAE023D0-F2C2-44A8-9592-CC0BD5BDEBF2}" type="presParOf" srcId="{4E011F9F-DF5B-4021-A8F4-185AA00D7E5A}" destId="{A3EED6B1-F262-4D2A-82CA-D4A12BB481A5}" srcOrd="2" destOrd="0" presId="urn:microsoft.com/office/officeart/2018/5/layout/IconCircleLabelList"/>
    <dgm:cxn modelId="{9A5FB79F-B184-402D-BF67-9F7717B04798}" type="presParOf" srcId="{4E011F9F-DF5B-4021-A8F4-185AA00D7E5A}" destId="{07A8794E-6919-4A71-9D4A-79A40E5E540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206235E-E993-4D40-A511-E8F47461927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B71B318-B1D8-4102-9CF1-7661F61053DE}">
      <dgm:prSet/>
      <dgm:spPr/>
      <dgm:t>
        <a:bodyPr/>
        <a:lstStyle/>
        <a:p>
          <a:r>
            <a:rPr lang="en-US"/>
            <a:t>Simplifies Item Search and Rentals for Students</a:t>
          </a:r>
        </a:p>
      </dgm:t>
    </dgm:pt>
    <dgm:pt modelId="{4ACD6FC1-90E0-4229-9AE8-84B70004A388}" type="parTrans" cxnId="{FBB0C43C-F52A-4173-8C36-F82999D3A20F}">
      <dgm:prSet/>
      <dgm:spPr/>
      <dgm:t>
        <a:bodyPr/>
        <a:lstStyle/>
        <a:p>
          <a:endParaRPr lang="en-US"/>
        </a:p>
      </dgm:t>
    </dgm:pt>
    <dgm:pt modelId="{4CD53CDF-2050-45E0-A6FF-56D9A3D191F6}" type="sibTrans" cxnId="{FBB0C43C-F52A-4173-8C36-F82999D3A20F}">
      <dgm:prSet/>
      <dgm:spPr/>
      <dgm:t>
        <a:bodyPr/>
        <a:lstStyle/>
        <a:p>
          <a:endParaRPr lang="en-US"/>
        </a:p>
      </dgm:t>
    </dgm:pt>
    <dgm:pt modelId="{A1FC82BA-2B63-46FE-B95D-85E42EE8B19B}">
      <dgm:prSet/>
      <dgm:spPr/>
      <dgm:t>
        <a:bodyPr/>
        <a:lstStyle/>
        <a:p>
          <a:r>
            <a:rPr lang="en-US"/>
            <a:t>Efficient Inventory Management for Administrators</a:t>
          </a:r>
        </a:p>
      </dgm:t>
    </dgm:pt>
    <dgm:pt modelId="{CB7E76E6-89D3-4544-A9D0-D55A89F9E219}" type="parTrans" cxnId="{652BB9F5-96F4-4AED-886F-5F9C4C8CB256}">
      <dgm:prSet/>
      <dgm:spPr/>
      <dgm:t>
        <a:bodyPr/>
        <a:lstStyle/>
        <a:p>
          <a:endParaRPr lang="en-US"/>
        </a:p>
      </dgm:t>
    </dgm:pt>
    <dgm:pt modelId="{BA3A2976-C549-46A3-B863-39122AC04EBC}" type="sibTrans" cxnId="{652BB9F5-96F4-4AED-886F-5F9C4C8CB256}">
      <dgm:prSet/>
      <dgm:spPr/>
      <dgm:t>
        <a:bodyPr/>
        <a:lstStyle/>
        <a:p>
          <a:endParaRPr lang="en-US"/>
        </a:p>
      </dgm:t>
    </dgm:pt>
    <dgm:pt modelId="{A1255919-E30B-4015-B70D-C11196473334}">
      <dgm:prSet/>
      <dgm:spPr/>
      <dgm:t>
        <a:bodyPr/>
        <a:lstStyle/>
        <a:p>
          <a:r>
            <a:rPr lang="en-US"/>
            <a:t>User-Friendly Design for Easy Navigation</a:t>
          </a:r>
        </a:p>
      </dgm:t>
    </dgm:pt>
    <dgm:pt modelId="{5F3E7462-71C5-448B-8012-4F8B7DEA46B4}" type="parTrans" cxnId="{6151F877-69F7-4365-B386-AE4AF042F330}">
      <dgm:prSet/>
      <dgm:spPr/>
      <dgm:t>
        <a:bodyPr/>
        <a:lstStyle/>
        <a:p>
          <a:endParaRPr lang="en-US"/>
        </a:p>
      </dgm:t>
    </dgm:pt>
    <dgm:pt modelId="{4D934AA1-95AB-4949-9098-D471E869BAA6}" type="sibTrans" cxnId="{6151F877-69F7-4365-B386-AE4AF042F330}">
      <dgm:prSet/>
      <dgm:spPr/>
      <dgm:t>
        <a:bodyPr/>
        <a:lstStyle/>
        <a:p>
          <a:endParaRPr lang="en-US"/>
        </a:p>
      </dgm:t>
    </dgm:pt>
    <dgm:pt modelId="{DB4608C4-8491-4FAE-AEC8-1BE80D912D8B}">
      <dgm:prSet/>
      <dgm:spPr/>
      <dgm:t>
        <a:bodyPr/>
        <a:lstStyle/>
        <a:p>
          <a:r>
            <a:rPr lang="en-US"/>
            <a:t>Promotes Cost Savings and Waste Reduction</a:t>
          </a:r>
        </a:p>
      </dgm:t>
    </dgm:pt>
    <dgm:pt modelId="{3E0E86A2-22E6-4C22-AAB9-BEE28BE77223}" type="parTrans" cxnId="{E34AABB0-06D1-45C5-B8B2-585FA4DAFA66}">
      <dgm:prSet/>
      <dgm:spPr/>
      <dgm:t>
        <a:bodyPr/>
        <a:lstStyle/>
        <a:p>
          <a:endParaRPr lang="en-US"/>
        </a:p>
      </dgm:t>
    </dgm:pt>
    <dgm:pt modelId="{464D20E7-B446-47F6-AAE2-9E9D4D027FCC}" type="sibTrans" cxnId="{E34AABB0-06D1-45C5-B8B2-585FA4DAFA66}">
      <dgm:prSet/>
      <dgm:spPr/>
      <dgm:t>
        <a:bodyPr/>
        <a:lstStyle/>
        <a:p>
          <a:endParaRPr lang="en-US"/>
        </a:p>
      </dgm:t>
    </dgm:pt>
    <dgm:pt modelId="{1E5E9EEA-2B35-45FE-BF02-8460DADE7519}" type="pres">
      <dgm:prSet presAssocID="{3206235E-E993-4D40-A511-E8F474619275}" presName="root" presStyleCnt="0">
        <dgm:presLayoutVars>
          <dgm:dir/>
          <dgm:resizeHandles val="exact"/>
        </dgm:presLayoutVars>
      </dgm:prSet>
      <dgm:spPr/>
    </dgm:pt>
    <dgm:pt modelId="{FC4AEBD2-68AC-4E16-951F-B83B5F53C422}" type="pres">
      <dgm:prSet presAssocID="{8B71B318-B1D8-4102-9CF1-7661F61053DE}" presName="compNode" presStyleCnt="0"/>
      <dgm:spPr/>
    </dgm:pt>
    <dgm:pt modelId="{AD42063A-C160-4360-86AF-693720176FA7}" type="pres">
      <dgm:prSet presAssocID="{8B71B318-B1D8-4102-9CF1-7661F61053DE}"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0F865BC6-513D-4DA1-AC05-981E877622B9}" type="pres">
      <dgm:prSet presAssocID="{8B71B318-B1D8-4102-9CF1-7661F61053DE}" presName="spaceRect" presStyleCnt="0"/>
      <dgm:spPr/>
    </dgm:pt>
    <dgm:pt modelId="{60DBE842-7E5D-47FC-8E9D-7345278CDEFD}" type="pres">
      <dgm:prSet presAssocID="{8B71B318-B1D8-4102-9CF1-7661F61053DE}" presName="textRect" presStyleLbl="revTx" presStyleIdx="0" presStyleCnt="4">
        <dgm:presLayoutVars>
          <dgm:chMax val="1"/>
          <dgm:chPref val="1"/>
        </dgm:presLayoutVars>
      </dgm:prSet>
      <dgm:spPr/>
    </dgm:pt>
    <dgm:pt modelId="{EF46102E-7DC9-4AB2-AD75-95590F5025AD}" type="pres">
      <dgm:prSet presAssocID="{4CD53CDF-2050-45E0-A6FF-56D9A3D191F6}" presName="sibTrans" presStyleCnt="0"/>
      <dgm:spPr/>
    </dgm:pt>
    <dgm:pt modelId="{ED503216-C8D5-4BFB-AA0B-F50001B5619D}" type="pres">
      <dgm:prSet presAssocID="{A1FC82BA-2B63-46FE-B95D-85E42EE8B19B}" presName="compNode" presStyleCnt="0"/>
      <dgm:spPr/>
    </dgm:pt>
    <dgm:pt modelId="{F1124511-DD05-4B7C-B39B-276FA9BB92C9}" type="pres">
      <dgm:prSet presAssocID="{A1FC82BA-2B63-46FE-B95D-85E42EE8B1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8FDCBF53-B5BE-4187-BC2F-8A3394317483}" type="pres">
      <dgm:prSet presAssocID="{A1FC82BA-2B63-46FE-B95D-85E42EE8B19B}" presName="spaceRect" presStyleCnt="0"/>
      <dgm:spPr/>
    </dgm:pt>
    <dgm:pt modelId="{9A680EC1-4E4C-492F-BC98-4496B03411A6}" type="pres">
      <dgm:prSet presAssocID="{A1FC82BA-2B63-46FE-B95D-85E42EE8B19B}" presName="textRect" presStyleLbl="revTx" presStyleIdx="1" presStyleCnt="4">
        <dgm:presLayoutVars>
          <dgm:chMax val="1"/>
          <dgm:chPref val="1"/>
        </dgm:presLayoutVars>
      </dgm:prSet>
      <dgm:spPr/>
    </dgm:pt>
    <dgm:pt modelId="{24B20768-B8DE-4804-BF2A-56C79F6F5A9E}" type="pres">
      <dgm:prSet presAssocID="{BA3A2976-C549-46A3-B863-39122AC04EBC}" presName="sibTrans" presStyleCnt="0"/>
      <dgm:spPr/>
    </dgm:pt>
    <dgm:pt modelId="{EC912E81-B913-4631-84DB-33A27DD20996}" type="pres">
      <dgm:prSet presAssocID="{A1255919-E30B-4015-B70D-C11196473334}" presName="compNode" presStyleCnt="0"/>
      <dgm:spPr/>
    </dgm:pt>
    <dgm:pt modelId="{CCC9B534-7D22-4435-98D3-A26E0FE3EC2C}" type="pres">
      <dgm:prSet presAssocID="{A1255919-E30B-4015-B70D-C1119647333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mage"/>
        </a:ext>
      </dgm:extLst>
    </dgm:pt>
    <dgm:pt modelId="{4264016D-87F9-44BA-A3BC-398A891C35FE}" type="pres">
      <dgm:prSet presAssocID="{A1255919-E30B-4015-B70D-C11196473334}" presName="spaceRect" presStyleCnt="0"/>
      <dgm:spPr/>
    </dgm:pt>
    <dgm:pt modelId="{2C92282C-4BC2-4FC6-AD6F-9E482211CCC1}" type="pres">
      <dgm:prSet presAssocID="{A1255919-E30B-4015-B70D-C11196473334}" presName="textRect" presStyleLbl="revTx" presStyleIdx="2" presStyleCnt="4">
        <dgm:presLayoutVars>
          <dgm:chMax val="1"/>
          <dgm:chPref val="1"/>
        </dgm:presLayoutVars>
      </dgm:prSet>
      <dgm:spPr/>
    </dgm:pt>
    <dgm:pt modelId="{AC4BD086-9456-46F7-A431-00D02354AA11}" type="pres">
      <dgm:prSet presAssocID="{4D934AA1-95AB-4949-9098-D471E869BAA6}" presName="sibTrans" presStyleCnt="0"/>
      <dgm:spPr/>
    </dgm:pt>
    <dgm:pt modelId="{A6A0CB60-B754-458B-87BA-34173F5AC2D7}" type="pres">
      <dgm:prSet presAssocID="{DB4608C4-8491-4FAE-AEC8-1BE80D912D8B}" presName="compNode" presStyleCnt="0"/>
      <dgm:spPr/>
    </dgm:pt>
    <dgm:pt modelId="{C4F3AC99-B945-4B1F-95C2-E8B2BF976DF7}" type="pres">
      <dgm:prSet presAssocID="{DB4608C4-8491-4FAE-AEC8-1BE80D912D8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cycle"/>
        </a:ext>
      </dgm:extLst>
    </dgm:pt>
    <dgm:pt modelId="{8122989C-498C-4B3F-8392-3E25D1218081}" type="pres">
      <dgm:prSet presAssocID="{DB4608C4-8491-4FAE-AEC8-1BE80D912D8B}" presName="spaceRect" presStyleCnt="0"/>
      <dgm:spPr/>
    </dgm:pt>
    <dgm:pt modelId="{AEC63BB6-59E5-4CA4-B229-56E0E5FE4527}" type="pres">
      <dgm:prSet presAssocID="{DB4608C4-8491-4FAE-AEC8-1BE80D912D8B}" presName="textRect" presStyleLbl="revTx" presStyleIdx="3" presStyleCnt="4">
        <dgm:presLayoutVars>
          <dgm:chMax val="1"/>
          <dgm:chPref val="1"/>
        </dgm:presLayoutVars>
      </dgm:prSet>
      <dgm:spPr/>
    </dgm:pt>
  </dgm:ptLst>
  <dgm:cxnLst>
    <dgm:cxn modelId="{C995BC06-F02E-462F-96BC-E4813CEDFB23}" type="presOf" srcId="{3206235E-E993-4D40-A511-E8F474619275}" destId="{1E5E9EEA-2B35-45FE-BF02-8460DADE7519}" srcOrd="0" destOrd="0" presId="urn:microsoft.com/office/officeart/2018/2/layout/IconLabelList"/>
    <dgm:cxn modelId="{9D32BC0B-7D7D-4AC1-B10C-61CDEF2927FA}" type="presOf" srcId="{8B71B318-B1D8-4102-9CF1-7661F61053DE}" destId="{60DBE842-7E5D-47FC-8E9D-7345278CDEFD}" srcOrd="0" destOrd="0" presId="urn:microsoft.com/office/officeart/2018/2/layout/IconLabelList"/>
    <dgm:cxn modelId="{FBB0C43C-F52A-4173-8C36-F82999D3A20F}" srcId="{3206235E-E993-4D40-A511-E8F474619275}" destId="{8B71B318-B1D8-4102-9CF1-7661F61053DE}" srcOrd="0" destOrd="0" parTransId="{4ACD6FC1-90E0-4229-9AE8-84B70004A388}" sibTransId="{4CD53CDF-2050-45E0-A6FF-56D9A3D191F6}"/>
    <dgm:cxn modelId="{7ECECB67-F9AA-4456-B2D0-2F6D9B221674}" type="presOf" srcId="{DB4608C4-8491-4FAE-AEC8-1BE80D912D8B}" destId="{AEC63BB6-59E5-4CA4-B229-56E0E5FE4527}" srcOrd="0" destOrd="0" presId="urn:microsoft.com/office/officeart/2018/2/layout/IconLabelList"/>
    <dgm:cxn modelId="{6151F877-69F7-4365-B386-AE4AF042F330}" srcId="{3206235E-E993-4D40-A511-E8F474619275}" destId="{A1255919-E30B-4015-B70D-C11196473334}" srcOrd="2" destOrd="0" parTransId="{5F3E7462-71C5-448B-8012-4F8B7DEA46B4}" sibTransId="{4D934AA1-95AB-4949-9098-D471E869BAA6}"/>
    <dgm:cxn modelId="{D1FCD39E-564C-4DE8-9482-21129035D128}" type="presOf" srcId="{A1255919-E30B-4015-B70D-C11196473334}" destId="{2C92282C-4BC2-4FC6-AD6F-9E482211CCC1}" srcOrd="0" destOrd="0" presId="urn:microsoft.com/office/officeart/2018/2/layout/IconLabelList"/>
    <dgm:cxn modelId="{E34AABB0-06D1-45C5-B8B2-585FA4DAFA66}" srcId="{3206235E-E993-4D40-A511-E8F474619275}" destId="{DB4608C4-8491-4FAE-AEC8-1BE80D912D8B}" srcOrd="3" destOrd="0" parTransId="{3E0E86A2-22E6-4C22-AAB9-BEE28BE77223}" sibTransId="{464D20E7-B446-47F6-AAE2-9E9D4D027FCC}"/>
    <dgm:cxn modelId="{5EEA7ABD-F415-403A-B8EF-F8226A0A8D90}" type="presOf" srcId="{A1FC82BA-2B63-46FE-B95D-85E42EE8B19B}" destId="{9A680EC1-4E4C-492F-BC98-4496B03411A6}" srcOrd="0" destOrd="0" presId="urn:microsoft.com/office/officeart/2018/2/layout/IconLabelList"/>
    <dgm:cxn modelId="{652BB9F5-96F4-4AED-886F-5F9C4C8CB256}" srcId="{3206235E-E993-4D40-A511-E8F474619275}" destId="{A1FC82BA-2B63-46FE-B95D-85E42EE8B19B}" srcOrd="1" destOrd="0" parTransId="{CB7E76E6-89D3-4544-A9D0-D55A89F9E219}" sibTransId="{BA3A2976-C549-46A3-B863-39122AC04EBC}"/>
    <dgm:cxn modelId="{3CF83727-0B4C-417A-BF2D-FA82DF78612D}" type="presParOf" srcId="{1E5E9EEA-2B35-45FE-BF02-8460DADE7519}" destId="{FC4AEBD2-68AC-4E16-951F-B83B5F53C422}" srcOrd="0" destOrd="0" presId="urn:microsoft.com/office/officeart/2018/2/layout/IconLabelList"/>
    <dgm:cxn modelId="{CE9D2B61-6753-4EB8-9E28-07BE7A77493B}" type="presParOf" srcId="{FC4AEBD2-68AC-4E16-951F-B83B5F53C422}" destId="{AD42063A-C160-4360-86AF-693720176FA7}" srcOrd="0" destOrd="0" presId="urn:microsoft.com/office/officeart/2018/2/layout/IconLabelList"/>
    <dgm:cxn modelId="{8669E3C0-EB72-40A8-BC1B-F2DF19BF019B}" type="presParOf" srcId="{FC4AEBD2-68AC-4E16-951F-B83B5F53C422}" destId="{0F865BC6-513D-4DA1-AC05-981E877622B9}" srcOrd="1" destOrd="0" presId="urn:microsoft.com/office/officeart/2018/2/layout/IconLabelList"/>
    <dgm:cxn modelId="{B96FFC4F-8ACA-4188-AFF3-FBED008F98C2}" type="presParOf" srcId="{FC4AEBD2-68AC-4E16-951F-B83B5F53C422}" destId="{60DBE842-7E5D-47FC-8E9D-7345278CDEFD}" srcOrd="2" destOrd="0" presId="urn:microsoft.com/office/officeart/2018/2/layout/IconLabelList"/>
    <dgm:cxn modelId="{69D63D22-2186-4B51-861C-08ECFA11C650}" type="presParOf" srcId="{1E5E9EEA-2B35-45FE-BF02-8460DADE7519}" destId="{EF46102E-7DC9-4AB2-AD75-95590F5025AD}" srcOrd="1" destOrd="0" presId="urn:microsoft.com/office/officeart/2018/2/layout/IconLabelList"/>
    <dgm:cxn modelId="{B4CDEFCF-5ABE-45FF-8021-F6387494DB89}" type="presParOf" srcId="{1E5E9EEA-2B35-45FE-BF02-8460DADE7519}" destId="{ED503216-C8D5-4BFB-AA0B-F50001B5619D}" srcOrd="2" destOrd="0" presId="urn:microsoft.com/office/officeart/2018/2/layout/IconLabelList"/>
    <dgm:cxn modelId="{25C86BC9-B2A1-4B19-B30A-3C24BB2236BD}" type="presParOf" srcId="{ED503216-C8D5-4BFB-AA0B-F50001B5619D}" destId="{F1124511-DD05-4B7C-B39B-276FA9BB92C9}" srcOrd="0" destOrd="0" presId="urn:microsoft.com/office/officeart/2018/2/layout/IconLabelList"/>
    <dgm:cxn modelId="{CB6A0707-98DC-4C66-BC1F-C622837AB22D}" type="presParOf" srcId="{ED503216-C8D5-4BFB-AA0B-F50001B5619D}" destId="{8FDCBF53-B5BE-4187-BC2F-8A3394317483}" srcOrd="1" destOrd="0" presId="urn:microsoft.com/office/officeart/2018/2/layout/IconLabelList"/>
    <dgm:cxn modelId="{A57824E3-5163-4D6A-ABD8-CB250B9094BC}" type="presParOf" srcId="{ED503216-C8D5-4BFB-AA0B-F50001B5619D}" destId="{9A680EC1-4E4C-492F-BC98-4496B03411A6}" srcOrd="2" destOrd="0" presId="urn:microsoft.com/office/officeart/2018/2/layout/IconLabelList"/>
    <dgm:cxn modelId="{649F263E-4213-474E-A790-4749B98A55A0}" type="presParOf" srcId="{1E5E9EEA-2B35-45FE-BF02-8460DADE7519}" destId="{24B20768-B8DE-4804-BF2A-56C79F6F5A9E}" srcOrd="3" destOrd="0" presId="urn:microsoft.com/office/officeart/2018/2/layout/IconLabelList"/>
    <dgm:cxn modelId="{A49CEEBE-2384-49E4-834E-FB3CBF507F27}" type="presParOf" srcId="{1E5E9EEA-2B35-45FE-BF02-8460DADE7519}" destId="{EC912E81-B913-4631-84DB-33A27DD20996}" srcOrd="4" destOrd="0" presId="urn:microsoft.com/office/officeart/2018/2/layout/IconLabelList"/>
    <dgm:cxn modelId="{C817271B-F66E-41D4-B70D-1F07993B24DB}" type="presParOf" srcId="{EC912E81-B913-4631-84DB-33A27DD20996}" destId="{CCC9B534-7D22-4435-98D3-A26E0FE3EC2C}" srcOrd="0" destOrd="0" presId="urn:microsoft.com/office/officeart/2018/2/layout/IconLabelList"/>
    <dgm:cxn modelId="{5DFA4160-2607-4889-8F6A-4D6437622E1D}" type="presParOf" srcId="{EC912E81-B913-4631-84DB-33A27DD20996}" destId="{4264016D-87F9-44BA-A3BC-398A891C35FE}" srcOrd="1" destOrd="0" presId="urn:microsoft.com/office/officeart/2018/2/layout/IconLabelList"/>
    <dgm:cxn modelId="{38E3CF91-0CB1-4611-BCC1-E88240A55BA5}" type="presParOf" srcId="{EC912E81-B913-4631-84DB-33A27DD20996}" destId="{2C92282C-4BC2-4FC6-AD6F-9E482211CCC1}" srcOrd="2" destOrd="0" presId="urn:microsoft.com/office/officeart/2018/2/layout/IconLabelList"/>
    <dgm:cxn modelId="{49A0A3E7-093E-430F-9A9F-3434ACB8143A}" type="presParOf" srcId="{1E5E9EEA-2B35-45FE-BF02-8460DADE7519}" destId="{AC4BD086-9456-46F7-A431-00D02354AA11}" srcOrd="5" destOrd="0" presId="urn:microsoft.com/office/officeart/2018/2/layout/IconLabelList"/>
    <dgm:cxn modelId="{DDD0E315-8AA2-4977-B332-5CE5B0BB26FF}" type="presParOf" srcId="{1E5E9EEA-2B35-45FE-BF02-8460DADE7519}" destId="{A6A0CB60-B754-458B-87BA-34173F5AC2D7}" srcOrd="6" destOrd="0" presId="urn:microsoft.com/office/officeart/2018/2/layout/IconLabelList"/>
    <dgm:cxn modelId="{57B490B8-1697-4AA5-A789-85DEDE82E4A2}" type="presParOf" srcId="{A6A0CB60-B754-458B-87BA-34173F5AC2D7}" destId="{C4F3AC99-B945-4B1F-95C2-E8B2BF976DF7}" srcOrd="0" destOrd="0" presId="urn:microsoft.com/office/officeart/2018/2/layout/IconLabelList"/>
    <dgm:cxn modelId="{5F6DD14C-EA59-404B-B630-2E3570A1B613}" type="presParOf" srcId="{A6A0CB60-B754-458B-87BA-34173F5AC2D7}" destId="{8122989C-498C-4B3F-8392-3E25D1218081}" srcOrd="1" destOrd="0" presId="urn:microsoft.com/office/officeart/2018/2/layout/IconLabelList"/>
    <dgm:cxn modelId="{4F037A3F-E7AB-4830-B196-2DBCF63970DD}" type="presParOf" srcId="{A6A0CB60-B754-458B-87BA-34173F5AC2D7}" destId="{AEC63BB6-59E5-4CA4-B229-56E0E5FE452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3C47244-60F6-4F2B-952C-2D5F61B7EFCC}"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8246D75C-1F0F-4572-AE49-1FFD22EF73AC}">
      <dgm:prSet/>
      <dgm:spPr/>
      <dgm:t>
        <a:bodyPr/>
        <a:lstStyle/>
        <a:p>
          <a:r>
            <a:rPr lang="en-US"/>
            <a:t>Easy Browsing and Renting</a:t>
          </a:r>
        </a:p>
      </dgm:t>
    </dgm:pt>
    <dgm:pt modelId="{D05196ED-9862-4C8D-9405-B5640164F73A}" type="parTrans" cxnId="{F2BF2254-DB33-420F-AADA-0F3A1D0B9CFA}">
      <dgm:prSet/>
      <dgm:spPr/>
      <dgm:t>
        <a:bodyPr/>
        <a:lstStyle/>
        <a:p>
          <a:endParaRPr lang="en-US"/>
        </a:p>
      </dgm:t>
    </dgm:pt>
    <dgm:pt modelId="{57E62E4E-678C-49AD-898C-540DCD4B721D}" type="sibTrans" cxnId="{F2BF2254-DB33-420F-AADA-0F3A1D0B9CFA}">
      <dgm:prSet/>
      <dgm:spPr/>
      <dgm:t>
        <a:bodyPr/>
        <a:lstStyle/>
        <a:p>
          <a:endParaRPr lang="en-US"/>
        </a:p>
      </dgm:t>
    </dgm:pt>
    <dgm:pt modelId="{36198D6C-446F-4BE4-846A-E134602C578C}">
      <dgm:prSet/>
      <dgm:spPr/>
      <dgm:t>
        <a:bodyPr/>
        <a:lstStyle/>
        <a:p>
          <a:r>
            <a:rPr lang="en-US"/>
            <a:t>Structured Management</a:t>
          </a:r>
        </a:p>
      </dgm:t>
    </dgm:pt>
    <dgm:pt modelId="{5039ABE1-11A2-4033-9C05-1BCEC76F0C7A}" type="parTrans" cxnId="{C1DB7D92-94BD-4324-BFB6-8C1AFD43F50D}">
      <dgm:prSet/>
      <dgm:spPr/>
      <dgm:t>
        <a:bodyPr/>
        <a:lstStyle/>
        <a:p>
          <a:endParaRPr lang="en-US"/>
        </a:p>
      </dgm:t>
    </dgm:pt>
    <dgm:pt modelId="{8072CC50-BE08-4BB6-97D0-65FE2EE94A93}" type="sibTrans" cxnId="{C1DB7D92-94BD-4324-BFB6-8C1AFD43F50D}">
      <dgm:prSet/>
      <dgm:spPr/>
      <dgm:t>
        <a:bodyPr/>
        <a:lstStyle/>
        <a:p>
          <a:endParaRPr lang="en-US"/>
        </a:p>
      </dgm:t>
    </dgm:pt>
    <dgm:pt modelId="{7F8FA465-7627-45BA-A13E-280F959C1CD1}">
      <dgm:prSet/>
      <dgm:spPr/>
      <dgm:t>
        <a:bodyPr/>
        <a:lstStyle/>
        <a:p>
          <a:r>
            <a:rPr lang="en-US"/>
            <a:t>Time-Saving Availability Display</a:t>
          </a:r>
        </a:p>
      </dgm:t>
    </dgm:pt>
    <dgm:pt modelId="{D3951849-247F-4176-8F87-2F58868B99D4}" type="parTrans" cxnId="{C24FBF45-13C8-4624-B9E5-CF7AF7A5D08E}">
      <dgm:prSet/>
      <dgm:spPr/>
      <dgm:t>
        <a:bodyPr/>
        <a:lstStyle/>
        <a:p>
          <a:endParaRPr lang="en-US"/>
        </a:p>
      </dgm:t>
    </dgm:pt>
    <dgm:pt modelId="{3BE33D6F-767B-4304-864D-EB2B5CDE2C9C}" type="sibTrans" cxnId="{C24FBF45-13C8-4624-B9E5-CF7AF7A5D08E}">
      <dgm:prSet/>
      <dgm:spPr/>
      <dgm:t>
        <a:bodyPr/>
        <a:lstStyle/>
        <a:p>
          <a:endParaRPr lang="en-US"/>
        </a:p>
      </dgm:t>
    </dgm:pt>
    <dgm:pt modelId="{C6EB538B-F127-4B0D-A546-22EBA18CCAE3}">
      <dgm:prSet/>
      <dgm:spPr/>
      <dgm:t>
        <a:bodyPr/>
        <a:lstStyle/>
        <a:p>
          <a:r>
            <a:rPr lang="en-US"/>
            <a:t>Resource Reuse and Waste Reduction</a:t>
          </a:r>
        </a:p>
      </dgm:t>
    </dgm:pt>
    <dgm:pt modelId="{36F3EDEC-8CDE-4A49-951F-680F74BFF311}" type="parTrans" cxnId="{0D50EC42-08F7-4F9F-8B6F-9BFE638AFC12}">
      <dgm:prSet/>
      <dgm:spPr/>
      <dgm:t>
        <a:bodyPr/>
        <a:lstStyle/>
        <a:p>
          <a:endParaRPr lang="en-US"/>
        </a:p>
      </dgm:t>
    </dgm:pt>
    <dgm:pt modelId="{B1A9B3B4-5853-458C-A729-1C6224D81B79}" type="sibTrans" cxnId="{0D50EC42-08F7-4F9F-8B6F-9BFE638AFC12}">
      <dgm:prSet/>
      <dgm:spPr/>
      <dgm:t>
        <a:bodyPr/>
        <a:lstStyle/>
        <a:p>
          <a:endParaRPr lang="en-US"/>
        </a:p>
      </dgm:t>
    </dgm:pt>
    <dgm:pt modelId="{F5E6FB1A-B256-4B22-8D0B-74CE6E393FE7}" type="pres">
      <dgm:prSet presAssocID="{A3C47244-60F6-4F2B-952C-2D5F61B7EFCC}" presName="root" presStyleCnt="0">
        <dgm:presLayoutVars>
          <dgm:dir/>
          <dgm:resizeHandles val="exact"/>
        </dgm:presLayoutVars>
      </dgm:prSet>
      <dgm:spPr/>
    </dgm:pt>
    <dgm:pt modelId="{95412D6F-0146-4E31-8E65-EF83AAAE7C0F}" type="pres">
      <dgm:prSet presAssocID="{8246D75C-1F0F-4572-AE49-1FFD22EF73AC}" presName="compNode" presStyleCnt="0"/>
      <dgm:spPr/>
    </dgm:pt>
    <dgm:pt modelId="{C748DF30-93A8-4A2B-B5A2-0BF78748FA75}" type="pres">
      <dgm:prSet presAssocID="{8246D75C-1F0F-4572-AE49-1FFD22EF73A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5917C82A-C753-4F84-82B5-0340779CF69A}" type="pres">
      <dgm:prSet presAssocID="{8246D75C-1F0F-4572-AE49-1FFD22EF73AC}" presName="spaceRect" presStyleCnt="0"/>
      <dgm:spPr/>
    </dgm:pt>
    <dgm:pt modelId="{84156711-00FB-41A5-AE97-12F236583386}" type="pres">
      <dgm:prSet presAssocID="{8246D75C-1F0F-4572-AE49-1FFD22EF73AC}" presName="textRect" presStyleLbl="revTx" presStyleIdx="0" presStyleCnt="4">
        <dgm:presLayoutVars>
          <dgm:chMax val="1"/>
          <dgm:chPref val="1"/>
        </dgm:presLayoutVars>
      </dgm:prSet>
      <dgm:spPr/>
    </dgm:pt>
    <dgm:pt modelId="{D8D374F5-3CA4-4BAA-8923-1DA5C079A208}" type="pres">
      <dgm:prSet presAssocID="{57E62E4E-678C-49AD-898C-540DCD4B721D}" presName="sibTrans" presStyleCnt="0"/>
      <dgm:spPr/>
    </dgm:pt>
    <dgm:pt modelId="{45DF13F4-55B4-4195-93D8-0C8F616FE7E3}" type="pres">
      <dgm:prSet presAssocID="{36198D6C-446F-4BE4-846A-E134602C578C}" presName="compNode" presStyleCnt="0"/>
      <dgm:spPr/>
    </dgm:pt>
    <dgm:pt modelId="{F4930A35-F33D-48C6-B57D-A79045DA3112}" type="pres">
      <dgm:prSet presAssocID="{36198D6C-446F-4BE4-846A-E134602C578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E1AC5D1B-B6FF-4B7B-BCA3-70AB5FDAB659}" type="pres">
      <dgm:prSet presAssocID="{36198D6C-446F-4BE4-846A-E134602C578C}" presName="spaceRect" presStyleCnt="0"/>
      <dgm:spPr/>
    </dgm:pt>
    <dgm:pt modelId="{49217401-3E74-43A5-B66A-B296F40C58B8}" type="pres">
      <dgm:prSet presAssocID="{36198D6C-446F-4BE4-846A-E134602C578C}" presName="textRect" presStyleLbl="revTx" presStyleIdx="1" presStyleCnt="4">
        <dgm:presLayoutVars>
          <dgm:chMax val="1"/>
          <dgm:chPref val="1"/>
        </dgm:presLayoutVars>
      </dgm:prSet>
      <dgm:spPr/>
    </dgm:pt>
    <dgm:pt modelId="{129F2C78-3E37-4D63-861E-F856F3310F8C}" type="pres">
      <dgm:prSet presAssocID="{8072CC50-BE08-4BB6-97D0-65FE2EE94A93}" presName="sibTrans" presStyleCnt="0"/>
      <dgm:spPr/>
    </dgm:pt>
    <dgm:pt modelId="{73D2BDE9-4299-4270-926C-0B1FC223C083}" type="pres">
      <dgm:prSet presAssocID="{7F8FA465-7627-45BA-A13E-280F959C1CD1}" presName="compNode" presStyleCnt="0"/>
      <dgm:spPr/>
    </dgm:pt>
    <dgm:pt modelId="{A01C3A61-8244-4069-B548-AFB6A8F03773}" type="pres">
      <dgm:prSet presAssocID="{7F8FA465-7627-45BA-A13E-280F959C1C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BC3FD6FD-64FB-468C-8A1F-5FC87A40C5AD}" type="pres">
      <dgm:prSet presAssocID="{7F8FA465-7627-45BA-A13E-280F959C1CD1}" presName="spaceRect" presStyleCnt="0"/>
      <dgm:spPr/>
    </dgm:pt>
    <dgm:pt modelId="{863F274B-01DC-4B1F-8D07-A4FD6ED54A06}" type="pres">
      <dgm:prSet presAssocID="{7F8FA465-7627-45BA-A13E-280F959C1CD1}" presName="textRect" presStyleLbl="revTx" presStyleIdx="2" presStyleCnt="4">
        <dgm:presLayoutVars>
          <dgm:chMax val="1"/>
          <dgm:chPref val="1"/>
        </dgm:presLayoutVars>
      </dgm:prSet>
      <dgm:spPr/>
    </dgm:pt>
    <dgm:pt modelId="{2A06FD39-9B7F-4267-AF67-F38E60D613B3}" type="pres">
      <dgm:prSet presAssocID="{3BE33D6F-767B-4304-864D-EB2B5CDE2C9C}" presName="sibTrans" presStyleCnt="0"/>
      <dgm:spPr/>
    </dgm:pt>
    <dgm:pt modelId="{3BF155C0-3864-4C63-B531-9F0C3CA0B4C6}" type="pres">
      <dgm:prSet presAssocID="{C6EB538B-F127-4B0D-A546-22EBA18CCAE3}" presName="compNode" presStyleCnt="0"/>
      <dgm:spPr/>
    </dgm:pt>
    <dgm:pt modelId="{8581870A-3A19-4E3D-B4E3-C04041196CB2}" type="pres">
      <dgm:prSet presAssocID="{C6EB538B-F127-4B0D-A546-22EBA18CCAE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cycle"/>
        </a:ext>
      </dgm:extLst>
    </dgm:pt>
    <dgm:pt modelId="{37C4FBB3-1169-4E7C-A04A-F96E1FDD11F7}" type="pres">
      <dgm:prSet presAssocID="{C6EB538B-F127-4B0D-A546-22EBA18CCAE3}" presName="spaceRect" presStyleCnt="0"/>
      <dgm:spPr/>
    </dgm:pt>
    <dgm:pt modelId="{F8660663-227D-43B0-8F10-84B161E16014}" type="pres">
      <dgm:prSet presAssocID="{C6EB538B-F127-4B0D-A546-22EBA18CCAE3}" presName="textRect" presStyleLbl="revTx" presStyleIdx="3" presStyleCnt="4">
        <dgm:presLayoutVars>
          <dgm:chMax val="1"/>
          <dgm:chPref val="1"/>
        </dgm:presLayoutVars>
      </dgm:prSet>
      <dgm:spPr/>
    </dgm:pt>
  </dgm:ptLst>
  <dgm:cxnLst>
    <dgm:cxn modelId="{E5845104-D0B1-412B-A9E6-7D61380D5224}" type="presOf" srcId="{A3C47244-60F6-4F2B-952C-2D5F61B7EFCC}" destId="{F5E6FB1A-B256-4B22-8D0B-74CE6E393FE7}" srcOrd="0" destOrd="0" presId="urn:microsoft.com/office/officeart/2018/2/layout/IconLabelList"/>
    <dgm:cxn modelId="{19A53B27-AA8D-46EB-8621-9D90819A8CE4}" type="presOf" srcId="{8246D75C-1F0F-4572-AE49-1FFD22EF73AC}" destId="{84156711-00FB-41A5-AE97-12F236583386}" srcOrd="0" destOrd="0" presId="urn:microsoft.com/office/officeart/2018/2/layout/IconLabelList"/>
    <dgm:cxn modelId="{03618E35-5269-48C2-8756-8B21C2528C92}" type="presOf" srcId="{36198D6C-446F-4BE4-846A-E134602C578C}" destId="{49217401-3E74-43A5-B66A-B296F40C58B8}" srcOrd="0" destOrd="0" presId="urn:microsoft.com/office/officeart/2018/2/layout/IconLabelList"/>
    <dgm:cxn modelId="{0D50EC42-08F7-4F9F-8B6F-9BFE638AFC12}" srcId="{A3C47244-60F6-4F2B-952C-2D5F61B7EFCC}" destId="{C6EB538B-F127-4B0D-A546-22EBA18CCAE3}" srcOrd="3" destOrd="0" parTransId="{36F3EDEC-8CDE-4A49-951F-680F74BFF311}" sibTransId="{B1A9B3B4-5853-458C-A729-1C6224D81B79}"/>
    <dgm:cxn modelId="{C24FBF45-13C8-4624-B9E5-CF7AF7A5D08E}" srcId="{A3C47244-60F6-4F2B-952C-2D5F61B7EFCC}" destId="{7F8FA465-7627-45BA-A13E-280F959C1CD1}" srcOrd="2" destOrd="0" parTransId="{D3951849-247F-4176-8F87-2F58868B99D4}" sibTransId="{3BE33D6F-767B-4304-864D-EB2B5CDE2C9C}"/>
    <dgm:cxn modelId="{F2BF2254-DB33-420F-AADA-0F3A1D0B9CFA}" srcId="{A3C47244-60F6-4F2B-952C-2D5F61B7EFCC}" destId="{8246D75C-1F0F-4572-AE49-1FFD22EF73AC}" srcOrd="0" destOrd="0" parTransId="{D05196ED-9862-4C8D-9405-B5640164F73A}" sibTransId="{57E62E4E-678C-49AD-898C-540DCD4B721D}"/>
    <dgm:cxn modelId="{C1DB7D92-94BD-4324-BFB6-8C1AFD43F50D}" srcId="{A3C47244-60F6-4F2B-952C-2D5F61B7EFCC}" destId="{36198D6C-446F-4BE4-846A-E134602C578C}" srcOrd="1" destOrd="0" parTransId="{5039ABE1-11A2-4033-9C05-1BCEC76F0C7A}" sibTransId="{8072CC50-BE08-4BB6-97D0-65FE2EE94A93}"/>
    <dgm:cxn modelId="{0B775DD7-D461-4288-A8B5-84F85FE82B7D}" type="presOf" srcId="{7F8FA465-7627-45BA-A13E-280F959C1CD1}" destId="{863F274B-01DC-4B1F-8D07-A4FD6ED54A06}" srcOrd="0" destOrd="0" presId="urn:microsoft.com/office/officeart/2018/2/layout/IconLabelList"/>
    <dgm:cxn modelId="{64E655FB-0C34-46B8-A968-E2F6F77474AE}" type="presOf" srcId="{C6EB538B-F127-4B0D-A546-22EBA18CCAE3}" destId="{F8660663-227D-43B0-8F10-84B161E16014}" srcOrd="0" destOrd="0" presId="urn:microsoft.com/office/officeart/2018/2/layout/IconLabelList"/>
    <dgm:cxn modelId="{56A89C55-3F5F-48BF-9CDA-5329FA6C785A}" type="presParOf" srcId="{F5E6FB1A-B256-4B22-8D0B-74CE6E393FE7}" destId="{95412D6F-0146-4E31-8E65-EF83AAAE7C0F}" srcOrd="0" destOrd="0" presId="urn:microsoft.com/office/officeart/2018/2/layout/IconLabelList"/>
    <dgm:cxn modelId="{AA711FBC-4B28-44BC-BC30-9AAE1ED53817}" type="presParOf" srcId="{95412D6F-0146-4E31-8E65-EF83AAAE7C0F}" destId="{C748DF30-93A8-4A2B-B5A2-0BF78748FA75}" srcOrd="0" destOrd="0" presId="urn:microsoft.com/office/officeart/2018/2/layout/IconLabelList"/>
    <dgm:cxn modelId="{CE6E9B45-9BE6-499A-9DAA-1A7630C215E3}" type="presParOf" srcId="{95412D6F-0146-4E31-8E65-EF83AAAE7C0F}" destId="{5917C82A-C753-4F84-82B5-0340779CF69A}" srcOrd="1" destOrd="0" presId="urn:microsoft.com/office/officeart/2018/2/layout/IconLabelList"/>
    <dgm:cxn modelId="{4C09791D-E8E2-4373-808B-0F262235B6E1}" type="presParOf" srcId="{95412D6F-0146-4E31-8E65-EF83AAAE7C0F}" destId="{84156711-00FB-41A5-AE97-12F236583386}" srcOrd="2" destOrd="0" presId="urn:microsoft.com/office/officeart/2018/2/layout/IconLabelList"/>
    <dgm:cxn modelId="{D69A7335-B13F-4C50-A80B-EEBB6B138E18}" type="presParOf" srcId="{F5E6FB1A-B256-4B22-8D0B-74CE6E393FE7}" destId="{D8D374F5-3CA4-4BAA-8923-1DA5C079A208}" srcOrd="1" destOrd="0" presId="urn:microsoft.com/office/officeart/2018/2/layout/IconLabelList"/>
    <dgm:cxn modelId="{A9080D85-D279-4FF6-BEC4-A407148EDEB9}" type="presParOf" srcId="{F5E6FB1A-B256-4B22-8D0B-74CE6E393FE7}" destId="{45DF13F4-55B4-4195-93D8-0C8F616FE7E3}" srcOrd="2" destOrd="0" presId="urn:microsoft.com/office/officeart/2018/2/layout/IconLabelList"/>
    <dgm:cxn modelId="{7FEF91C6-A008-41EB-89A6-108F162F7A0E}" type="presParOf" srcId="{45DF13F4-55B4-4195-93D8-0C8F616FE7E3}" destId="{F4930A35-F33D-48C6-B57D-A79045DA3112}" srcOrd="0" destOrd="0" presId="urn:microsoft.com/office/officeart/2018/2/layout/IconLabelList"/>
    <dgm:cxn modelId="{8472405A-2F27-4DF0-905F-BF6692EC2FE4}" type="presParOf" srcId="{45DF13F4-55B4-4195-93D8-0C8F616FE7E3}" destId="{E1AC5D1B-B6FF-4B7B-BCA3-70AB5FDAB659}" srcOrd="1" destOrd="0" presId="urn:microsoft.com/office/officeart/2018/2/layout/IconLabelList"/>
    <dgm:cxn modelId="{05910F62-4045-4B9F-8106-DE930303A7BF}" type="presParOf" srcId="{45DF13F4-55B4-4195-93D8-0C8F616FE7E3}" destId="{49217401-3E74-43A5-B66A-B296F40C58B8}" srcOrd="2" destOrd="0" presId="urn:microsoft.com/office/officeart/2018/2/layout/IconLabelList"/>
    <dgm:cxn modelId="{75BF72AE-16C4-4D54-B81A-3E0071D9D509}" type="presParOf" srcId="{F5E6FB1A-B256-4B22-8D0B-74CE6E393FE7}" destId="{129F2C78-3E37-4D63-861E-F856F3310F8C}" srcOrd="3" destOrd="0" presId="urn:microsoft.com/office/officeart/2018/2/layout/IconLabelList"/>
    <dgm:cxn modelId="{72898FD2-B4BE-4AA4-B70D-49F0FF62CE42}" type="presParOf" srcId="{F5E6FB1A-B256-4B22-8D0B-74CE6E393FE7}" destId="{73D2BDE9-4299-4270-926C-0B1FC223C083}" srcOrd="4" destOrd="0" presId="urn:microsoft.com/office/officeart/2018/2/layout/IconLabelList"/>
    <dgm:cxn modelId="{FD108D88-9474-4AAB-8552-C322DB9A29FF}" type="presParOf" srcId="{73D2BDE9-4299-4270-926C-0B1FC223C083}" destId="{A01C3A61-8244-4069-B548-AFB6A8F03773}" srcOrd="0" destOrd="0" presId="urn:microsoft.com/office/officeart/2018/2/layout/IconLabelList"/>
    <dgm:cxn modelId="{F6E7413F-068B-4241-B84A-D982B5E9DC33}" type="presParOf" srcId="{73D2BDE9-4299-4270-926C-0B1FC223C083}" destId="{BC3FD6FD-64FB-468C-8A1F-5FC87A40C5AD}" srcOrd="1" destOrd="0" presId="urn:microsoft.com/office/officeart/2018/2/layout/IconLabelList"/>
    <dgm:cxn modelId="{65CDB2DE-FA32-4230-A1B8-2C57BCF95B14}" type="presParOf" srcId="{73D2BDE9-4299-4270-926C-0B1FC223C083}" destId="{863F274B-01DC-4B1F-8D07-A4FD6ED54A06}" srcOrd="2" destOrd="0" presId="urn:microsoft.com/office/officeart/2018/2/layout/IconLabelList"/>
    <dgm:cxn modelId="{786B0DA7-4671-4713-9B35-A824EC83A2D5}" type="presParOf" srcId="{F5E6FB1A-B256-4B22-8D0B-74CE6E393FE7}" destId="{2A06FD39-9B7F-4267-AF67-F38E60D613B3}" srcOrd="5" destOrd="0" presId="urn:microsoft.com/office/officeart/2018/2/layout/IconLabelList"/>
    <dgm:cxn modelId="{71F39421-0D98-47DD-B519-E44A7CCA4259}" type="presParOf" srcId="{F5E6FB1A-B256-4B22-8D0B-74CE6E393FE7}" destId="{3BF155C0-3864-4C63-B531-9F0C3CA0B4C6}" srcOrd="6" destOrd="0" presId="urn:microsoft.com/office/officeart/2018/2/layout/IconLabelList"/>
    <dgm:cxn modelId="{141A77F9-9605-43C2-ACFF-8E27FFD72825}" type="presParOf" srcId="{3BF155C0-3864-4C63-B531-9F0C3CA0B4C6}" destId="{8581870A-3A19-4E3D-B4E3-C04041196CB2}" srcOrd="0" destOrd="0" presId="urn:microsoft.com/office/officeart/2018/2/layout/IconLabelList"/>
    <dgm:cxn modelId="{7134E974-898E-426F-A0B7-F5FD43B80A7F}" type="presParOf" srcId="{3BF155C0-3864-4C63-B531-9F0C3CA0B4C6}" destId="{37C4FBB3-1169-4E7C-A04A-F96E1FDD11F7}" srcOrd="1" destOrd="0" presId="urn:microsoft.com/office/officeart/2018/2/layout/IconLabelList"/>
    <dgm:cxn modelId="{D4EF6391-6450-4D87-ACE9-29309F892FF3}" type="presParOf" srcId="{3BF155C0-3864-4C63-B531-9F0C3CA0B4C6}" destId="{F8660663-227D-43B0-8F10-84B161E16014}"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E15DF9-E438-4353-96CC-FC5135A91D3F}">
      <dsp:nvSpPr>
        <dsp:cNvPr id="0" name=""/>
        <dsp:cNvSpPr/>
      </dsp:nvSpPr>
      <dsp:spPr>
        <a:xfrm>
          <a:off x="752566" y="793641"/>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F0FAF7-6EF4-4FF4-8DB4-B5A29A60344F}">
      <dsp:nvSpPr>
        <dsp:cNvPr id="0" name=""/>
        <dsp:cNvSpPr/>
      </dsp:nvSpPr>
      <dsp:spPr>
        <a:xfrm>
          <a:off x="10068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Temporary Access to Laptops, Monitors, appliances</a:t>
          </a:r>
        </a:p>
      </dsp:txBody>
      <dsp:txXfrm>
        <a:off x="100682" y="2175763"/>
        <a:ext cx="2370489" cy="720000"/>
      </dsp:txXfrm>
    </dsp:sp>
    <dsp:sp modelId="{12E0C5DC-61FE-47CD-8FA0-D29263A4C01C}">
      <dsp:nvSpPr>
        <dsp:cNvPr id="0" name=""/>
        <dsp:cNvSpPr/>
      </dsp:nvSpPr>
      <dsp:spPr>
        <a:xfrm>
          <a:off x="3537891" y="793641"/>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79F7483-086B-41BE-89B9-B761756E2AC2}">
      <dsp:nvSpPr>
        <dsp:cNvPr id="0" name=""/>
        <dsp:cNvSpPr/>
      </dsp:nvSpPr>
      <dsp:spPr>
        <a:xfrm>
          <a:off x="288600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Supports New Students</a:t>
          </a:r>
        </a:p>
      </dsp:txBody>
      <dsp:txXfrm>
        <a:off x="2886007" y="2175763"/>
        <a:ext cx="2370489" cy="720000"/>
      </dsp:txXfrm>
    </dsp:sp>
    <dsp:sp modelId="{762E730F-C54C-4760-A759-E4EE774ABAC4}">
      <dsp:nvSpPr>
        <dsp:cNvPr id="0" name=""/>
        <dsp:cNvSpPr/>
      </dsp:nvSpPr>
      <dsp:spPr>
        <a:xfrm>
          <a:off x="6323216" y="793641"/>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9678A4-FD6E-43C7-AC62-2942B913AAA6}">
      <dsp:nvSpPr>
        <dsp:cNvPr id="0" name=""/>
        <dsp:cNvSpPr/>
      </dsp:nvSpPr>
      <dsp:spPr>
        <a:xfrm>
          <a:off x="567133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Reduces Waste Through Sharing</a:t>
          </a:r>
        </a:p>
      </dsp:txBody>
      <dsp:txXfrm>
        <a:off x="5671332" y="2175763"/>
        <a:ext cx="2370489" cy="720000"/>
      </dsp:txXfrm>
    </dsp:sp>
    <dsp:sp modelId="{3DBFE23A-3525-4E56-955C-60D80727E9AF}">
      <dsp:nvSpPr>
        <dsp:cNvPr id="0" name=""/>
        <dsp:cNvSpPr/>
      </dsp:nvSpPr>
      <dsp:spPr>
        <a:xfrm>
          <a:off x="9108541" y="793641"/>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DB4DCF-50D4-441F-9ECD-5B4BA99674FC}">
      <dsp:nvSpPr>
        <dsp:cNvPr id="0" name=""/>
        <dsp:cNvSpPr/>
      </dsp:nvSpPr>
      <dsp:spPr>
        <a:xfrm>
          <a:off x="845665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Saves Money and Resources</a:t>
          </a:r>
        </a:p>
      </dsp:txBody>
      <dsp:txXfrm>
        <a:off x="8456657" y="2175763"/>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D716A7-AE16-4D9C-97B4-367D0AB90B25}">
      <dsp:nvSpPr>
        <dsp:cNvPr id="0" name=""/>
        <dsp:cNvSpPr/>
      </dsp:nvSpPr>
      <dsp:spPr>
        <a:xfrm>
          <a:off x="752566" y="793641"/>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B49A05-10AE-4AF7-AE7D-656CDAD05A17}">
      <dsp:nvSpPr>
        <dsp:cNvPr id="0" name=""/>
        <dsp:cNvSpPr/>
      </dsp:nvSpPr>
      <dsp:spPr>
        <a:xfrm>
          <a:off x="10068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Challenges for Students</a:t>
          </a:r>
        </a:p>
      </dsp:txBody>
      <dsp:txXfrm>
        <a:off x="100682" y="2175763"/>
        <a:ext cx="2370489" cy="720000"/>
      </dsp:txXfrm>
    </dsp:sp>
    <dsp:sp modelId="{4D7C507A-0192-4298-81DC-11618EA2137A}">
      <dsp:nvSpPr>
        <dsp:cNvPr id="0" name=""/>
        <dsp:cNvSpPr/>
      </dsp:nvSpPr>
      <dsp:spPr>
        <a:xfrm>
          <a:off x="3537891" y="793641"/>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7B0C8B-466F-439E-93FF-7BA66028B482}">
      <dsp:nvSpPr>
        <dsp:cNvPr id="0" name=""/>
        <dsp:cNvSpPr/>
      </dsp:nvSpPr>
      <dsp:spPr>
        <a:xfrm>
          <a:off x="288600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Unused University Resources</a:t>
          </a:r>
        </a:p>
      </dsp:txBody>
      <dsp:txXfrm>
        <a:off x="2886007" y="2175763"/>
        <a:ext cx="2370489" cy="720000"/>
      </dsp:txXfrm>
    </dsp:sp>
    <dsp:sp modelId="{5E655088-C1BC-4A1C-ABDD-3DBBCE13EE60}">
      <dsp:nvSpPr>
        <dsp:cNvPr id="0" name=""/>
        <dsp:cNvSpPr/>
      </dsp:nvSpPr>
      <dsp:spPr>
        <a:xfrm>
          <a:off x="6323216" y="793641"/>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FF7DF0-836D-446E-902B-D2FF0663FD44}">
      <dsp:nvSpPr>
        <dsp:cNvPr id="0" name=""/>
        <dsp:cNvSpPr/>
      </dsp:nvSpPr>
      <dsp:spPr>
        <a:xfrm>
          <a:off x="567133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Lack of an Organized System</a:t>
          </a:r>
        </a:p>
      </dsp:txBody>
      <dsp:txXfrm>
        <a:off x="5671332" y="2175763"/>
        <a:ext cx="2370489" cy="720000"/>
      </dsp:txXfrm>
    </dsp:sp>
    <dsp:sp modelId="{3997CD7F-136E-4C4B-8D3E-79870E069F41}">
      <dsp:nvSpPr>
        <dsp:cNvPr id="0" name=""/>
        <dsp:cNvSpPr/>
      </dsp:nvSpPr>
      <dsp:spPr>
        <a:xfrm>
          <a:off x="9108541" y="793641"/>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498394-895F-4C52-B321-3203CAC6003D}">
      <dsp:nvSpPr>
        <dsp:cNvPr id="0" name=""/>
        <dsp:cNvSpPr/>
      </dsp:nvSpPr>
      <dsp:spPr>
        <a:xfrm>
          <a:off x="845665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pPr>
          <a:r>
            <a:rPr lang="en-US" sz="2300" kern="1200"/>
            <a:t>Need for a Rental Solution</a:t>
          </a:r>
        </a:p>
      </dsp:txBody>
      <dsp:txXfrm>
        <a:off x="8456657" y="2175763"/>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B509D-B228-4A96-ACCE-A315C48DF6AA}">
      <dsp:nvSpPr>
        <dsp:cNvPr id="0" name=""/>
        <dsp:cNvSpPr/>
      </dsp:nvSpPr>
      <dsp:spPr>
        <a:xfrm>
          <a:off x="1245231" y="213069"/>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3C4C7-FFB2-40DA-80AF-A662291A3606}">
      <dsp:nvSpPr>
        <dsp:cNvPr id="0" name=""/>
        <dsp:cNvSpPr/>
      </dsp:nvSpPr>
      <dsp:spPr>
        <a:xfrm>
          <a:off x="824674" y="1133634"/>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Separate Interfaces for Administrators and Students</a:t>
          </a:r>
        </a:p>
      </dsp:txBody>
      <dsp:txXfrm>
        <a:off x="824674" y="1133634"/>
        <a:ext cx="1529296" cy="611718"/>
      </dsp:txXfrm>
    </dsp:sp>
    <dsp:sp modelId="{3A5B263D-AC0D-4FE4-9B3C-A81239B0483A}">
      <dsp:nvSpPr>
        <dsp:cNvPr id="0" name=""/>
        <dsp:cNvSpPr/>
      </dsp:nvSpPr>
      <dsp:spPr>
        <a:xfrm>
          <a:off x="3042155" y="213069"/>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760ED9-B429-4779-9DA9-1F31D2865DF0}">
      <dsp:nvSpPr>
        <dsp:cNvPr id="0" name=""/>
        <dsp:cNvSpPr/>
      </dsp:nvSpPr>
      <dsp:spPr>
        <a:xfrm>
          <a:off x="2621598" y="1133634"/>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Easy Management of Items and Rentals</a:t>
          </a:r>
        </a:p>
      </dsp:txBody>
      <dsp:txXfrm>
        <a:off x="2621598" y="1133634"/>
        <a:ext cx="1529296" cy="611718"/>
      </dsp:txXfrm>
    </dsp:sp>
    <dsp:sp modelId="{F7C94DF2-D53F-4EA5-9F41-02B6E3A40B31}">
      <dsp:nvSpPr>
        <dsp:cNvPr id="0" name=""/>
        <dsp:cNvSpPr/>
      </dsp:nvSpPr>
      <dsp:spPr>
        <a:xfrm>
          <a:off x="1245231" y="2127677"/>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A0FD5A-5087-41CC-8BFD-EA00B9EBCE2F}">
      <dsp:nvSpPr>
        <dsp:cNvPr id="0" name=""/>
        <dsp:cNvSpPr/>
      </dsp:nvSpPr>
      <dsp:spPr>
        <a:xfrm>
          <a:off x="824674" y="3048243"/>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Simple and User-Friendly Design</a:t>
          </a:r>
        </a:p>
      </dsp:txBody>
      <dsp:txXfrm>
        <a:off x="824674" y="3048243"/>
        <a:ext cx="1529296" cy="611718"/>
      </dsp:txXfrm>
    </dsp:sp>
    <dsp:sp modelId="{FB90BFD2-28A4-489D-996B-CE46ED39AB75}">
      <dsp:nvSpPr>
        <dsp:cNvPr id="0" name=""/>
        <dsp:cNvSpPr/>
      </dsp:nvSpPr>
      <dsp:spPr>
        <a:xfrm>
          <a:off x="3042155" y="2127677"/>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F759401-9D54-4E55-A5EF-4C52E4EED6B5}">
      <dsp:nvSpPr>
        <dsp:cNvPr id="0" name=""/>
        <dsp:cNvSpPr/>
      </dsp:nvSpPr>
      <dsp:spPr>
        <a:xfrm>
          <a:off x="2621598" y="3048243"/>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Organized Data Storage in a Database</a:t>
          </a:r>
        </a:p>
      </dsp:txBody>
      <dsp:txXfrm>
        <a:off x="2621598" y="3048243"/>
        <a:ext cx="1529296" cy="6117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C8CF38-A0A7-46B8-BB34-D1C800E07311}">
      <dsp:nvSpPr>
        <dsp:cNvPr id="0" name=""/>
        <dsp:cNvSpPr/>
      </dsp:nvSpPr>
      <dsp:spPr>
        <a:xfrm>
          <a:off x="718664" y="2022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C41175-F00B-4A2A-B73F-95CB2650764E}">
      <dsp:nvSpPr>
        <dsp:cNvPr id="0" name=""/>
        <dsp:cNvSpPr/>
      </dsp:nvSpPr>
      <dsp:spPr>
        <a:xfrm>
          <a:off x="1135476" y="6190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4F8110E-BDBD-47EA-8CD3-D40ED00F0391}">
      <dsp:nvSpPr>
        <dsp:cNvPr id="0" name=""/>
        <dsp:cNvSpPr/>
      </dsp:nvSpPr>
      <dsp:spPr>
        <a:xfrm>
          <a:off x="93445"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Python GUI</a:t>
          </a:r>
        </a:p>
      </dsp:txBody>
      <dsp:txXfrm>
        <a:off x="93445" y="2767202"/>
        <a:ext cx="3206250" cy="720000"/>
      </dsp:txXfrm>
    </dsp:sp>
    <dsp:sp modelId="{90DEE811-AD6D-4F71-9A29-6B434FE9BE30}">
      <dsp:nvSpPr>
        <dsp:cNvPr id="0" name=""/>
        <dsp:cNvSpPr/>
      </dsp:nvSpPr>
      <dsp:spPr>
        <a:xfrm>
          <a:off x="4486008" y="2022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050EAC-9706-4F47-9EC8-37E2953CEBB3}">
      <dsp:nvSpPr>
        <dsp:cNvPr id="0" name=""/>
        <dsp:cNvSpPr/>
      </dsp:nvSpPr>
      <dsp:spPr>
        <a:xfrm>
          <a:off x="4902820" y="6190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9B88C6-F840-458B-A5BC-203A04EC0A93}">
      <dsp:nvSpPr>
        <dsp:cNvPr id="0" name=""/>
        <dsp:cNvSpPr/>
      </dsp:nvSpPr>
      <dsp:spPr>
        <a:xfrm>
          <a:off x="3860789"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SQL Server</a:t>
          </a:r>
        </a:p>
      </dsp:txBody>
      <dsp:txXfrm>
        <a:off x="3860789" y="2767202"/>
        <a:ext cx="3206250" cy="720000"/>
      </dsp:txXfrm>
    </dsp:sp>
    <dsp:sp modelId="{5349CAC8-4389-4E33-9010-3F9D00C72176}">
      <dsp:nvSpPr>
        <dsp:cNvPr id="0" name=""/>
        <dsp:cNvSpPr/>
      </dsp:nvSpPr>
      <dsp:spPr>
        <a:xfrm>
          <a:off x="8253352" y="2022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2DA72-DC4A-45CF-B75F-A9D7C53FDA87}">
      <dsp:nvSpPr>
        <dsp:cNvPr id="0" name=""/>
        <dsp:cNvSpPr/>
      </dsp:nvSpPr>
      <dsp:spPr>
        <a:xfrm>
          <a:off x="8670164" y="6190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7A8794E-6919-4A71-9D4A-79A40E5E5402}">
      <dsp:nvSpPr>
        <dsp:cNvPr id="0" name=""/>
        <dsp:cNvSpPr/>
      </dsp:nvSpPr>
      <dsp:spPr>
        <a:xfrm>
          <a:off x="7628133" y="27672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Excel/CSV/MS Access</a:t>
          </a:r>
        </a:p>
      </dsp:txBody>
      <dsp:txXfrm>
        <a:off x="7628133" y="2767202"/>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42063A-C160-4360-86AF-693720176FA7}">
      <dsp:nvSpPr>
        <dsp:cNvPr id="0" name=""/>
        <dsp:cNvSpPr/>
      </dsp:nvSpPr>
      <dsp:spPr>
        <a:xfrm>
          <a:off x="752566" y="793641"/>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BE842-7E5D-47FC-8E9D-7345278CDEFD}">
      <dsp:nvSpPr>
        <dsp:cNvPr id="0" name=""/>
        <dsp:cNvSpPr/>
      </dsp:nvSpPr>
      <dsp:spPr>
        <a:xfrm>
          <a:off x="10068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Simplifies Item Search and Rentals for Students</a:t>
          </a:r>
        </a:p>
      </dsp:txBody>
      <dsp:txXfrm>
        <a:off x="100682" y="2175763"/>
        <a:ext cx="2370489" cy="720000"/>
      </dsp:txXfrm>
    </dsp:sp>
    <dsp:sp modelId="{F1124511-DD05-4B7C-B39B-276FA9BB92C9}">
      <dsp:nvSpPr>
        <dsp:cNvPr id="0" name=""/>
        <dsp:cNvSpPr/>
      </dsp:nvSpPr>
      <dsp:spPr>
        <a:xfrm>
          <a:off x="3537891" y="793641"/>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680EC1-4E4C-492F-BC98-4496B03411A6}">
      <dsp:nvSpPr>
        <dsp:cNvPr id="0" name=""/>
        <dsp:cNvSpPr/>
      </dsp:nvSpPr>
      <dsp:spPr>
        <a:xfrm>
          <a:off x="288600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Efficient Inventory Management for Administrators</a:t>
          </a:r>
        </a:p>
      </dsp:txBody>
      <dsp:txXfrm>
        <a:off x="2886007" y="2175763"/>
        <a:ext cx="2370489" cy="720000"/>
      </dsp:txXfrm>
    </dsp:sp>
    <dsp:sp modelId="{CCC9B534-7D22-4435-98D3-A26E0FE3EC2C}">
      <dsp:nvSpPr>
        <dsp:cNvPr id="0" name=""/>
        <dsp:cNvSpPr/>
      </dsp:nvSpPr>
      <dsp:spPr>
        <a:xfrm>
          <a:off x="6323216" y="793641"/>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92282C-4BC2-4FC6-AD6F-9E482211CCC1}">
      <dsp:nvSpPr>
        <dsp:cNvPr id="0" name=""/>
        <dsp:cNvSpPr/>
      </dsp:nvSpPr>
      <dsp:spPr>
        <a:xfrm>
          <a:off x="567133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User-Friendly Design for Easy Navigation</a:t>
          </a:r>
        </a:p>
      </dsp:txBody>
      <dsp:txXfrm>
        <a:off x="5671332" y="2175763"/>
        <a:ext cx="2370489" cy="720000"/>
      </dsp:txXfrm>
    </dsp:sp>
    <dsp:sp modelId="{C4F3AC99-B945-4B1F-95C2-E8B2BF976DF7}">
      <dsp:nvSpPr>
        <dsp:cNvPr id="0" name=""/>
        <dsp:cNvSpPr/>
      </dsp:nvSpPr>
      <dsp:spPr>
        <a:xfrm>
          <a:off x="9108541" y="793641"/>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C63BB6-59E5-4CA4-B229-56E0E5FE4527}">
      <dsp:nvSpPr>
        <dsp:cNvPr id="0" name=""/>
        <dsp:cNvSpPr/>
      </dsp:nvSpPr>
      <dsp:spPr>
        <a:xfrm>
          <a:off x="845665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Promotes Cost Savings and Waste Reduction</a:t>
          </a:r>
        </a:p>
      </dsp:txBody>
      <dsp:txXfrm>
        <a:off x="8456657" y="2175763"/>
        <a:ext cx="2370489"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48DF30-93A8-4A2B-B5A2-0BF78748FA75}">
      <dsp:nvSpPr>
        <dsp:cNvPr id="0" name=""/>
        <dsp:cNvSpPr/>
      </dsp:nvSpPr>
      <dsp:spPr>
        <a:xfrm>
          <a:off x="752566" y="793641"/>
          <a:ext cx="1066720" cy="1066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156711-00FB-41A5-AE97-12F236583386}">
      <dsp:nvSpPr>
        <dsp:cNvPr id="0" name=""/>
        <dsp:cNvSpPr/>
      </dsp:nvSpPr>
      <dsp:spPr>
        <a:xfrm>
          <a:off x="10068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Easy Browsing and Renting</a:t>
          </a:r>
        </a:p>
      </dsp:txBody>
      <dsp:txXfrm>
        <a:off x="100682" y="2175763"/>
        <a:ext cx="2370489" cy="720000"/>
      </dsp:txXfrm>
    </dsp:sp>
    <dsp:sp modelId="{F4930A35-F33D-48C6-B57D-A79045DA3112}">
      <dsp:nvSpPr>
        <dsp:cNvPr id="0" name=""/>
        <dsp:cNvSpPr/>
      </dsp:nvSpPr>
      <dsp:spPr>
        <a:xfrm>
          <a:off x="3537891" y="793641"/>
          <a:ext cx="1066720" cy="1066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9217401-3E74-43A5-B66A-B296F40C58B8}">
      <dsp:nvSpPr>
        <dsp:cNvPr id="0" name=""/>
        <dsp:cNvSpPr/>
      </dsp:nvSpPr>
      <dsp:spPr>
        <a:xfrm>
          <a:off x="288600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Structured Management</a:t>
          </a:r>
        </a:p>
      </dsp:txBody>
      <dsp:txXfrm>
        <a:off x="2886007" y="2175763"/>
        <a:ext cx="2370489" cy="720000"/>
      </dsp:txXfrm>
    </dsp:sp>
    <dsp:sp modelId="{A01C3A61-8244-4069-B548-AFB6A8F03773}">
      <dsp:nvSpPr>
        <dsp:cNvPr id="0" name=""/>
        <dsp:cNvSpPr/>
      </dsp:nvSpPr>
      <dsp:spPr>
        <a:xfrm>
          <a:off x="6323216" y="793641"/>
          <a:ext cx="1066720" cy="10667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3F274B-01DC-4B1F-8D07-A4FD6ED54A06}">
      <dsp:nvSpPr>
        <dsp:cNvPr id="0" name=""/>
        <dsp:cNvSpPr/>
      </dsp:nvSpPr>
      <dsp:spPr>
        <a:xfrm>
          <a:off x="5671332"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Time-Saving Availability Display</a:t>
          </a:r>
        </a:p>
      </dsp:txBody>
      <dsp:txXfrm>
        <a:off x="5671332" y="2175763"/>
        <a:ext cx="2370489" cy="720000"/>
      </dsp:txXfrm>
    </dsp:sp>
    <dsp:sp modelId="{8581870A-3A19-4E3D-B4E3-C04041196CB2}">
      <dsp:nvSpPr>
        <dsp:cNvPr id="0" name=""/>
        <dsp:cNvSpPr/>
      </dsp:nvSpPr>
      <dsp:spPr>
        <a:xfrm>
          <a:off x="9108541" y="793641"/>
          <a:ext cx="1066720" cy="10667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660663-227D-43B0-8F10-84B161E16014}">
      <dsp:nvSpPr>
        <dsp:cNvPr id="0" name=""/>
        <dsp:cNvSpPr/>
      </dsp:nvSpPr>
      <dsp:spPr>
        <a:xfrm>
          <a:off x="8456657" y="2175763"/>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90000"/>
            </a:lnSpc>
            <a:spcBef>
              <a:spcPct val="0"/>
            </a:spcBef>
            <a:spcAft>
              <a:spcPct val="35000"/>
            </a:spcAft>
            <a:buNone/>
          </a:pPr>
          <a:r>
            <a:rPr lang="en-US" sz="2100" kern="1200"/>
            <a:t>Resource Reuse and Waste Reduction</a:t>
          </a:r>
        </a:p>
      </dsp:txBody>
      <dsp:txXfrm>
        <a:off x="8456657" y="2175763"/>
        <a:ext cx="2370489"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E6A85-06A6-4296-A4E9-0169BDFC103C}" type="datetimeFigureOut">
              <a:rPr lang="en-US" smtClean="0"/>
              <a:t>1/26/2025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A438B-F02D-416D-BD15-EF0FBBEA5177}" type="slidenum">
              <a:rPr lang="en-US" smtClean="0"/>
              <a:t>‹#›</a:t>
            </a:fld>
            <a:endParaRPr lang="en-US"/>
          </a:p>
        </p:txBody>
      </p:sp>
    </p:spTree>
    <p:extLst>
      <p:ext uri="{BB962C8B-B14F-4D97-AF65-F5344CB8AC3E}">
        <p14:creationId xmlns:p14="http://schemas.microsoft.com/office/powerpoint/2010/main" val="3636774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Professor</a:t>
            </a:r>
            <a:br>
              <a:rPr lang="en-US" dirty="0"/>
            </a:br>
            <a:r>
              <a:rPr lang="en-US" dirty="0"/>
              <a:t>We are group 9</a:t>
            </a:r>
            <a:br>
              <a:rPr lang="en-US" dirty="0"/>
            </a:br>
            <a:r>
              <a:rPr lang="en-US" dirty="0"/>
              <a:t>Welcome to our project proposal presentation on the CMU Rental Hub</a:t>
            </a:r>
          </a:p>
          <a:p>
            <a:r>
              <a:rPr lang="en-US" dirty="0"/>
              <a:t>We’ll be discussing our project details, feasibility and the key outcomes.</a:t>
            </a:r>
          </a:p>
        </p:txBody>
      </p:sp>
      <p:sp>
        <p:nvSpPr>
          <p:cNvPr id="4" name="Slide Number Placeholder 3"/>
          <p:cNvSpPr>
            <a:spLocks noGrp="1"/>
          </p:cNvSpPr>
          <p:nvPr>
            <p:ph type="sldNum" sz="quarter" idx="5"/>
          </p:nvPr>
        </p:nvSpPr>
        <p:spPr/>
        <p:txBody>
          <a:bodyPr/>
          <a:lstStyle/>
          <a:p>
            <a:fld id="{261A438B-F02D-416D-BD15-EF0FBBEA5177}" type="slidenum">
              <a:rPr lang="en-US" smtClean="0"/>
              <a:t>1</a:t>
            </a:fld>
            <a:endParaRPr lang="en-US"/>
          </a:p>
        </p:txBody>
      </p:sp>
    </p:spTree>
    <p:extLst>
      <p:ext uri="{BB962C8B-B14F-4D97-AF65-F5344CB8AC3E}">
        <p14:creationId xmlns:p14="http://schemas.microsoft.com/office/powerpoint/2010/main" val="1841494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aims to make it simple for students to browse and rent items, while giving administrators an organized system to manage rentals. It also saves time by showing item availability clearly and encourages sustainability by reusing resources, helping to minimize waste</a:t>
            </a:r>
          </a:p>
        </p:txBody>
      </p:sp>
      <p:sp>
        <p:nvSpPr>
          <p:cNvPr id="4" name="Slide Number Placeholder 3"/>
          <p:cNvSpPr>
            <a:spLocks noGrp="1"/>
          </p:cNvSpPr>
          <p:nvPr>
            <p:ph type="sldNum" sz="quarter" idx="5"/>
          </p:nvPr>
        </p:nvSpPr>
        <p:spPr/>
        <p:txBody>
          <a:bodyPr/>
          <a:lstStyle/>
          <a:p>
            <a:fld id="{261A438B-F02D-416D-BD15-EF0FBBEA5177}" type="slidenum">
              <a:rPr lang="en-US" smtClean="0"/>
              <a:t>10</a:t>
            </a:fld>
            <a:endParaRPr lang="en-US"/>
          </a:p>
        </p:txBody>
      </p:sp>
    </p:spTree>
    <p:extLst>
      <p:ext uri="{BB962C8B-B14F-4D97-AF65-F5344CB8AC3E}">
        <p14:creationId xmlns:p14="http://schemas.microsoft.com/office/powerpoint/2010/main" val="1682009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CMU Rental Hub offers an efficient solution for students to access items temporarily while promoting resource reuse and reducing waste, benefiting both students and the university</a:t>
            </a:r>
          </a:p>
        </p:txBody>
      </p:sp>
      <p:sp>
        <p:nvSpPr>
          <p:cNvPr id="4" name="Slide Number Placeholder 3"/>
          <p:cNvSpPr>
            <a:spLocks noGrp="1"/>
          </p:cNvSpPr>
          <p:nvPr>
            <p:ph type="sldNum" sz="quarter" idx="5"/>
          </p:nvPr>
        </p:nvSpPr>
        <p:spPr/>
        <p:txBody>
          <a:bodyPr/>
          <a:lstStyle/>
          <a:p>
            <a:fld id="{261A438B-F02D-416D-BD15-EF0FBBEA5177}" type="slidenum">
              <a:rPr lang="en-US" smtClean="0"/>
              <a:t>11</a:t>
            </a:fld>
            <a:endParaRPr lang="en-US"/>
          </a:p>
        </p:txBody>
      </p:sp>
    </p:spTree>
    <p:extLst>
      <p:ext uri="{BB962C8B-B14F-4D97-AF65-F5344CB8AC3E}">
        <p14:creationId xmlns:p14="http://schemas.microsoft.com/office/powerpoint/2010/main" val="2566836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agenda for our presentation. We will start with the business background, then move on to the problem description and project description. In the project feasibility section, we will discuss economic, technical, schedule, and operational </a:t>
            </a:r>
            <a:r>
              <a:rPr lang="en-US" dirty="0" err="1"/>
              <a:t>feasibilty</a:t>
            </a:r>
            <a:r>
              <a:rPr lang="en-US" dirty="0"/>
              <a:t>. </a:t>
            </a:r>
          </a:p>
          <a:p>
            <a:r>
              <a:rPr lang="en-US" dirty="0"/>
              <a:t>Finally, we will go over the expected outcomes and conclude the presentation.</a:t>
            </a:r>
          </a:p>
        </p:txBody>
      </p:sp>
      <p:sp>
        <p:nvSpPr>
          <p:cNvPr id="4" name="Slide Number Placeholder 3"/>
          <p:cNvSpPr>
            <a:spLocks noGrp="1"/>
          </p:cNvSpPr>
          <p:nvPr>
            <p:ph type="sldNum" sz="quarter" idx="5"/>
          </p:nvPr>
        </p:nvSpPr>
        <p:spPr/>
        <p:txBody>
          <a:bodyPr/>
          <a:lstStyle/>
          <a:p>
            <a:fld id="{261A438B-F02D-416D-BD15-EF0FBBEA5177}" type="slidenum">
              <a:rPr lang="en-US" smtClean="0"/>
              <a:t>2</a:t>
            </a:fld>
            <a:endParaRPr lang="en-US"/>
          </a:p>
        </p:txBody>
      </p:sp>
    </p:spTree>
    <p:extLst>
      <p:ext uri="{BB962C8B-B14F-4D97-AF65-F5344CB8AC3E}">
        <p14:creationId xmlns:p14="http://schemas.microsoft.com/office/powerpoint/2010/main" val="39845538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the CMU Rental Hub, is all about giving students temporary access to things like laptops, monitors, and appliances, which is super useful for new students getting settled. </a:t>
            </a:r>
          </a:p>
          <a:p>
            <a:r>
              <a:rPr lang="en-US" dirty="0"/>
              <a:t>It’s a great way to share resources, reduce waste, and save money for both students and the university.</a:t>
            </a:r>
          </a:p>
        </p:txBody>
      </p:sp>
      <p:sp>
        <p:nvSpPr>
          <p:cNvPr id="4" name="Slide Number Placeholder 3"/>
          <p:cNvSpPr>
            <a:spLocks noGrp="1"/>
          </p:cNvSpPr>
          <p:nvPr>
            <p:ph type="sldNum" sz="quarter" idx="5"/>
          </p:nvPr>
        </p:nvSpPr>
        <p:spPr/>
        <p:txBody>
          <a:bodyPr/>
          <a:lstStyle/>
          <a:p>
            <a:fld id="{261A438B-F02D-416D-BD15-EF0FBBEA5177}" type="slidenum">
              <a:rPr lang="en-US" smtClean="0"/>
              <a:t>3</a:t>
            </a:fld>
            <a:endParaRPr lang="en-US"/>
          </a:p>
        </p:txBody>
      </p:sp>
    </p:spTree>
    <p:extLst>
      <p:ext uri="{BB962C8B-B14F-4D97-AF65-F5344CB8AC3E}">
        <p14:creationId xmlns:p14="http://schemas.microsoft.com/office/powerpoint/2010/main" val="4197007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problem description, we identified a few key issues. First, students, especially new ones, face challenges when they need items temporarily. Second, the university has unused resources that could help but aren't being utilized. Third, there’s no organized system to manage these resources effectively. And lastly, there's a clear need for a rental solution to address these problems.</a:t>
            </a:r>
          </a:p>
        </p:txBody>
      </p:sp>
      <p:sp>
        <p:nvSpPr>
          <p:cNvPr id="4" name="Slide Number Placeholder 3"/>
          <p:cNvSpPr>
            <a:spLocks noGrp="1"/>
          </p:cNvSpPr>
          <p:nvPr>
            <p:ph type="sldNum" sz="quarter" idx="5"/>
          </p:nvPr>
        </p:nvSpPr>
        <p:spPr/>
        <p:txBody>
          <a:bodyPr/>
          <a:lstStyle/>
          <a:p>
            <a:fld id="{261A438B-F02D-416D-BD15-EF0FBBEA5177}" type="slidenum">
              <a:rPr lang="en-US" smtClean="0"/>
              <a:t>4</a:t>
            </a:fld>
            <a:endParaRPr lang="en-US"/>
          </a:p>
        </p:txBody>
      </p:sp>
    </p:spTree>
    <p:extLst>
      <p:ext uri="{BB962C8B-B14F-4D97-AF65-F5344CB8AC3E}">
        <p14:creationId xmlns:p14="http://schemas.microsoft.com/office/powerpoint/2010/main" val="3346988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project is designed to have separate interfaces for administrators and students. </a:t>
            </a:r>
          </a:p>
          <a:p>
            <a:r>
              <a:rPr lang="en-US" dirty="0"/>
              <a:t>Administrators will be able to manage items easily, and students can quickly browse and rent what they need. </a:t>
            </a:r>
          </a:p>
          <a:p>
            <a:r>
              <a:rPr lang="en-US" dirty="0"/>
              <a:t>The system is simple and easy to use, making it accessible for everyone. </a:t>
            </a:r>
            <a:br>
              <a:rPr lang="en-US" dirty="0"/>
            </a:br>
            <a:r>
              <a:rPr lang="en-US" dirty="0"/>
              <a:t>All the data will be stored in a database like SQL server to keep everything running smoothly</a:t>
            </a:r>
          </a:p>
        </p:txBody>
      </p:sp>
      <p:sp>
        <p:nvSpPr>
          <p:cNvPr id="4" name="Slide Number Placeholder 3"/>
          <p:cNvSpPr>
            <a:spLocks noGrp="1"/>
          </p:cNvSpPr>
          <p:nvPr>
            <p:ph type="sldNum" sz="quarter" idx="5"/>
          </p:nvPr>
        </p:nvSpPr>
        <p:spPr/>
        <p:txBody>
          <a:bodyPr/>
          <a:lstStyle/>
          <a:p>
            <a:fld id="{261A438B-F02D-416D-BD15-EF0FBBEA5177}" type="slidenum">
              <a:rPr lang="en-US" smtClean="0"/>
              <a:t>5</a:t>
            </a:fld>
            <a:endParaRPr lang="en-US"/>
          </a:p>
        </p:txBody>
      </p:sp>
    </p:spTree>
    <p:extLst>
      <p:ext uri="{BB962C8B-B14F-4D97-AF65-F5344CB8AC3E}">
        <p14:creationId xmlns:p14="http://schemas.microsoft.com/office/powerpoint/2010/main" val="4179302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economic feasibility, we’re using free tools like Python, SQL Server, HTML, and CSS. Data will be stored in CSV files, which have no extra costs. If there is really more data we will be using Amazon RDS which stores the data, again it is a free trial for a year, so there will be no additional costs.</a:t>
            </a:r>
          </a:p>
          <a:p>
            <a:r>
              <a:rPr lang="en-US" dirty="0"/>
              <a:t> Since we’re working on this as part of the course, all development will be handled by our team, so there’s no additional expense. </a:t>
            </a:r>
          </a:p>
          <a:p>
            <a:r>
              <a:rPr lang="en-US" dirty="0"/>
              <a:t>by focusing on reusing pre-owned items, we can save resources and minimize waste.</a:t>
            </a:r>
          </a:p>
        </p:txBody>
      </p:sp>
      <p:sp>
        <p:nvSpPr>
          <p:cNvPr id="4" name="Slide Number Placeholder 3"/>
          <p:cNvSpPr>
            <a:spLocks noGrp="1"/>
          </p:cNvSpPr>
          <p:nvPr>
            <p:ph type="sldNum" sz="quarter" idx="5"/>
          </p:nvPr>
        </p:nvSpPr>
        <p:spPr/>
        <p:txBody>
          <a:bodyPr/>
          <a:lstStyle/>
          <a:p>
            <a:fld id="{261A438B-F02D-416D-BD15-EF0FBBEA5177}" type="slidenum">
              <a:rPr lang="en-US" smtClean="0"/>
              <a:t>6</a:t>
            </a:fld>
            <a:endParaRPr lang="en-US"/>
          </a:p>
        </p:txBody>
      </p:sp>
    </p:spTree>
    <p:extLst>
      <p:ext uri="{BB962C8B-B14F-4D97-AF65-F5344CB8AC3E}">
        <p14:creationId xmlns:p14="http://schemas.microsoft.com/office/powerpoint/2010/main" val="132173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Coming to technical feasibility slide, we’ll use Python GUI to build the user interface and connect it to SQL Server, which will handle data storage and management. </a:t>
            </a:r>
          </a:p>
          <a:p>
            <a:r>
              <a:rPr lang="en-US" dirty="0"/>
              <a:t>To make data entry easier, we’ll use tools like Excel, CSV, or MS Access for uploading and organizing the data before it’s stored in the SQL server database.</a:t>
            </a:r>
          </a:p>
        </p:txBody>
      </p:sp>
      <p:sp>
        <p:nvSpPr>
          <p:cNvPr id="4" name="Slide Number Placeholder 3"/>
          <p:cNvSpPr>
            <a:spLocks noGrp="1"/>
          </p:cNvSpPr>
          <p:nvPr>
            <p:ph type="sldNum" sz="quarter" idx="5"/>
          </p:nvPr>
        </p:nvSpPr>
        <p:spPr/>
        <p:txBody>
          <a:bodyPr/>
          <a:lstStyle/>
          <a:p>
            <a:fld id="{261A438B-F02D-416D-BD15-EF0FBBEA5177}" type="slidenum">
              <a:rPr lang="en-US" smtClean="0"/>
              <a:t>7</a:t>
            </a:fld>
            <a:endParaRPr lang="en-US"/>
          </a:p>
        </p:txBody>
      </p:sp>
    </p:spTree>
    <p:extLst>
      <p:ext uri="{BB962C8B-B14F-4D97-AF65-F5344CB8AC3E}">
        <p14:creationId xmlns:p14="http://schemas.microsoft.com/office/powerpoint/2010/main" val="374718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terms of schedule feasibility, we’ve broken the project into six main phases. In the first two weeks, we’ll gather ideas and requirements. Weeks 3 and 4 will focus on designing the system layout and appearance. By weeks 5 and 6, we’ll work on building the frontend using Python GUI and HTML. After that, in weeks 7 and 8, we’ll set up the database. Weeks 9 to 11 will be dedicated to testing and fixing any issues, and in the final weeks, 12 to 14, we’ll update the system based on feedback and complete the submission</a:t>
            </a:r>
          </a:p>
        </p:txBody>
      </p:sp>
      <p:sp>
        <p:nvSpPr>
          <p:cNvPr id="4" name="Slide Number Placeholder 3"/>
          <p:cNvSpPr>
            <a:spLocks noGrp="1"/>
          </p:cNvSpPr>
          <p:nvPr>
            <p:ph type="sldNum" sz="quarter" idx="5"/>
          </p:nvPr>
        </p:nvSpPr>
        <p:spPr/>
        <p:txBody>
          <a:bodyPr/>
          <a:lstStyle/>
          <a:p>
            <a:fld id="{261A438B-F02D-416D-BD15-EF0FBBEA5177}" type="slidenum">
              <a:rPr lang="en-US" smtClean="0"/>
              <a:t>8</a:t>
            </a:fld>
            <a:endParaRPr lang="en-US"/>
          </a:p>
        </p:txBody>
      </p:sp>
    </p:spTree>
    <p:extLst>
      <p:ext uri="{BB962C8B-B14F-4D97-AF65-F5344CB8AC3E}">
        <p14:creationId xmlns:p14="http://schemas.microsoft.com/office/powerpoint/2010/main" val="271996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Operationally, the system makes it easy for students to search for and rent items without any hassle. For administrators, it streamlines the process, making the process more efficient. </a:t>
            </a:r>
          </a:p>
          <a:p>
            <a:r>
              <a:rPr lang="en-US" dirty="0"/>
              <a:t>The interface is designed to be simple and user-friendly, ensuring everyone can navigate it easily.</a:t>
            </a:r>
          </a:p>
          <a:p>
            <a:r>
              <a:rPr lang="en-US" dirty="0"/>
              <a:t>Here we are focusing on reusing resources, it helps save money and minimize waste</a:t>
            </a:r>
          </a:p>
        </p:txBody>
      </p:sp>
      <p:sp>
        <p:nvSpPr>
          <p:cNvPr id="4" name="Slide Number Placeholder 3"/>
          <p:cNvSpPr>
            <a:spLocks noGrp="1"/>
          </p:cNvSpPr>
          <p:nvPr>
            <p:ph type="sldNum" sz="quarter" idx="5"/>
          </p:nvPr>
        </p:nvSpPr>
        <p:spPr/>
        <p:txBody>
          <a:bodyPr/>
          <a:lstStyle/>
          <a:p>
            <a:fld id="{261A438B-F02D-416D-BD15-EF0FBBEA5177}" type="slidenum">
              <a:rPr lang="en-US" smtClean="0"/>
              <a:t>9</a:t>
            </a:fld>
            <a:endParaRPr lang="en-US"/>
          </a:p>
        </p:txBody>
      </p:sp>
    </p:spTree>
    <p:extLst>
      <p:ext uri="{BB962C8B-B14F-4D97-AF65-F5344CB8AC3E}">
        <p14:creationId xmlns:p14="http://schemas.microsoft.com/office/powerpoint/2010/main" val="53097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6BE0C-A926-4A2A-D354-87E5B943F3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1EC1A0B-3F46-1BEB-F2F8-F3EFF9A755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938FC4-E169-D5B9-146B-4E1D77E46DF0}"/>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5" name="Footer Placeholder 4">
            <a:extLst>
              <a:ext uri="{FF2B5EF4-FFF2-40B4-BE49-F238E27FC236}">
                <a16:creationId xmlns:a16="http://schemas.microsoft.com/office/drawing/2014/main" id="{0D0D2A10-DFC8-9FF3-7C88-BFFB7BDD2E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3DBE7-98E2-2CDC-E6B4-FCDDAA826B13}"/>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3916386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CE398-B161-7EE2-E03E-C7242D3426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5839E9-091A-8B11-DE7F-2C05BA49AA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2F2185-F9D5-F313-13C7-884326F34C5B}"/>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5" name="Footer Placeholder 4">
            <a:extLst>
              <a:ext uri="{FF2B5EF4-FFF2-40B4-BE49-F238E27FC236}">
                <a16:creationId xmlns:a16="http://schemas.microsoft.com/office/drawing/2014/main" id="{E7CDE031-4250-DE05-982E-070D33B530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FAA92-BD7A-A3E3-5477-B528AAEEE2AF}"/>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8474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7A0536-3251-0BE3-DB2A-A32538575C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9CF436-AF4D-933B-2884-E149E012FD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1DB46D-B89B-8F8D-21BB-69683A848FE3}"/>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5" name="Footer Placeholder 4">
            <a:extLst>
              <a:ext uri="{FF2B5EF4-FFF2-40B4-BE49-F238E27FC236}">
                <a16:creationId xmlns:a16="http://schemas.microsoft.com/office/drawing/2014/main" id="{97CD08B6-DCC4-7B54-71A6-FC60833AB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D9DC00-87DD-CAC8-6D8B-5E2C4C199E1B}"/>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399701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4DBA5-8EBC-C8E0-9CFE-4BF29A0BB5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C0146F-44DC-8F79-75EF-534FB89C2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B44A59-33AE-0B2F-D816-9FD975E7C80C}"/>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5" name="Footer Placeholder 4">
            <a:extLst>
              <a:ext uri="{FF2B5EF4-FFF2-40B4-BE49-F238E27FC236}">
                <a16:creationId xmlns:a16="http://schemas.microsoft.com/office/drawing/2014/main" id="{ACEFE409-E640-ABDD-2D58-21E3C8E54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F788A-519D-A7C4-BDBF-3B91B8149064}"/>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38143894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15E44-240C-9010-A89D-100ECF1906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EA04C7-22AB-6DFB-BCC1-06E02561B8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195EAE-0443-8A3B-EB05-9D85AB8328E5}"/>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5" name="Footer Placeholder 4">
            <a:extLst>
              <a:ext uri="{FF2B5EF4-FFF2-40B4-BE49-F238E27FC236}">
                <a16:creationId xmlns:a16="http://schemas.microsoft.com/office/drawing/2014/main" id="{EF8C93FE-710E-CD24-1E5E-5FA28B9F72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435CA3-5428-89EB-175B-007FD6B5ED48}"/>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261114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8BC37-CC5C-1705-F82D-044D509EB7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CE8704-BCC7-AB05-08DB-97F8F081DE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9D64C4-4F9B-7820-F8BE-067B6635E8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8A2D64-F6DB-C889-847B-C29FB669A6BD}"/>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6" name="Footer Placeholder 5">
            <a:extLst>
              <a:ext uri="{FF2B5EF4-FFF2-40B4-BE49-F238E27FC236}">
                <a16:creationId xmlns:a16="http://schemas.microsoft.com/office/drawing/2014/main" id="{D38B7A58-9417-A0A9-814D-16F08B33E4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B4E7B-6D71-28DB-5E3C-F22022A38892}"/>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2302114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29355-B71E-4477-3C14-90FD261B3B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6319E3B-102F-B553-AD05-DE4DADC510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F1CE62-20E2-366E-4315-2343F23E86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EC4B15-ACA1-6071-632B-318F047E45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CB6D0B-B571-EB04-CA54-77BF340588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933618-E4E9-91F9-6E61-BF7069129526}"/>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8" name="Footer Placeholder 7">
            <a:extLst>
              <a:ext uri="{FF2B5EF4-FFF2-40B4-BE49-F238E27FC236}">
                <a16:creationId xmlns:a16="http://schemas.microsoft.com/office/drawing/2014/main" id="{982F3711-3C23-9ABA-D033-EFC19D6CEB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A4127-EBB8-76F1-F352-CBCEFF77A83D}"/>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1803314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7734-FBC6-A9CF-3F56-DDEB774D36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75D857-3C62-4CDB-BFDC-DFFB4BF28C49}"/>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4" name="Footer Placeholder 3">
            <a:extLst>
              <a:ext uri="{FF2B5EF4-FFF2-40B4-BE49-F238E27FC236}">
                <a16:creationId xmlns:a16="http://schemas.microsoft.com/office/drawing/2014/main" id="{B31D501A-865E-BB86-9A56-3085FC829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2F2857-12A9-594D-84DC-89628E53EDD0}"/>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1247788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3A6A7A-681D-8A27-2AB0-F4B8D1938BCA}"/>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3" name="Footer Placeholder 2">
            <a:extLst>
              <a:ext uri="{FF2B5EF4-FFF2-40B4-BE49-F238E27FC236}">
                <a16:creationId xmlns:a16="http://schemas.microsoft.com/office/drawing/2014/main" id="{98F31E05-0B68-4CEC-8FB5-42BFB6EB7C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9ABA34-D43E-408E-B577-78A77B7FBCDE}"/>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2860725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4010D-72F7-328F-DB94-3CA9CDDE3C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12BB48-C960-EA4C-1019-C3EC1D7860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890F9E-963E-9480-1376-9700C9DFA7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799B9-DC36-E629-6ED8-45FD4311D4D3}"/>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6" name="Footer Placeholder 5">
            <a:extLst>
              <a:ext uri="{FF2B5EF4-FFF2-40B4-BE49-F238E27FC236}">
                <a16:creationId xmlns:a16="http://schemas.microsoft.com/office/drawing/2014/main" id="{77756FBD-3101-EBB1-2A78-B762321C48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086FBD-D745-CA75-3663-8AE7045CA0BE}"/>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1962604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6CBE-6E8C-8987-D99C-31F0EC94EA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D46DC1-09C8-FF73-8BC0-A5793EC407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F8EA3C-8A0A-5F2B-F210-D402E2B75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F61C05-3AE8-C771-4B0C-6D2A3571A3FE}"/>
              </a:ext>
            </a:extLst>
          </p:cNvPr>
          <p:cNvSpPr>
            <a:spLocks noGrp="1"/>
          </p:cNvSpPr>
          <p:nvPr>
            <p:ph type="dt" sz="half" idx="10"/>
          </p:nvPr>
        </p:nvSpPr>
        <p:spPr/>
        <p:txBody>
          <a:bodyPr/>
          <a:lstStyle/>
          <a:p>
            <a:fld id="{D6560C18-E465-4800-9A4D-DE0084A80176}" type="datetimeFigureOut">
              <a:rPr lang="en-US" smtClean="0"/>
              <a:t>1/26/2025</a:t>
            </a:fld>
            <a:endParaRPr lang="en-US"/>
          </a:p>
        </p:txBody>
      </p:sp>
      <p:sp>
        <p:nvSpPr>
          <p:cNvPr id="6" name="Footer Placeholder 5">
            <a:extLst>
              <a:ext uri="{FF2B5EF4-FFF2-40B4-BE49-F238E27FC236}">
                <a16:creationId xmlns:a16="http://schemas.microsoft.com/office/drawing/2014/main" id="{BDD00366-E811-755C-EB30-659BAA31C0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56C980-7CBA-94E4-59AB-77E478F1C922}"/>
              </a:ext>
            </a:extLst>
          </p:cNvPr>
          <p:cNvSpPr>
            <a:spLocks noGrp="1"/>
          </p:cNvSpPr>
          <p:nvPr>
            <p:ph type="sldNum" sz="quarter" idx="12"/>
          </p:nvPr>
        </p:nvSpPr>
        <p:spPr/>
        <p:txBody>
          <a:bodyPr/>
          <a:lstStyle/>
          <a:p>
            <a:fld id="{B5A4A560-E79E-4022-A3D5-098BFA256508}" type="slidenum">
              <a:rPr lang="en-US" smtClean="0"/>
              <a:t>‹#›</a:t>
            </a:fld>
            <a:endParaRPr lang="en-US"/>
          </a:p>
        </p:txBody>
      </p:sp>
    </p:spTree>
    <p:extLst>
      <p:ext uri="{BB962C8B-B14F-4D97-AF65-F5344CB8AC3E}">
        <p14:creationId xmlns:p14="http://schemas.microsoft.com/office/powerpoint/2010/main" val="5898720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971778-FC07-10F8-5F42-CC627574B6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176710-F957-D7C4-7C03-C6ED5F04C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1E34F-B157-9944-F823-E297FA11F8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560C18-E465-4800-9A4D-DE0084A80176}" type="datetimeFigureOut">
              <a:rPr lang="en-US" smtClean="0"/>
              <a:t>1/26/2025</a:t>
            </a:fld>
            <a:endParaRPr lang="en-US"/>
          </a:p>
        </p:txBody>
      </p:sp>
      <p:sp>
        <p:nvSpPr>
          <p:cNvPr id="5" name="Footer Placeholder 4">
            <a:extLst>
              <a:ext uri="{FF2B5EF4-FFF2-40B4-BE49-F238E27FC236}">
                <a16:creationId xmlns:a16="http://schemas.microsoft.com/office/drawing/2014/main" id="{B6068DF9-81BD-E357-A8A3-467EF1E8EB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362E8A8-AE4B-63B3-C3A2-FDBA9028C1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A4A560-E79E-4022-A3D5-098BFA256508}" type="slidenum">
              <a:rPr lang="en-US" smtClean="0"/>
              <a:t>‹#›</a:t>
            </a:fld>
            <a:endParaRPr lang="en-US"/>
          </a:p>
        </p:txBody>
      </p:sp>
    </p:spTree>
    <p:extLst>
      <p:ext uri="{BB962C8B-B14F-4D97-AF65-F5344CB8AC3E}">
        <p14:creationId xmlns:p14="http://schemas.microsoft.com/office/powerpoint/2010/main" val="4087662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80A8F7-040C-35D0-5027-2AC790406675}"/>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4F1A545-BC55-3F71-23C3-04890A9C577D}"/>
              </a:ext>
            </a:extLst>
          </p:cNvPr>
          <p:cNvSpPr>
            <a:spLocks noGrp="1"/>
          </p:cNvSpPr>
          <p:nvPr>
            <p:ph type="ctrTitle"/>
          </p:nvPr>
        </p:nvSpPr>
        <p:spPr>
          <a:xfrm>
            <a:off x="1386865" y="818984"/>
            <a:ext cx="6596245" cy="3268520"/>
          </a:xfrm>
        </p:spPr>
        <p:txBody>
          <a:bodyPr>
            <a:normAutofit/>
          </a:bodyPr>
          <a:lstStyle/>
          <a:p>
            <a:pPr algn="r"/>
            <a:r>
              <a:rPr lang="en-US" sz="4800" dirty="0">
                <a:solidFill>
                  <a:srgbClr val="FFFFFF"/>
                </a:solidFill>
              </a:rPr>
              <a:t>CMU Rental Hub </a:t>
            </a:r>
            <a:br>
              <a:rPr lang="en-US" sz="4800" dirty="0">
                <a:solidFill>
                  <a:srgbClr val="FFFFFF"/>
                </a:solidFill>
              </a:rPr>
            </a:br>
            <a:r>
              <a:rPr lang="en-US" sz="4800" dirty="0">
                <a:solidFill>
                  <a:srgbClr val="FFFFFF"/>
                </a:solidFill>
              </a:rPr>
              <a:t>BIS 698 Information System Project</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
            <a:extLst>
              <a:ext uri="{FF2B5EF4-FFF2-40B4-BE49-F238E27FC236}">
                <a16:creationId xmlns:a16="http://schemas.microsoft.com/office/drawing/2014/main" id="{66EB0645-DAC4-AFDA-BA76-B9475174D6CC}"/>
              </a:ext>
            </a:extLst>
          </p:cNvPr>
          <p:cNvSpPr txBox="1">
            <a:spLocks noChangeArrowheads="1"/>
          </p:cNvSpPr>
          <p:nvPr/>
        </p:nvSpPr>
        <p:spPr bwMode="auto">
          <a:xfrm>
            <a:off x="7818937" y="4513069"/>
            <a:ext cx="407822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buFontTx/>
              <a:buNone/>
            </a:pPr>
            <a:r>
              <a:rPr lang="en-US" altLang="en-US" sz="1800" dirty="0">
                <a:solidFill>
                  <a:schemeClr val="bg1"/>
                </a:solidFill>
                <a:latin typeface="Arial" panose="020B0604020202020204" pitchFamily="34" charset="0"/>
              </a:rPr>
              <a:t>By Group - 9</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Krishna Mohan Reddy Ailuri</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Himabindu Mandem</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Sai Prasanna Goduguluri</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Sainikhil Reddy Pannala </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Prahlada Reddy Kasani</a:t>
            </a:r>
          </a:p>
        </p:txBody>
      </p:sp>
    </p:spTree>
    <p:extLst>
      <p:ext uri="{BB962C8B-B14F-4D97-AF65-F5344CB8AC3E}">
        <p14:creationId xmlns:p14="http://schemas.microsoft.com/office/powerpoint/2010/main" val="343265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6F4089D-930D-2D1D-F217-EAAC224509EA}"/>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Expected Outcomes</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3901EFF5-CA1B-FD63-0BE6-C76F7EED8979}"/>
              </a:ext>
            </a:extLst>
          </p:cNvPr>
          <p:cNvGraphicFramePr>
            <a:graphicFrameLocks noGrp="1"/>
          </p:cNvGraphicFramePr>
          <p:nvPr>
            <p:ph idx="1"/>
            <p:extLst>
              <p:ext uri="{D42A27DB-BD31-4B8C-83A1-F6EECF244321}">
                <p14:modId xmlns:p14="http://schemas.microsoft.com/office/powerpoint/2010/main" val="2262525674"/>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1889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EA1743-98BC-B08B-C7E8-C82E47E62FBE}"/>
              </a:ext>
            </a:extLst>
          </p:cNvPr>
          <p:cNvSpPr>
            <a:spLocks noGrp="1"/>
          </p:cNvSpPr>
          <p:nvPr>
            <p:ph type="title"/>
          </p:nvPr>
        </p:nvSpPr>
        <p:spPr>
          <a:xfrm>
            <a:off x="1785205" y="3012707"/>
            <a:ext cx="6596245" cy="1055546"/>
          </a:xfrm>
        </p:spPr>
        <p:txBody>
          <a:bodyPr vert="horz" lIns="91440" tIns="45720" rIns="91440" bIns="45720" rtlCol="0" anchor="b">
            <a:normAutofit/>
          </a:bodyPr>
          <a:lstStyle/>
          <a:p>
            <a:pPr algn="r"/>
            <a:r>
              <a:rPr lang="en-US" sz="4800" kern="1200">
                <a:solidFill>
                  <a:srgbClr val="FFFFFF"/>
                </a:solidFill>
                <a:latin typeface="+mj-lt"/>
                <a:ea typeface="+mj-ea"/>
                <a:cs typeface="+mj-cs"/>
              </a:rPr>
              <a:t>Conclusion</a:t>
            </a:r>
          </a:p>
        </p:txBody>
      </p:sp>
      <p:sp>
        <p:nvSpPr>
          <p:cNvPr id="33" name="Rectangle 32">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9940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ack desk with a keyboard and notepads&#10;&#10;Description automatically generated">
            <a:extLst>
              <a:ext uri="{FF2B5EF4-FFF2-40B4-BE49-F238E27FC236}">
                <a16:creationId xmlns:a16="http://schemas.microsoft.com/office/drawing/2014/main" id="{1A21CB20-4910-9847-583B-12418DB89879}"/>
              </a:ext>
            </a:extLst>
          </p:cNvPr>
          <p:cNvPicPr>
            <a:picLocks noChangeAspect="1"/>
          </p:cNvPicPr>
          <p:nvPr/>
        </p:nvPicPr>
        <p:blipFill>
          <a:blip r:embed="rId2">
            <a:extLst>
              <a:ext uri="{28A0092B-C50C-407E-A947-70E740481C1C}">
                <a14:useLocalDpi xmlns:a14="http://schemas.microsoft.com/office/drawing/2010/main" val="0"/>
              </a:ext>
            </a:extLst>
          </a:blip>
          <a:srcRect t="15429"/>
          <a:stretch/>
        </p:blipFill>
        <p:spPr>
          <a:xfrm>
            <a:off x="20" y="1282"/>
            <a:ext cx="12191980" cy="6856718"/>
          </a:xfrm>
          <a:prstGeom prst="rect">
            <a:avLst/>
          </a:prstGeom>
        </p:spPr>
      </p:pic>
    </p:spTree>
    <p:extLst>
      <p:ext uri="{BB962C8B-B14F-4D97-AF65-F5344CB8AC3E}">
        <p14:creationId xmlns:p14="http://schemas.microsoft.com/office/powerpoint/2010/main" val="3197605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D6628-7DFA-2775-702E-B99B4F331145}"/>
              </a:ext>
            </a:extLst>
          </p:cNvPr>
          <p:cNvSpPr>
            <a:spLocks noGrp="1"/>
          </p:cNvSpPr>
          <p:nvPr>
            <p:ph type="title"/>
          </p:nvPr>
        </p:nvSpPr>
        <p:spPr>
          <a:xfrm>
            <a:off x="5868557" y="1138036"/>
            <a:ext cx="5444382" cy="1402470"/>
          </a:xfrm>
        </p:spPr>
        <p:txBody>
          <a:bodyPr anchor="t">
            <a:normAutofit/>
          </a:bodyPr>
          <a:lstStyle/>
          <a:p>
            <a:r>
              <a:rPr lang="en-US" sz="3200"/>
              <a:t>Agenda</a:t>
            </a:r>
          </a:p>
        </p:txBody>
      </p:sp>
      <p:pic>
        <p:nvPicPr>
          <p:cNvPr id="13" name="Picture 12" descr="The calendar on a table stacked on top of notebooks">
            <a:extLst>
              <a:ext uri="{FF2B5EF4-FFF2-40B4-BE49-F238E27FC236}">
                <a16:creationId xmlns:a16="http://schemas.microsoft.com/office/drawing/2014/main" id="{2101B763-4BB3-E8DF-BC24-F1138975EC28}"/>
              </a:ext>
            </a:extLst>
          </p:cNvPr>
          <p:cNvPicPr>
            <a:picLocks noChangeAspect="1"/>
          </p:cNvPicPr>
          <p:nvPr/>
        </p:nvPicPr>
        <p:blipFill>
          <a:blip r:embed="rId3"/>
          <a:srcRect l="32770" r="17092" b="-1"/>
          <a:stretch/>
        </p:blipFill>
        <p:spPr>
          <a:xfrm>
            <a:off x="-1" y="10"/>
            <a:ext cx="5151179" cy="6857990"/>
          </a:xfrm>
          <a:prstGeom prst="rect">
            <a:avLst/>
          </a:prstGeom>
        </p:spPr>
      </p:pic>
      <p:cxnSp>
        <p:nvCxnSpPr>
          <p:cNvPr id="14" name="Straight Connector 13">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E17CBF9-2FA6-5F3C-B077-DB4DD43CD7F8}"/>
              </a:ext>
            </a:extLst>
          </p:cNvPr>
          <p:cNvSpPr>
            <a:spLocks noGrp="1"/>
          </p:cNvSpPr>
          <p:nvPr>
            <p:ph idx="1"/>
          </p:nvPr>
        </p:nvSpPr>
        <p:spPr>
          <a:xfrm>
            <a:off x="5868557" y="2551176"/>
            <a:ext cx="5444382" cy="3591207"/>
          </a:xfrm>
        </p:spPr>
        <p:txBody>
          <a:bodyPr>
            <a:normAutofit/>
          </a:bodyPr>
          <a:lstStyle/>
          <a:p>
            <a:r>
              <a:rPr lang="en-US" sz="2000" dirty="0"/>
              <a:t>Business Background</a:t>
            </a:r>
          </a:p>
          <a:p>
            <a:r>
              <a:rPr lang="en-US" sz="2000" dirty="0"/>
              <a:t>Problem Description</a:t>
            </a:r>
          </a:p>
          <a:p>
            <a:r>
              <a:rPr lang="en-US" sz="2000" dirty="0"/>
              <a:t>Project Description</a:t>
            </a:r>
          </a:p>
          <a:p>
            <a:r>
              <a:rPr lang="en-US" sz="2000" dirty="0"/>
              <a:t>Project Feasibility</a:t>
            </a:r>
          </a:p>
          <a:p>
            <a:r>
              <a:rPr lang="en-US" sz="2000" dirty="0"/>
              <a:t>Expected Outcomes</a:t>
            </a:r>
          </a:p>
          <a:p>
            <a:r>
              <a:rPr lang="en-US" sz="2000" dirty="0"/>
              <a:t>Conclusion</a:t>
            </a:r>
          </a:p>
        </p:txBody>
      </p:sp>
    </p:spTree>
    <p:extLst>
      <p:ext uri="{BB962C8B-B14F-4D97-AF65-F5344CB8AC3E}">
        <p14:creationId xmlns:p14="http://schemas.microsoft.com/office/powerpoint/2010/main" val="148898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EA2A4F6-BE73-6A62-D347-5F1D107EDE4B}"/>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Business Background</a:t>
            </a:r>
          </a:p>
        </p:txBody>
      </p:sp>
      <p:graphicFrame>
        <p:nvGraphicFramePr>
          <p:cNvPr id="21" name="Content Placeholder 2">
            <a:extLst>
              <a:ext uri="{FF2B5EF4-FFF2-40B4-BE49-F238E27FC236}">
                <a16:creationId xmlns:a16="http://schemas.microsoft.com/office/drawing/2014/main" id="{CCCC1E6E-0C00-2DB5-57C0-D561291A7C66}"/>
              </a:ext>
            </a:extLst>
          </p:cNvPr>
          <p:cNvGraphicFramePr>
            <a:graphicFrameLocks noGrp="1"/>
          </p:cNvGraphicFramePr>
          <p:nvPr>
            <p:ph idx="1"/>
            <p:extLst>
              <p:ext uri="{D42A27DB-BD31-4B8C-83A1-F6EECF244321}">
                <p14:modId xmlns:p14="http://schemas.microsoft.com/office/powerpoint/2010/main" val="85544273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5021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795737-2D32-C53A-45AE-D06B4792FAAC}"/>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Problem Description</a:t>
            </a:r>
          </a:p>
        </p:txBody>
      </p:sp>
      <p:graphicFrame>
        <p:nvGraphicFramePr>
          <p:cNvPr id="5" name="Content Placeholder 2">
            <a:extLst>
              <a:ext uri="{FF2B5EF4-FFF2-40B4-BE49-F238E27FC236}">
                <a16:creationId xmlns:a16="http://schemas.microsoft.com/office/drawing/2014/main" id="{911550BE-F2B4-0232-A205-F20E2876CA6C}"/>
              </a:ext>
            </a:extLst>
          </p:cNvPr>
          <p:cNvGraphicFramePr>
            <a:graphicFrameLocks noGrp="1"/>
          </p:cNvGraphicFramePr>
          <p:nvPr>
            <p:ph idx="1"/>
            <p:extLst>
              <p:ext uri="{D42A27DB-BD31-4B8C-83A1-F6EECF244321}">
                <p14:modId xmlns:p14="http://schemas.microsoft.com/office/powerpoint/2010/main" val="2028822897"/>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8872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33" name="Rectangle 3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D4D3F0-4F77-1B50-BE74-7FE217A3041A}"/>
              </a:ext>
            </a:extLst>
          </p:cNvPr>
          <p:cNvSpPr>
            <a:spLocks noGrp="1"/>
          </p:cNvSpPr>
          <p:nvPr>
            <p:ph type="title"/>
          </p:nvPr>
        </p:nvSpPr>
        <p:spPr>
          <a:xfrm>
            <a:off x="761803" y="350196"/>
            <a:ext cx="4646904" cy="1624520"/>
          </a:xfrm>
        </p:spPr>
        <p:txBody>
          <a:bodyPr anchor="ctr">
            <a:normAutofit/>
          </a:bodyPr>
          <a:lstStyle/>
          <a:p>
            <a:r>
              <a:rPr lang="en-US" sz="4000"/>
              <a:t>Project Description</a:t>
            </a:r>
          </a:p>
        </p:txBody>
      </p:sp>
      <p:graphicFrame>
        <p:nvGraphicFramePr>
          <p:cNvPr id="37" name="Content Placeholder 2">
            <a:extLst>
              <a:ext uri="{FF2B5EF4-FFF2-40B4-BE49-F238E27FC236}">
                <a16:creationId xmlns:a16="http://schemas.microsoft.com/office/drawing/2014/main" id="{B114D1B1-6D3A-F592-893A-9EB6A87F6578}"/>
              </a:ext>
            </a:extLst>
          </p:cNvPr>
          <p:cNvGraphicFramePr>
            <a:graphicFrameLocks noGrp="1"/>
          </p:cNvGraphicFramePr>
          <p:nvPr>
            <p:ph idx="1"/>
            <p:extLst>
              <p:ext uri="{D42A27DB-BD31-4B8C-83A1-F6EECF244321}">
                <p14:modId xmlns:p14="http://schemas.microsoft.com/office/powerpoint/2010/main" val="3961066063"/>
              </p:ext>
            </p:extLst>
          </p:nvPr>
        </p:nvGraphicFramePr>
        <p:xfrm>
          <a:off x="433138" y="2483318"/>
          <a:ext cx="4975570" cy="38730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5" name="Picture 34" descr="Person watching empty phone">
            <a:extLst>
              <a:ext uri="{FF2B5EF4-FFF2-40B4-BE49-F238E27FC236}">
                <a16:creationId xmlns:a16="http://schemas.microsoft.com/office/drawing/2014/main" id="{2960B354-0C42-4E72-056C-0549F3169D96}"/>
              </a:ext>
            </a:extLst>
          </p:cNvPr>
          <p:cNvPicPr>
            <a:picLocks noChangeAspect="1"/>
          </p:cNvPicPr>
          <p:nvPr/>
        </p:nvPicPr>
        <p:blipFill>
          <a:blip r:embed="rId8"/>
          <a:srcRect l="35880" r="4720" b="-2"/>
          <a:stretch/>
        </p:blipFill>
        <p:spPr>
          <a:xfrm>
            <a:off x="6096000" y="1"/>
            <a:ext cx="6102825" cy="6858000"/>
          </a:xfrm>
          <a:prstGeom prst="rect">
            <a:avLst/>
          </a:prstGeom>
        </p:spPr>
      </p:pic>
    </p:spTree>
    <p:extLst>
      <p:ext uri="{BB962C8B-B14F-4D97-AF65-F5344CB8AC3E}">
        <p14:creationId xmlns:p14="http://schemas.microsoft.com/office/powerpoint/2010/main" val="169923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02D21-6998-D51B-2189-EC4EF815BC5F}"/>
              </a:ext>
            </a:extLst>
          </p:cNvPr>
          <p:cNvSpPr>
            <a:spLocks noGrp="1"/>
          </p:cNvSpPr>
          <p:nvPr>
            <p:ph type="title"/>
          </p:nvPr>
        </p:nvSpPr>
        <p:spPr>
          <a:xfrm>
            <a:off x="761800" y="762001"/>
            <a:ext cx="5334197" cy="1708242"/>
          </a:xfrm>
        </p:spPr>
        <p:txBody>
          <a:bodyPr anchor="ctr">
            <a:normAutofit/>
          </a:bodyPr>
          <a:lstStyle/>
          <a:p>
            <a:r>
              <a:rPr lang="en-US" sz="4000"/>
              <a:t>Economic Feasibility</a:t>
            </a:r>
          </a:p>
        </p:txBody>
      </p:sp>
      <p:sp>
        <p:nvSpPr>
          <p:cNvPr id="3" name="Content Placeholder 2">
            <a:extLst>
              <a:ext uri="{FF2B5EF4-FFF2-40B4-BE49-F238E27FC236}">
                <a16:creationId xmlns:a16="http://schemas.microsoft.com/office/drawing/2014/main" id="{0633F71E-F315-CED2-1F8D-A3E030B5344A}"/>
              </a:ext>
            </a:extLst>
          </p:cNvPr>
          <p:cNvSpPr>
            <a:spLocks noGrp="1"/>
          </p:cNvSpPr>
          <p:nvPr>
            <p:ph idx="1"/>
          </p:nvPr>
        </p:nvSpPr>
        <p:spPr>
          <a:xfrm>
            <a:off x="450582" y="2390091"/>
            <a:ext cx="6407214" cy="3769835"/>
          </a:xfrm>
        </p:spPr>
        <p:txBody>
          <a:bodyPr anchor="ctr">
            <a:normAutofit/>
          </a:bodyPr>
          <a:lstStyle/>
          <a:p>
            <a:pPr>
              <a:buFont typeface="Arial" panose="020B0604020202020204" pitchFamily="34" charset="0"/>
              <a:buChar char="•"/>
            </a:pPr>
            <a:r>
              <a:rPr lang="en-US" sz="2400" dirty="0"/>
              <a:t>Free tools: Python, SQL Server, HTML, CSS</a:t>
            </a:r>
          </a:p>
          <a:p>
            <a:pPr>
              <a:buFont typeface="Arial" panose="020B0604020202020204" pitchFamily="34" charset="0"/>
              <a:buChar char="•"/>
            </a:pPr>
            <a:r>
              <a:rPr lang="en-US" sz="2400" dirty="0"/>
              <a:t>Minimal cost for data storage with CSV files</a:t>
            </a:r>
          </a:p>
          <a:p>
            <a:pPr>
              <a:buFont typeface="Arial" panose="020B0604020202020204" pitchFamily="34" charset="0"/>
              <a:buChar char="•"/>
            </a:pPr>
            <a:r>
              <a:rPr lang="en-US" sz="2400" dirty="0"/>
              <a:t>Team-developed project as part of the course</a:t>
            </a:r>
          </a:p>
          <a:p>
            <a:pPr>
              <a:buFont typeface="Arial" panose="020B0604020202020204" pitchFamily="34" charset="0"/>
              <a:buChar char="•"/>
            </a:pPr>
            <a:r>
              <a:rPr lang="en-US" sz="2400" dirty="0"/>
              <a:t>Focus on reusing pre-owned items to save resources</a:t>
            </a:r>
          </a:p>
        </p:txBody>
      </p:sp>
      <p:pic>
        <p:nvPicPr>
          <p:cNvPr id="5" name="Picture 4" descr="Computer script on a screen">
            <a:extLst>
              <a:ext uri="{FF2B5EF4-FFF2-40B4-BE49-F238E27FC236}">
                <a16:creationId xmlns:a16="http://schemas.microsoft.com/office/drawing/2014/main" id="{0FCB1A30-C39E-1D19-A549-6642E5762174}"/>
              </a:ext>
            </a:extLst>
          </p:cNvPr>
          <p:cNvPicPr>
            <a:picLocks noChangeAspect="1"/>
          </p:cNvPicPr>
          <p:nvPr/>
        </p:nvPicPr>
        <p:blipFill>
          <a:blip r:embed="rId3"/>
          <a:srcRect l="4195" r="4396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645096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AD6CAB-0BFE-F577-97B3-3BF5F1EC182F}"/>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Technical Feasibility</a:t>
            </a:r>
            <a:endParaRPr lang="en-US" sz="4000">
              <a:solidFill>
                <a:srgbClr val="FFFFFF"/>
              </a:solidFill>
            </a:endParaRPr>
          </a:p>
        </p:txBody>
      </p:sp>
      <p:graphicFrame>
        <p:nvGraphicFramePr>
          <p:cNvPr id="5" name="Content Placeholder 2">
            <a:extLst>
              <a:ext uri="{FF2B5EF4-FFF2-40B4-BE49-F238E27FC236}">
                <a16:creationId xmlns:a16="http://schemas.microsoft.com/office/drawing/2014/main" id="{DB2620CE-DAC6-880F-8D53-401026A676D6}"/>
              </a:ext>
            </a:extLst>
          </p:cNvPr>
          <p:cNvGraphicFramePr>
            <a:graphicFrameLocks noGrp="1"/>
          </p:cNvGraphicFramePr>
          <p:nvPr>
            <p:ph idx="1"/>
            <p:extLst>
              <p:ext uri="{D42A27DB-BD31-4B8C-83A1-F6EECF244321}">
                <p14:modId xmlns:p14="http://schemas.microsoft.com/office/powerpoint/2010/main" val="100581848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0925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C2642A-E12F-C8E3-8433-C37C32405CA4}"/>
              </a:ext>
            </a:extLst>
          </p:cNvPr>
          <p:cNvSpPr>
            <a:spLocks noGrp="1"/>
          </p:cNvSpPr>
          <p:nvPr>
            <p:ph type="title"/>
          </p:nvPr>
        </p:nvSpPr>
        <p:spPr>
          <a:xfrm>
            <a:off x="1383564" y="348865"/>
            <a:ext cx="9718111" cy="1576446"/>
          </a:xfrm>
        </p:spPr>
        <p:txBody>
          <a:bodyPr anchor="ctr">
            <a:normAutofit/>
          </a:bodyPr>
          <a:lstStyle/>
          <a:p>
            <a:r>
              <a:rPr lang="en-US" sz="4000">
                <a:solidFill>
                  <a:srgbClr val="FFFFFF"/>
                </a:solidFill>
              </a:rPr>
              <a:t>Schedule Feasibility</a:t>
            </a:r>
          </a:p>
        </p:txBody>
      </p:sp>
      <p:graphicFrame>
        <p:nvGraphicFramePr>
          <p:cNvPr id="4" name="Content Placeholder 3">
            <a:extLst>
              <a:ext uri="{FF2B5EF4-FFF2-40B4-BE49-F238E27FC236}">
                <a16:creationId xmlns:a16="http://schemas.microsoft.com/office/drawing/2014/main" id="{F95E3893-0CEB-B9E3-FD6C-F44467BF727A}"/>
              </a:ext>
            </a:extLst>
          </p:cNvPr>
          <p:cNvGraphicFramePr>
            <a:graphicFrameLocks noGrp="1"/>
          </p:cNvGraphicFramePr>
          <p:nvPr>
            <p:ph idx="1"/>
            <p:extLst>
              <p:ext uri="{D42A27DB-BD31-4B8C-83A1-F6EECF244321}">
                <p14:modId xmlns:p14="http://schemas.microsoft.com/office/powerpoint/2010/main" val="2695584206"/>
              </p:ext>
            </p:extLst>
          </p:nvPr>
        </p:nvGraphicFramePr>
        <p:xfrm>
          <a:off x="173255" y="2358190"/>
          <a:ext cx="11925703" cy="4225489"/>
        </p:xfrm>
        <a:graphic>
          <a:graphicData uri="http://schemas.openxmlformats.org/drawingml/2006/table">
            <a:tbl>
              <a:tblPr firstRow="1" firstCol="1" bandRow="1">
                <a:tableStyleId>{5C22544A-7EE6-4342-B048-85BDC9FD1C3A}</a:tableStyleId>
              </a:tblPr>
              <a:tblGrid>
                <a:gridCol w="2036400">
                  <a:extLst>
                    <a:ext uri="{9D8B030D-6E8A-4147-A177-3AD203B41FA5}">
                      <a16:colId xmlns:a16="http://schemas.microsoft.com/office/drawing/2014/main" val="1932637272"/>
                    </a:ext>
                  </a:extLst>
                </a:gridCol>
                <a:gridCol w="2301285">
                  <a:extLst>
                    <a:ext uri="{9D8B030D-6E8A-4147-A177-3AD203B41FA5}">
                      <a16:colId xmlns:a16="http://schemas.microsoft.com/office/drawing/2014/main" val="2726457715"/>
                    </a:ext>
                  </a:extLst>
                </a:gridCol>
                <a:gridCol w="1620255">
                  <a:extLst>
                    <a:ext uri="{9D8B030D-6E8A-4147-A177-3AD203B41FA5}">
                      <a16:colId xmlns:a16="http://schemas.microsoft.com/office/drawing/2014/main" val="1534086689"/>
                    </a:ext>
                  </a:extLst>
                </a:gridCol>
                <a:gridCol w="5967763">
                  <a:extLst>
                    <a:ext uri="{9D8B030D-6E8A-4147-A177-3AD203B41FA5}">
                      <a16:colId xmlns:a16="http://schemas.microsoft.com/office/drawing/2014/main" val="583298553"/>
                    </a:ext>
                  </a:extLst>
                </a:gridCol>
              </a:tblGrid>
              <a:tr h="514043">
                <a:tc>
                  <a:txBody>
                    <a:bodyPr/>
                    <a:lstStyle/>
                    <a:p>
                      <a:pPr marL="0" marR="0" algn="ctr">
                        <a:lnSpc>
                          <a:spcPct val="115000"/>
                        </a:lnSpc>
                        <a:spcAft>
                          <a:spcPts val="800"/>
                        </a:spcAft>
                      </a:pPr>
                      <a:r>
                        <a:rPr lang="en-US" sz="2400" kern="100" dirty="0">
                          <a:effectLst/>
                        </a:rPr>
                        <a:t>Phase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gn="ctr">
                        <a:lnSpc>
                          <a:spcPct val="115000"/>
                        </a:lnSpc>
                        <a:spcAft>
                          <a:spcPts val="800"/>
                        </a:spcAft>
                      </a:pPr>
                      <a:r>
                        <a:rPr lang="en-US" sz="2400" kern="100">
                          <a:effectLst/>
                        </a:rPr>
                        <a:t>Task</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gn="ctr">
                        <a:lnSpc>
                          <a:spcPct val="115000"/>
                        </a:lnSpc>
                        <a:spcAft>
                          <a:spcPts val="800"/>
                        </a:spcAft>
                      </a:pPr>
                      <a:r>
                        <a:rPr lang="en-US" sz="2400" kern="100">
                          <a:effectLst/>
                        </a:rPr>
                        <a:t>Duration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gn="ctr">
                        <a:lnSpc>
                          <a:spcPct val="115000"/>
                        </a:lnSpc>
                        <a:spcAft>
                          <a:spcPts val="800"/>
                        </a:spcAft>
                      </a:pPr>
                      <a:r>
                        <a:rPr lang="en-US" sz="2400" kern="100" dirty="0">
                          <a:effectLst/>
                        </a:rPr>
                        <a:t>Details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extLst>
                  <a:ext uri="{0D108BD9-81ED-4DB2-BD59-A6C34878D82A}">
                    <a16:rowId xmlns:a16="http://schemas.microsoft.com/office/drawing/2014/main" val="4167072757"/>
                  </a:ext>
                </a:extLst>
              </a:tr>
              <a:tr h="899921">
                <a:tc>
                  <a:txBody>
                    <a:bodyPr/>
                    <a:lstStyle/>
                    <a:p>
                      <a:pPr marL="0" marR="0">
                        <a:lnSpc>
                          <a:spcPct val="115000"/>
                        </a:lnSpc>
                        <a:spcAft>
                          <a:spcPts val="800"/>
                        </a:spcAft>
                      </a:pPr>
                      <a:r>
                        <a:rPr lang="en-US" sz="2000" kern="100">
                          <a:effectLst/>
                        </a:rPr>
                        <a:t>Planning</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dirty="0">
                          <a:effectLst/>
                        </a:rPr>
                        <a:t>Collect ideas &amp; requirements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Week 1-2</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Features and tools needed for the project</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extLst>
                  <a:ext uri="{0D108BD9-81ED-4DB2-BD59-A6C34878D82A}">
                    <a16:rowId xmlns:a16="http://schemas.microsoft.com/office/drawing/2014/main" val="2020717961"/>
                  </a:ext>
                </a:extLst>
              </a:tr>
              <a:tr h="477901">
                <a:tc>
                  <a:txBody>
                    <a:bodyPr/>
                    <a:lstStyle/>
                    <a:p>
                      <a:pPr marL="0" marR="0">
                        <a:lnSpc>
                          <a:spcPct val="115000"/>
                        </a:lnSpc>
                        <a:spcAft>
                          <a:spcPts val="800"/>
                        </a:spcAft>
                      </a:pPr>
                      <a:r>
                        <a:rPr lang="en-US" sz="2000" kern="100">
                          <a:effectLst/>
                        </a:rPr>
                        <a:t>Design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Layout designs</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Week 3-4</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Planning the appearance of the system</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extLst>
                  <a:ext uri="{0D108BD9-81ED-4DB2-BD59-A6C34878D82A}">
                    <a16:rowId xmlns:a16="http://schemas.microsoft.com/office/drawing/2014/main" val="1631189111"/>
                  </a:ext>
                </a:extLst>
              </a:tr>
              <a:tr h="477901">
                <a:tc>
                  <a:txBody>
                    <a:bodyPr/>
                    <a:lstStyle/>
                    <a:p>
                      <a:pPr marL="0" marR="0">
                        <a:lnSpc>
                          <a:spcPct val="115000"/>
                        </a:lnSpc>
                        <a:spcAft>
                          <a:spcPts val="800"/>
                        </a:spcAft>
                      </a:pPr>
                      <a:r>
                        <a:rPr lang="en-US" sz="2000" kern="100">
                          <a:effectLst/>
                        </a:rPr>
                        <a:t>Development 1</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Building Frontend </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Week 5-6</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Creating the user interface using Python GUI, HTML  </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extLst>
                  <a:ext uri="{0D108BD9-81ED-4DB2-BD59-A6C34878D82A}">
                    <a16:rowId xmlns:a16="http://schemas.microsoft.com/office/drawing/2014/main" val="1604783844"/>
                  </a:ext>
                </a:extLst>
              </a:tr>
              <a:tr h="477901">
                <a:tc>
                  <a:txBody>
                    <a:bodyPr/>
                    <a:lstStyle/>
                    <a:p>
                      <a:pPr marL="0" marR="0">
                        <a:lnSpc>
                          <a:spcPct val="115000"/>
                        </a:lnSpc>
                        <a:spcAft>
                          <a:spcPts val="800"/>
                        </a:spcAft>
                      </a:pPr>
                      <a:r>
                        <a:rPr lang="en-US" sz="2000" kern="100">
                          <a:effectLst/>
                        </a:rPr>
                        <a:t>Development 2</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Database Set up</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Week 7-8</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dirty="0">
                          <a:effectLst/>
                        </a:rPr>
                        <a:t>SQL Server for storing rental items data</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extLst>
                  <a:ext uri="{0D108BD9-81ED-4DB2-BD59-A6C34878D82A}">
                    <a16:rowId xmlns:a16="http://schemas.microsoft.com/office/drawing/2014/main" val="3363789535"/>
                  </a:ext>
                </a:extLst>
              </a:tr>
              <a:tr h="477901">
                <a:tc>
                  <a:txBody>
                    <a:bodyPr/>
                    <a:lstStyle/>
                    <a:p>
                      <a:pPr marL="0" marR="0">
                        <a:lnSpc>
                          <a:spcPct val="115000"/>
                        </a:lnSpc>
                        <a:spcAft>
                          <a:spcPts val="800"/>
                        </a:spcAft>
                      </a:pPr>
                      <a:r>
                        <a:rPr lang="en-US" sz="2000" kern="100">
                          <a:effectLst/>
                        </a:rPr>
                        <a:t>Testing</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Test &amp; Debug</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Week 9-11</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dirty="0">
                          <a:effectLst/>
                        </a:rPr>
                        <a:t>Fixing errors and issues in the system</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extLst>
                  <a:ext uri="{0D108BD9-81ED-4DB2-BD59-A6C34878D82A}">
                    <a16:rowId xmlns:a16="http://schemas.microsoft.com/office/drawing/2014/main" val="68035228"/>
                  </a:ext>
                </a:extLst>
              </a:tr>
              <a:tr h="899921">
                <a:tc>
                  <a:txBody>
                    <a:bodyPr/>
                    <a:lstStyle/>
                    <a:p>
                      <a:pPr marL="0" marR="0">
                        <a:lnSpc>
                          <a:spcPct val="115000"/>
                        </a:lnSpc>
                        <a:spcAft>
                          <a:spcPts val="800"/>
                        </a:spcAft>
                      </a:pPr>
                      <a:r>
                        <a:rPr lang="en-US" sz="2000" kern="100">
                          <a:effectLst/>
                        </a:rPr>
                        <a:t>Final Touches &amp; Submission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Improvements and Submission</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a:effectLst/>
                        </a:rPr>
                        <a:t>Week 12-14</a:t>
                      </a:r>
                      <a:endParaRPr lang="en-US" sz="2400" kern="10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tc>
                  <a:txBody>
                    <a:bodyPr/>
                    <a:lstStyle/>
                    <a:p>
                      <a:pPr marL="0" marR="0">
                        <a:lnSpc>
                          <a:spcPct val="115000"/>
                        </a:lnSpc>
                        <a:spcAft>
                          <a:spcPts val="800"/>
                        </a:spcAft>
                      </a:pPr>
                      <a:r>
                        <a:rPr lang="en-US" sz="2000" kern="100" dirty="0">
                          <a:effectLst/>
                        </a:rPr>
                        <a:t>Making updates based on feedback and submitting the project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103449" marR="103449" marT="0" marB="0"/>
                </a:tc>
                <a:extLst>
                  <a:ext uri="{0D108BD9-81ED-4DB2-BD59-A6C34878D82A}">
                    <a16:rowId xmlns:a16="http://schemas.microsoft.com/office/drawing/2014/main" val="3798432442"/>
                  </a:ext>
                </a:extLst>
              </a:tr>
            </a:tbl>
          </a:graphicData>
        </a:graphic>
      </p:graphicFrame>
    </p:spTree>
    <p:extLst>
      <p:ext uri="{BB962C8B-B14F-4D97-AF65-F5344CB8AC3E}">
        <p14:creationId xmlns:p14="http://schemas.microsoft.com/office/powerpoint/2010/main" val="1500413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051AE1-5F81-66F1-A4D6-72B830701314}"/>
              </a:ext>
            </a:extLst>
          </p:cNvPr>
          <p:cNvSpPr>
            <a:spLocks noGrp="1"/>
          </p:cNvSpPr>
          <p:nvPr>
            <p:ph type="title"/>
          </p:nvPr>
        </p:nvSpPr>
        <p:spPr>
          <a:xfrm>
            <a:off x="1383564" y="348865"/>
            <a:ext cx="9718111" cy="1576446"/>
          </a:xfrm>
        </p:spPr>
        <p:txBody>
          <a:bodyPr anchor="ctr">
            <a:normAutofit/>
          </a:bodyPr>
          <a:lstStyle/>
          <a:p>
            <a:r>
              <a:rPr lang="en-US" sz="4000" b="1">
                <a:solidFill>
                  <a:srgbClr val="FFFFFF"/>
                </a:solidFill>
              </a:rPr>
              <a:t>Operational Feasibility</a:t>
            </a:r>
            <a:endParaRPr lang="en-US" sz="4000">
              <a:solidFill>
                <a:srgbClr val="FFFFFF"/>
              </a:solidFill>
            </a:endParaRPr>
          </a:p>
        </p:txBody>
      </p:sp>
      <p:graphicFrame>
        <p:nvGraphicFramePr>
          <p:cNvPr id="21" name="Content Placeholder 2">
            <a:extLst>
              <a:ext uri="{FF2B5EF4-FFF2-40B4-BE49-F238E27FC236}">
                <a16:creationId xmlns:a16="http://schemas.microsoft.com/office/drawing/2014/main" id="{3B18C920-836F-B22A-D27D-47632A00F7C7}"/>
              </a:ext>
            </a:extLst>
          </p:cNvPr>
          <p:cNvGraphicFramePr>
            <a:graphicFrameLocks noGrp="1"/>
          </p:cNvGraphicFramePr>
          <p:nvPr>
            <p:ph idx="1"/>
            <p:extLst>
              <p:ext uri="{D42A27DB-BD31-4B8C-83A1-F6EECF244321}">
                <p14:modId xmlns:p14="http://schemas.microsoft.com/office/powerpoint/2010/main" val="191138848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0702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1002</Words>
  <Application>Microsoft Office PowerPoint</Application>
  <PresentationFormat>Widescreen</PresentationFormat>
  <Paragraphs>110</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Tahoma</vt:lpstr>
      <vt:lpstr>Office Theme</vt:lpstr>
      <vt:lpstr>CMU Rental Hub  BIS 698 Information System Project</vt:lpstr>
      <vt:lpstr>Agenda</vt:lpstr>
      <vt:lpstr>Business Background</vt:lpstr>
      <vt:lpstr>Problem Description</vt:lpstr>
      <vt:lpstr>Project Description</vt:lpstr>
      <vt:lpstr>Economic Feasibility</vt:lpstr>
      <vt:lpstr>Technical Feasibility</vt:lpstr>
      <vt:lpstr>Schedule Feasibility</vt:lpstr>
      <vt:lpstr>Operational Feasibility</vt:lpstr>
      <vt:lpstr>Expected Outcomes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Himabindu Mandem</dc:creator>
  <cp:lastModifiedBy>Himabindu Mandem</cp:lastModifiedBy>
  <cp:revision>1</cp:revision>
  <dcterms:created xsi:type="dcterms:W3CDTF">2025-01-26T23:29:41Z</dcterms:created>
  <dcterms:modified xsi:type="dcterms:W3CDTF">2025-01-27T00:58:06Z</dcterms:modified>
</cp:coreProperties>
</file>