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51CA9-71D4-48E8-96C1-5B242E93010A}" v="24" dt="2025-04-05T23:34:3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bindu Mandem" userId="94b3a6d627cd4883" providerId="LiveId" clId="{24751CA9-71D4-48E8-96C1-5B242E93010A}"/>
    <pc:docChg chg="undo custSel addSld delSld modSld">
      <pc:chgData name="Himabindu Mandem" userId="94b3a6d627cd4883" providerId="LiveId" clId="{24751CA9-71D4-48E8-96C1-5B242E93010A}" dt="2025-04-05T23:38:56.856" v="279" actId="1076"/>
      <pc:docMkLst>
        <pc:docMk/>
      </pc:docMkLst>
      <pc:sldChg chg="addSp delSp modSp mod setBg">
        <pc:chgData name="Himabindu Mandem" userId="94b3a6d627cd4883" providerId="LiveId" clId="{24751CA9-71D4-48E8-96C1-5B242E93010A}" dt="2025-04-05T23:33:43.693" v="220" actId="1076"/>
        <pc:sldMkLst>
          <pc:docMk/>
          <pc:sldMk cId="3861069699" sldId="256"/>
        </pc:sldMkLst>
        <pc:spChg chg="mod">
          <ac:chgData name="Himabindu Mandem" userId="94b3a6d627cd4883" providerId="LiveId" clId="{24751CA9-71D4-48E8-96C1-5B242E93010A}" dt="2025-04-05T23:33:23.033" v="212" actId="6549"/>
          <ac:spMkLst>
            <pc:docMk/>
            <pc:sldMk cId="3861069699" sldId="256"/>
            <ac:spMk id="2" creationId="{D6E2404A-D8A7-B5FE-55DB-1E7B281EF8DB}"/>
          </ac:spMkLst>
        </pc:spChg>
        <pc:spChg chg="mod">
          <ac:chgData name="Himabindu Mandem" userId="94b3a6d627cd4883" providerId="LiveId" clId="{24751CA9-71D4-48E8-96C1-5B242E93010A}" dt="2025-04-05T23:33:43.693" v="220" actId="1076"/>
          <ac:spMkLst>
            <pc:docMk/>
            <pc:sldMk cId="3861069699" sldId="256"/>
            <ac:spMk id="3" creationId="{A46F8D3F-820A-C2BC-CCC6-3AB2AA2DABFC}"/>
          </ac:spMkLst>
        </pc:spChg>
        <pc:spChg chg="add">
          <ac:chgData name="Himabindu Mandem" userId="94b3a6d627cd4883" providerId="LiveId" clId="{24751CA9-71D4-48E8-96C1-5B242E93010A}" dt="2025-04-05T23:31:56.134" v="205" actId="26606"/>
          <ac:spMkLst>
            <pc:docMk/>
            <pc:sldMk cId="3861069699" sldId="256"/>
            <ac:spMk id="8" creationId="{DDC95FA9-076A-421D-93A3-9C29819EBFC6}"/>
          </ac:spMkLst>
        </pc:spChg>
        <pc:spChg chg="add del">
          <ac:chgData name="Himabindu Mandem" userId="94b3a6d627cd4883" providerId="LiveId" clId="{24751CA9-71D4-48E8-96C1-5B242E93010A}" dt="2025-04-05T23:31:46.551" v="201" actId="26606"/>
          <ac:spMkLst>
            <pc:docMk/>
            <pc:sldMk cId="3861069699" sldId="256"/>
            <ac:spMk id="9" creationId="{F609FF9A-4FCE-468E-A86A-C9AB525EAE71}"/>
          </ac:spMkLst>
        </pc:spChg>
        <pc:spChg chg="add">
          <ac:chgData name="Himabindu Mandem" userId="94b3a6d627cd4883" providerId="LiveId" clId="{24751CA9-71D4-48E8-96C1-5B242E93010A}" dt="2025-04-05T23:31:56.134" v="205" actId="26606"/>
          <ac:spMkLst>
            <pc:docMk/>
            <pc:sldMk cId="3861069699" sldId="256"/>
            <ac:spMk id="10" creationId="{0A6C8D94-3813-4D93-A6A7-A97EFFBCF3D1}"/>
          </ac:spMkLst>
        </pc:spChg>
        <pc:spChg chg="add del">
          <ac:chgData name="Himabindu Mandem" userId="94b3a6d627cd4883" providerId="LiveId" clId="{24751CA9-71D4-48E8-96C1-5B242E93010A}" dt="2025-04-05T23:31:46.551" v="201" actId="26606"/>
          <ac:spMkLst>
            <pc:docMk/>
            <pc:sldMk cId="3861069699" sldId="256"/>
            <ac:spMk id="11" creationId="{021E12D4-3A88-428D-8E5E-AF1AFD923D63}"/>
          </ac:spMkLst>
        </pc:spChg>
        <pc:spChg chg="add del">
          <ac:chgData name="Himabindu Mandem" userId="94b3a6d627cd4883" providerId="LiveId" clId="{24751CA9-71D4-48E8-96C1-5B242E93010A}" dt="2025-04-05T23:31:56.122" v="204" actId="26606"/>
          <ac:spMkLst>
            <pc:docMk/>
            <pc:sldMk cId="3861069699" sldId="256"/>
            <ac:spMk id="13" creationId="{71B2258F-86CA-4D4D-8270-BC05FCDEBFB3}"/>
          </ac:spMkLst>
        </pc:spChg>
        <pc:spChg chg="add">
          <ac:chgData name="Himabindu Mandem" userId="94b3a6d627cd4883" providerId="LiveId" clId="{24751CA9-71D4-48E8-96C1-5B242E93010A}" dt="2025-04-05T23:31:56.134" v="205" actId="26606"/>
          <ac:spMkLst>
            <pc:docMk/>
            <pc:sldMk cId="3861069699" sldId="256"/>
            <ac:spMk id="20" creationId="{AA00467E-A507-4BEF-AAB5-2B35F13FAD33}"/>
          </ac:spMkLst>
        </pc:spChg>
        <pc:spChg chg="add">
          <ac:chgData name="Himabindu Mandem" userId="94b3a6d627cd4883" providerId="LiveId" clId="{24751CA9-71D4-48E8-96C1-5B242E93010A}" dt="2025-04-05T23:31:56.134" v="205" actId="26606"/>
          <ac:spMkLst>
            <pc:docMk/>
            <pc:sldMk cId="3861069699" sldId="256"/>
            <ac:spMk id="28" creationId="{05E35C12-B6B4-4F57-950C-6EB3CD8F484E}"/>
          </ac:spMkLst>
        </pc:spChg>
        <pc:grpChg chg="add">
          <ac:chgData name="Himabindu Mandem" userId="94b3a6d627cd4883" providerId="LiveId" clId="{24751CA9-71D4-48E8-96C1-5B242E93010A}" dt="2025-04-05T23:31:56.134" v="205" actId="26606"/>
          <ac:grpSpMkLst>
            <pc:docMk/>
            <pc:sldMk cId="3861069699" sldId="256"/>
            <ac:grpSpMk id="12" creationId="{3794673D-8563-4993-8E86-6D89D6E97EA8}"/>
          </ac:grpSpMkLst>
        </pc:grpChg>
        <pc:grpChg chg="add">
          <ac:chgData name="Himabindu Mandem" userId="94b3a6d627cd4883" providerId="LiveId" clId="{24751CA9-71D4-48E8-96C1-5B242E93010A}" dt="2025-04-05T23:31:56.134" v="205" actId="26606"/>
          <ac:grpSpMkLst>
            <pc:docMk/>
            <pc:sldMk cId="3861069699" sldId="256"/>
            <ac:grpSpMk id="22" creationId="{34BCCBFD-2A87-46DC-A665-6039BF72DB61}"/>
          </ac:grpSpMkLst>
        </pc:grpChg>
        <pc:grpChg chg="add">
          <ac:chgData name="Himabindu Mandem" userId="94b3a6d627cd4883" providerId="LiveId" clId="{24751CA9-71D4-48E8-96C1-5B242E93010A}" dt="2025-04-05T23:31:56.134" v="205" actId="26606"/>
          <ac:grpSpMkLst>
            <pc:docMk/>
            <pc:sldMk cId="3861069699" sldId="256"/>
            <ac:grpSpMk id="30" creationId="{2B14810E-84F3-4F8A-AF58-F452B9815125}"/>
          </ac:grpSpMkLst>
        </pc:grpChg>
        <pc:picChg chg="add del">
          <ac:chgData name="Himabindu Mandem" userId="94b3a6d627cd4883" providerId="LiveId" clId="{24751CA9-71D4-48E8-96C1-5B242E93010A}" dt="2025-04-05T23:31:46.551" v="201" actId="26606"/>
          <ac:picMkLst>
            <pc:docMk/>
            <pc:sldMk cId="3861069699" sldId="256"/>
            <ac:picMk id="5" creationId="{3C313D6D-4A19-F56E-1295-F998E9F413E7}"/>
          </ac:picMkLst>
        </pc:picChg>
        <pc:picChg chg="add del">
          <ac:chgData name="Himabindu Mandem" userId="94b3a6d627cd4883" providerId="LiveId" clId="{24751CA9-71D4-48E8-96C1-5B242E93010A}" dt="2025-04-05T23:31:56.122" v="204" actId="26606"/>
          <ac:picMkLst>
            <pc:docMk/>
            <pc:sldMk cId="3861069699" sldId="256"/>
            <ac:picMk id="14" creationId="{F87B96DA-A807-E9EF-D72B-D34DA93AD417}"/>
          </ac:picMkLst>
        </pc:picChg>
      </pc:sldChg>
      <pc:sldChg chg="addSp delSp modSp mod setBg">
        <pc:chgData name="Himabindu Mandem" userId="94b3a6d627cd4883" providerId="LiveId" clId="{24751CA9-71D4-48E8-96C1-5B242E93010A}" dt="2025-04-05T23:38:56.856" v="279" actId="1076"/>
        <pc:sldMkLst>
          <pc:docMk/>
          <pc:sldMk cId="199538803" sldId="257"/>
        </pc:sldMkLst>
        <pc:spChg chg="mod or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2" creationId="{905F989A-57D4-B448-6BDF-181CAC70E64D}"/>
          </ac:spMkLst>
        </pc:spChg>
        <pc:spChg chg="add del">
          <ac:chgData name="Himabindu Mandem" userId="94b3a6d627cd4883" providerId="LiveId" clId="{24751CA9-71D4-48E8-96C1-5B242E93010A}" dt="2025-04-05T23:35:47.086" v="227" actId="26606"/>
          <ac:spMkLst>
            <pc:docMk/>
            <pc:sldMk cId="199538803" sldId="257"/>
            <ac:spMk id="6" creationId="{37C89E4B-3C9F-44B9-8B86-D9E3D112D8EC}"/>
          </ac:spMkLst>
        </pc:spChg>
        <pc:spChg chg="add del">
          <ac:chgData name="Himabindu Mandem" userId="94b3a6d627cd4883" providerId="LiveId" clId="{24751CA9-71D4-48E8-96C1-5B242E93010A}" dt="2025-04-05T23:34:04.628" v="223" actId="26606"/>
          <ac:spMkLst>
            <pc:docMk/>
            <pc:sldMk cId="199538803" sldId="257"/>
            <ac:spMk id="9" creationId="{37C89E4B-3C9F-44B9-8B86-D9E3D112D8EC}"/>
          </ac:spMkLst>
        </pc:spChg>
        <pc:spChg chg="add del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10" creationId="{A4AC5506-6312-4701-8D3C-40187889A947}"/>
          </ac:spMkLst>
        </pc:spChg>
        <pc:spChg chg="ad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15" creationId="{A8384FB5-9ADC-4DDC-881B-597D56F5B15D}"/>
          </ac:spMkLst>
        </pc:spChg>
        <pc:spChg chg="ad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17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19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21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8:56.202" v="278" actId="26606"/>
          <ac:spMkLst>
            <pc:docMk/>
            <pc:sldMk cId="199538803" sldId="257"/>
            <ac:spMk id="23" creationId="{F8260ED5-17F7-4158-B241-D51DD4CF1B7E}"/>
          </ac:spMkLst>
        </pc:spChg>
        <pc:picChg chg="mod">
          <ac:chgData name="Himabindu Mandem" userId="94b3a6d627cd4883" providerId="LiveId" clId="{24751CA9-71D4-48E8-96C1-5B242E93010A}" dt="2025-04-05T23:38:56.856" v="279" actId="1076"/>
          <ac:picMkLst>
            <pc:docMk/>
            <pc:sldMk cId="199538803" sldId="257"/>
            <ac:picMk id="4" creationId="{A9E98D7B-CB4A-231D-4B25-16AF3C1F00DF}"/>
          </ac:picMkLst>
        </pc:picChg>
        <pc:cxnChg chg="add del">
          <ac:chgData name="Himabindu Mandem" userId="94b3a6d627cd4883" providerId="LiveId" clId="{24751CA9-71D4-48E8-96C1-5B242E93010A}" dt="2025-04-05T23:35:47.086" v="227" actId="26606"/>
          <ac:cxnSpMkLst>
            <pc:docMk/>
            <pc:sldMk cId="199538803" sldId="257"/>
            <ac:cxnSpMk id="7" creationId="{AA2EAA10-076F-46BD-8F0F-B9A2FB77A85C}"/>
          </ac:cxnSpMkLst>
        </pc:cxnChg>
        <pc:cxnChg chg="add del">
          <ac:chgData name="Himabindu Mandem" userId="94b3a6d627cd4883" providerId="LiveId" clId="{24751CA9-71D4-48E8-96C1-5B242E93010A}" dt="2025-04-05T23:35:47.086" v="227" actId="26606"/>
          <ac:cxnSpMkLst>
            <pc:docMk/>
            <pc:sldMk cId="199538803" sldId="257"/>
            <ac:cxnSpMk id="8" creationId="{D891E407-403B-4764-86C9-33A56D3BCAA3}"/>
          </ac:cxnSpMkLst>
        </pc:cxnChg>
        <pc:cxnChg chg="add del">
          <ac:chgData name="Himabindu Mandem" userId="94b3a6d627cd4883" providerId="LiveId" clId="{24751CA9-71D4-48E8-96C1-5B242E93010A}" dt="2025-04-05T23:34:04.628" v="223" actId="26606"/>
          <ac:cxnSpMkLst>
            <pc:docMk/>
            <pc:sldMk cId="199538803" sldId="257"/>
            <ac:cxnSpMk id="11" creationId="{AA2EAA10-076F-46BD-8F0F-B9A2FB77A85C}"/>
          </ac:cxnSpMkLst>
        </pc:cxnChg>
        <pc:cxnChg chg="add del">
          <ac:chgData name="Himabindu Mandem" userId="94b3a6d627cd4883" providerId="LiveId" clId="{24751CA9-71D4-48E8-96C1-5B242E93010A}" dt="2025-04-05T23:34:04.628" v="223" actId="26606"/>
          <ac:cxnSpMkLst>
            <pc:docMk/>
            <pc:sldMk cId="199538803" sldId="257"/>
            <ac:cxnSpMk id="13" creationId="{D891E407-403B-4764-86C9-33A56D3BCAA3}"/>
          </ac:cxnSpMkLst>
        </pc:cxnChg>
      </pc:sldChg>
      <pc:sldChg chg="addSp delSp modSp mod setBg">
        <pc:chgData name="Himabindu Mandem" userId="94b3a6d627cd4883" providerId="LiveId" clId="{24751CA9-71D4-48E8-96C1-5B242E93010A}" dt="2025-04-05T23:38:50.014" v="277" actId="1076"/>
        <pc:sldMkLst>
          <pc:docMk/>
          <pc:sldMk cId="746037378" sldId="258"/>
        </pc:sldMkLst>
        <pc:spChg chg="mo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2" creationId="{3CF97742-45FC-6C7B-3A8E-466FD947C8D0}"/>
          </ac:spMkLst>
        </pc:spChg>
        <pc:spChg chg="add del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9" creationId="{D4771268-CB57-404A-9271-370EB28F6090}"/>
          </ac:spMkLst>
        </pc:spChg>
        <pc:spChg chg="add del">
          <ac:chgData name="Himabindu Mandem" userId="94b3a6d627cd4883" providerId="LiveId" clId="{24751CA9-71D4-48E8-96C1-5B242E93010A}" dt="2025-04-05T23:38:48.179" v="276" actId="478"/>
          <ac:spMkLst>
            <pc:docMk/>
            <pc:sldMk cId="746037378" sldId="258"/>
            <ac:spMk id="13" creationId="{176EFB91-4806-1710-FF12-2A44DE27CF66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16" creationId="{C4285719-470E-454C-AF62-8323075F1F5B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18" creationId="{CD9FE4EF-C4D8-49A0-B2FF-81D8DB7D8A24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20" creationId="{4300840D-0A0B-4512-BACA-B439D5B9C57C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22" creationId="{D2B78728-A580-49A7-84F9-6EF6F583ADE0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24" creationId="{38FAA1A1-D861-433F-88FA-1E9D6FD31D11}"/>
          </ac:spMkLst>
        </pc:spChg>
        <pc:spChg chg="add">
          <ac:chgData name="Himabindu Mandem" userId="94b3a6d627cd4883" providerId="LiveId" clId="{24751CA9-71D4-48E8-96C1-5B242E93010A}" dt="2025-04-05T23:38:45.695" v="275" actId="26606"/>
          <ac:spMkLst>
            <pc:docMk/>
            <pc:sldMk cId="746037378" sldId="258"/>
            <ac:spMk id="26" creationId="{8D71EDA1-87BF-4D5D-AB79-F346FD19278A}"/>
          </ac:spMkLst>
        </pc:spChg>
        <pc:picChg chg="mod">
          <ac:chgData name="Himabindu Mandem" userId="94b3a6d627cd4883" providerId="LiveId" clId="{24751CA9-71D4-48E8-96C1-5B242E93010A}" dt="2025-04-05T23:38:50.014" v="277" actId="1076"/>
          <ac:picMkLst>
            <pc:docMk/>
            <pc:sldMk cId="746037378" sldId="258"/>
            <ac:picMk id="4" creationId="{AF743E6C-45C4-F3C1-035E-D6E9F945E28E}"/>
          </ac:picMkLst>
        </pc:picChg>
      </pc:sldChg>
      <pc:sldChg chg="addSp delSp modSp mod setBg">
        <pc:chgData name="Himabindu Mandem" userId="94b3a6d627cd4883" providerId="LiveId" clId="{24751CA9-71D4-48E8-96C1-5B242E93010A}" dt="2025-04-05T23:38:42.466" v="274" actId="1076"/>
        <pc:sldMkLst>
          <pc:docMk/>
          <pc:sldMk cId="2305035758" sldId="259"/>
        </pc:sldMkLst>
        <pc:spChg chg="mo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" creationId="{BE19912B-75F4-B856-25EA-1EEA6BCEDD24}"/>
          </ac:spMkLst>
        </pc:spChg>
        <pc:spChg chg="add del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9" creationId="{D4771268-CB57-404A-9271-370EB28F6090}"/>
          </ac:spMkLst>
        </pc:spChg>
        <pc:spChg chg="add del">
          <ac:chgData name="Himabindu Mandem" userId="94b3a6d627cd4883" providerId="LiveId" clId="{24751CA9-71D4-48E8-96C1-5B242E93010A}" dt="2025-04-05T23:38:41.429" v="273" actId="478"/>
          <ac:spMkLst>
            <pc:docMk/>
            <pc:sldMk cId="2305035758" sldId="259"/>
            <ac:spMk id="13" creationId="{0CE0E4F8-AEF6-55B0-49DC-DA1CA98CFF76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0" creationId="{4300840D-0A0B-4512-BACA-B439D5B9C57C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1" creationId="{C4285719-470E-454C-AF62-8323075F1F5B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2" creationId="{D2B78728-A580-49A7-84F9-6EF6F583ADE0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3" creationId="{CD9FE4EF-C4D8-49A0-B2FF-81D8DB7D8A24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4" creationId="{38FAA1A1-D861-433F-88FA-1E9D6FD31D11}"/>
          </ac:spMkLst>
        </pc:spChg>
        <pc:spChg chg="add">
          <ac:chgData name="Himabindu Mandem" userId="94b3a6d627cd4883" providerId="LiveId" clId="{24751CA9-71D4-48E8-96C1-5B242E93010A}" dt="2025-04-05T23:38:37.345" v="272" actId="26606"/>
          <ac:spMkLst>
            <pc:docMk/>
            <pc:sldMk cId="2305035758" sldId="259"/>
            <ac:spMk id="26" creationId="{8D71EDA1-87BF-4D5D-AB79-F346FD19278A}"/>
          </ac:spMkLst>
        </pc:spChg>
        <pc:grpChg chg="add del">
          <ac:chgData name="Himabindu Mandem" userId="94b3a6d627cd4883" providerId="LiveId" clId="{24751CA9-71D4-48E8-96C1-5B242E93010A}" dt="2025-04-05T23:38:37.335" v="271" actId="26606"/>
          <ac:grpSpMkLst>
            <pc:docMk/>
            <pc:sldMk cId="2305035758" sldId="259"/>
            <ac:grpSpMk id="14" creationId="{CA16F22E-4716-CA29-1F53-4AAD52955EF1}"/>
          </ac:grpSpMkLst>
        </pc:grpChg>
        <pc:picChg chg="mod">
          <ac:chgData name="Himabindu Mandem" userId="94b3a6d627cd4883" providerId="LiveId" clId="{24751CA9-71D4-48E8-96C1-5B242E93010A}" dt="2025-04-05T23:38:42.466" v="274" actId="1076"/>
          <ac:picMkLst>
            <pc:docMk/>
            <pc:sldMk cId="2305035758" sldId="259"/>
            <ac:picMk id="4" creationId="{C4F437DF-8D4A-C909-4620-E65128152AAC}"/>
          </ac:picMkLst>
        </pc:picChg>
      </pc:sldChg>
      <pc:sldChg chg="addSp delSp modSp mod setBg">
        <pc:chgData name="Himabindu Mandem" userId="94b3a6d627cd4883" providerId="LiveId" clId="{24751CA9-71D4-48E8-96C1-5B242E93010A}" dt="2025-04-05T23:36:36.266" v="240" actId="14100"/>
        <pc:sldMkLst>
          <pc:docMk/>
          <pc:sldMk cId="496539628" sldId="260"/>
        </pc:sldMkLst>
        <pc:spChg chg="mod">
          <ac:chgData name="Himabindu Mandem" userId="94b3a6d627cd4883" providerId="LiveId" clId="{24751CA9-71D4-48E8-96C1-5B242E93010A}" dt="2025-04-05T23:36:15.855" v="233" actId="26606"/>
          <ac:spMkLst>
            <pc:docMk/>
            <pc:sldMk cId="496539628" sldId="260"/>
            <ac:spMk id="2" creationId="{D6EAAA19-B6F3-C16F-6B51-098C6707F562}"/>
          </ac:spMkLst>
        </pc:spChg>
        <pc:spChg chg="add">
          <ac:chgData name="Himabindu Mandem" userId="94b3a6d627cd4883" providerId="LiveId" clId="{24751CA9-71D4-48E8-96C1-5B242E93010A}" dt="2025-04-05T23:36:15.855" v="233" actId="26606"/>
          <ac:spMkLst>
            <pc:docMk/>
            <pc:sldMk cId="496539628" sldId="260"/>
            <ac:spMk id="9" creationId="{50D1C5B3-B60D-4696-AE60-100D5EC8AB5D}"/>
          </ac:spMkLst>
        </pc:spChg>
        <pc:spChg chg="add del">
          <ac:chgData name="Himabindu Mandem" userId="94b3a6d627cd4883" providerId="LiveId" clId="{24751CA9-71D4-48E8-96C1-5B242E93010A}" dt="2025-04-05T23:36:24.966" v="235" actId="478"/>
          <ac:spMkLst>
            <pc:docMk/>
            <pc:sldMk cId="496539628" sldId="260"/>
            <ac:spMk id="11" creationId="{D6C38219-CC96-2C19-E2D9-04056FB880C0}"/>
          </ac:spMkLst>
        </pc:spChg>
        <pc:spChg chg="add del">
          <ac:chgData name="Himabindu Mandem" userId="94b3a6d627cd4883" providerId="LiveId" clId="{24751CA9-71D4-48E8-96C1-5B242E93010A}" dt="2025-04-05T23:36:13.391" v="232" actId="26606"/>
          <ac:spMkLst>
            <pc:docMk/>
            <pc:sldMk cId="496539628" sldId="260"/>
            <ac:spMk id="12" creationId="{2111B97A-2FB0-4625-8C2E-CDCB1AF683A2}"/>
          </ac:spMkLst>
        </pc:spChg>
        <pc:spChg chg="add del">
          <ac:chgData name="Himabindu Mandem" userId="94b3a6d627cd4883" providerId="LiveId" clId="{24751CA9-71D4-48E8-96C1-5B242E93010A}" dt="2025-04-05T23:36:13.391" v="232" actId="26606"/>
          <ac:spMkLst>
            <pc:docMk/>
            <pc:sldMk cId="496539628" sldId="260"/>
            <ac:spMk id="18" creationId="{8ED94938-268E-4C0A-A08A-B3980C78BAEB}"/>
          </ac:spMkLst>
        </pc:spChg>
        <pc:grpChg chg="add">
          <ac:chgData name="Himabindu Mandem" userId="94b3a6d627cd4883" providerId="LiveId" clId="{24751CA9-71D4-48E8-96C1-5B242E93010A}" dt="2025-04-05T23:36:15.855" v="233" actId="26606"/>
          <ac:grpSpMkLst>
            <pc:docMk/>
            <pc:sldMk cId="496539628" sldId="260"/>
            <ac:grpSpMk id="10" creationId="{73EDDF53-0851-48D4-A466-6FE0DCE91E73}"/>
          </ac:grpSpMkLst>
        </pc:grpChg>
        <pc:grpChg chg="add del">
          <ac:chgData name="Himabindu Mandem" userId="94b3a6d627cd4883" providerId="LiveId" clId="{24751CA9-71D4-48E8-96C1-5B242E93010A}" dt="2025-04-05T23:36:13.391" v="232" actId="26606"/>
          <ac:grpSpMkLst>
            <pc:docMk/>
            <pc:sldMk cId="496539628" sldId="260"/>
            <ac:grpSpMk id="14" creationId="{B83D307E-DF68-43F8-97CE-0AAE950A7129}"/>
          </ac:grpSpMkLst>
        </pc:grpChg>
        <pc:picChg chg="mod ord">
          <ac:chgData name="Himabindu Mandem" userId="94b3a6d627cd4883" providerId="LiveId" clId="{24751CA9-71D4-48E8-96C1-5B242E93010A}" dt="2025-04-05T23:36:36.266" v="240" actId="14100"/>
          <ac:picMkLst>
            <pc:docMk/>
            <pc:sldMk cId="496539628" sldId="260"/>
            <ac:picMk id="4" creationId="{BAE2AA2F-C1AA-1AB0-0CD1-CE91B4016B8B}"/>
          </ac:picMkLst>
        </pc:picChg>
        <pc:picChg chg="add mod ord">
          <ac:chgData name="Himabindu Mandem" userId="94b3a6d627cd4883" providerId="LiveId" clId="{24751CA9-71D4-48E8-96C1-5B242E93010A}" dt="2025-04-05T23:36:28.455" v="237" actId="1076"/>
          <ac:picMkLst>
            <pc:docMk/>
            <pc:sldMk cId="496539628" sldId="260"/>
            <ac:picMk id="5" creationId="{7059EA3C-8032-FFE2-8375-EC8AB57AF249}"/>
          </ac:picMkLst>
        </pc:picChg>
        <pc:picChg chg="add mod">
          <ac:chgData name="Himabindu Mandem" userId="94b3a6d627cd4883" providerId="LiveId" clId="{24751CA9-71D4-48E8-96C1-5B242E93010A}" dt="2025-04-05T23:36:26.728" v="236" actId="1076"/>
          <ac:picMkLst>
            <pc:docMk/>
            <pc:sldMk cId="496539628" sldId="260"/>
            <ac:picMk id="7" creationId="{F6E68EBE-18D4-7AD8-C687-A43B1A743127}"/>
          </ac:picMkLst>
        </pc:picChg>
      </pc:sldChg>
      <pc:sldChg chg="del">
        <pc:chgData name="Himabindu Mandem" userId="94b3a6d627cd4883" providerId="LiveId" clId="{24751CA9-71D4-48E8-96C1-5B242E93010A}" dt="2025-04-05T21:01:51.058" v="0" actId="47"/>
        <pc:sldMkLst>
          <pc:docMk/>
          <pc:sldMk cId="1276362956" sldId="261"/>
        </pc:sldMkLst>
      </pc:sldChg>
      <pc:sldChg chg="addSp delSp modSp new mod setBg">
        <pc:chgData name="Himabindu Mandem" userId="94b3a6d627cd4883" providerId="LiveId" clId="{24751CA9-71D4-48E8-96C1-5B242E93010A}" dt="2025-04-05T23:38:25.551" v="269" actId="1076"/>
        <pc:sldMkLst>
          <pc:docMk/>
          <pc:sldMk cId="3370974073" sldId="261"/>
        </pc:sldMkLst>
        <pc:spChg chg="mod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2" creationId="{09CAC5B8-0B65-FB03-7738-1C48DB9A3EEE}"/>
          </ac:spMkLst>
        </pc:spChg>
        <pc:spChg chg="del">
          <ac:chgData name="Himabindu Mandem" userId="94b3a6d627cd4883" providerId="LiveId" clId="{24751CA9-71D4-48E8-96C1-5B242E93010A}" dt="2025-04-05T21:02:29.624" v="2"/>
          <ac:spMkLst>
            <pc:docMk/>
            <pc:sldMk cId="3370974073" sldId="261"/>
            <ac:spMk id="3" creationId="{2BE475A8-7242-F46E-C3ED-DE1290093F6D}"/>
          </ac:spMkLst>
        </pc:spChg>
        <pc:spChg chg="add del">
          <ac:chgData name="Himabindu Mandem" userId="94b3a6d627cd4883" providerId="LiveId" clId="{24751CA9-71D4-48E8-96C1-5B242E93010A}" dt="2025-04-05T23:36:55.527" v="242" actId="478"/>
          <ac:spMkLst>
            <pc:docMk/>
            <pc:sldMk cId="3370974073" sldId="261"/>
            <ac:spMk id="13" creationId="{03D953A0-27A1-0D07-497A-C6C816371735}"/>
          </ac:spMkLst>
        </pc:spChg>
        <pc:spChg chg="add del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16" creationId="{50D1C5B3-B60D-4696-AE60-100D5EC8AB5D}"/>
          </ac:spMkLst>
        </pc:spChg>
        <pc:spChg chg="add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26" creationId="{9CB95732-565A-4D2C-A3AB-CC460C0D3826}"/>
          </ac:spMkLst>
        </pc:spChg>
        <pc:spChg chg="add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28" creationId="{E19B653C-798C-4333-8452-3DF3AE3C1D11}"/>
          </ac:spMkLst>
        </pc:spChg>
        <pc:spChg chg="add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30" creationId="{0FE50278-E2EC-42B2-A1F1-921DD39901C4}"/>
          </ac:spMkLst>
        </pc:spChg>
        <pc:spChg chg="add">
          <ac:chgData name="Himabindu Mandem" userId="94b3a6d627cd4883" providerId="LiveId" clId="{24751CA9-71D4-48E8-96C1-5B242E93010A}" dt="2025-04-05T23:38:01.376" v="260" actId="26606"/>
          <ac:spMkLst>
            <pc:docMk/>
            <pc:sldMk cId="3370974073" sldId="261"/>
            <ac:spMk id="32" creationId="{1236153F-0DB4-40DD-87C6-B40C1B7E282C}"/>
          </ac:spMkLst>
        </pc:spChg>
        <pc:grpChg chg="add del">
          <ac:chgData name="Himabindu Mandem" userId="94b3a6d627cd4883" providerId="LiveId" clId="{24751CA9-71D4-48E8-96C1-5B242E93010A}" dt="2025-04-05T23:38:01.376" v="260" actId="26606"/>
          <ac:grpSpMkLst>
            <pc:docMk/>
            <pc:sldMk cId="3370974073" sldId="261"/>
            <ac:grpSpMk id="18" creationId="{73EDDF53-0851-48D4-A466-6FE0DCE91E73}"/>
          </ac:grpSpMkLst>
        </pc:grpChg>
        <pc:picChg chg="add mod ord">
          <ac:chgData name="Himabindu Mandem" userId="94b3a6d627cd4883" providerId="LiveId" clId="{24751CA9-71D4-48E8-96C1-5B242E93010A}" dt="2025-04-05T23:38:16.151" v="265" actId="14100"/>
          <ac:picMkLst>
            <pc:docMk/>
            <pc:sldMk cId="3370974073" sldId="261"/>
            <ac:picMk id="4" creationId="{7FA00206-CC11-3BDE-9822-AA948D6EED8E}"/>
          </ac:picMkLst>
        </pc:picChg>
        <pc:picChg chg="add del mod">
          <ac:chgData name="Himabindu Mandem" userId="94b3a6d627cd4883" providerId="LiveId" clId="{24751CA9-71D4-48E8-96C1-5B242E93010A}" dt="2025-04-05T22:46:20.843" v="187" actId="478"/>
          <ac:picMkLst>
            <pc:docMk/>
            <pc:sldMk cId="3370974073" sldId="261"/>
            <ac:picMk id="5" creationId="{2D9A92B5-3567-12D4-66E8-69EB7738CA2B}"/>
          </ac:picMkLst>
        </pc:picChg>
        <pc:picChg chg="add mod ord">
          <ac:chgData name="Himabindu Mandem" userId="94b3a6d627cd4883" providerId="LiveId" clId="{24751CA9-71D4-48E8-96C1-5B242E93010A}" dt="2025-04-05T23:38:21.054" v="267" actId="1076"/>
          <ac:picMkLst>
            <pc:docMk/>
            <pc:sldMk cId="3370974073" sldId="261"/>
            <ac:picMk id="7" creationId="{839993A6-57A9-EC51-86E5-7BE3AD3E849F}"/>
          </ac:picMkLst>
        </pc:picChg>
        <pc:picChg chg="add mod ord">
          <ac:chgData name="Himabindu Mandem" userId="94b3a6d627cd4883" providerId="LiveId" clId="{24751CA9-71D4-48E8-96C1-5B242E93010A}" dt="2025-04-05T23:38:25.551" v="269" actId="1076"/>
          <ac:picMkLst>
            <pc:docMk/>
            <pc:sldMk cId="3370974073" sldId="261"/>
            <ac:picMk id="9" creationId="{00929A06-84C3-8892-345F-54328830B510}"/>
          </ac:picMkLst>
        </pc:picChg>
      </pc:sldChg>
      <pc:sldChg chg="addSp delSp modSp new mod setBg">
        <pc:chgData name="Himabindu Mandem" userId="94b3a6d627cd4883" providerId="LiveId" clId="{24751CA9-71D4-48E8-96C1-5B242E93010A}" dt="2025-04-05T23:37:57.554" v="259" actId="26606"/>
        <pc:sldMkLst>
          <pc:docMk/>
          <pc:sldMk cId="962950440" sldId="262"/>
        </pc:sldMkLst>
        <pc:spChg chg="mod or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2" creationId="{A5851160-D065-A8A8-EE39-245C78B84D11}"/>
          </ac:spMkLst>
        </pc:spChg>
        <pc:spChg chg="del">
          <ac:chgData name="Himabindu Mandem" userId="94b3a6d627cd4883" providerId="LiveId" clId="{24751CA9-71D4-48E8-96C1-5B242E93010A}" dt="2025-04-05T21:03:01.939" v="9"/>
          <ac:spMkLst>
            <pc:docMk/>
            <pc:sldMk cId="962950440" sldId="262"/>
            <ac:spMk id="3" creationId="{7A635231-2C62-80C7-BB48-DD4AE441CD78}"/>
          </ac:spMkLst>
        </pc:spChg>
        <pc:spChg chg="add del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6" creationId="{D4771268-CB57-404A-9271-370EB28F6090}"/>
          </ac:spMkLst>
        </pc:spChg>
        <pc:spChg chg="ad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8" creationId="{A8384FB5-9ADC-4DDC-881B-597D56F5B15D}"/>
          </ac:spMkLst>
        </pc:spChg>
        <pc:spChg chg="add del">
          <ac:chgData name="Himabindu Mandem" userId="94b3a6d627cd4883" providerId="LiveId" clId="{24751CA9-71D4-48E8-96C1-5B242E93010A}" dt="2025-04-05T23:37:15.043" v="249" actId="26606"/>
          <ac:spMkLst>
            <pc:docMk/>
            <pc:sldMk cId="962950440" sldId="262"/>
            <ac:spMk id="9" creationId="{37C89E4B-3C9F-44B9-8B86-D9E3D112D8EC}"/>
          </ac:spMkLst>
        </pc:spChg>
        <pc:spChg chg="ad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10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15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17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7:57.554" v="259" actId="26606"/>
          <ac:spMkLst>
            <pc:docMk/>
            <pc:sldMk cId="962950440" sldId="262"/>
            <ac:spMk id="19" creationId="{F8260ED5-17F7-4158-B241-D51DD4CF1B7E}"/>
          </ac:spMkLst>
        </pc:spChg>
        <pc:picChg chg="add mod">
          <ac:chgData name="Himabindu Mandem" userId="94b3a6d627cd4883" providerId="LiveId" clId="{24751CA9-71D4-48E8-96C1-5B242E93010A}" dt="2025-04-05T23:37:57.554" v="259" actId="26606"/>
          <ac:picMkLst>
            <pc:docMk/>
            <pc:sldMk cId="962950440" sldId="262"/>
            <ac:picMk id="4" creationId="{406FC25B-ADE7-5C46-4DFA-000976A1181D}"/>
          </ac:picMkLst>
        </pc:picChg>
        <pc:cxnChg chg="add del">
          <ac:chgData name="Himabindu Mandem" userId="94b3a6d627cd4883" providerId="LiveId" clId="{24751CA9-71D4-48E8-96C1-5B242E93010A}" dt="2025-04-05T23:37:15.043" v="249" actId="26606"/>
          <ac:cxnSpMkLst>
            <pc:docMk/>
            <pc:sldMk cId="962950440" sldId="262"/>
            <ac:cxnSpMk id="11" creationId="{AA2EAA10-076F-46BD-8F0F-B9A2FB77A85C}"/>
          </ac:cxnSpMkLst>
        </pc:cxnChg>
        <pc:cxnChg chg="add del">
          <ac:chgData name="Himabindu Mandem" userId="94b3a6d627cd4883" providerId="LiveId" clId="{24751CA9-71D4-48E8-96C1-5B242E93010A}" dt="2025-04-05T23:37:15.043" v="249" actId="26606"/>
          <ac:cxnSpMkLst>
            <pc:docMk/>
            <pc:sldMk cId="962950440" sldId="262"/>
            <ac:cxnSpMk id="13" creationId="{D891E407-403B-4764-86C9-33A56D3BCAA3}"/>
          </ac:cxnSpMkLst>
        </pc:cxnChg>
      </pc:sldChg>
      <pc:sldChg chg="addSp delSp modSp new mod setBg">
        <pc:chgData name="Himabindu Mandem" userId="94b3a6d627cd4883" providerId="LiveId" clId="{24751CA9-71D4-48E8-96C1-5B242E93010A}" dt="2025-04-05T23:37:55.200" v="258" actId="26606"/>
        <pc:sldMkLst>
          <pc:docMk/>
          <pc:sldMk cId="404301781" sldId="263"/>
        </pc:sldMkLst>
        <pc:spChg chg="mo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2" creationId="{AEC1930C-EF3A-8EAD-E736-BDF2FB1FDB55}"/>
          </ac:spMkLst>
        </pc:spChg>
        <pc:spChg chg="del">
          <ac:chgData name="Himabindu Mandem" userId="94b3a6d627cd4883" providerId="LiveId" clId="{24751CA9-71D4-48E8-96C1-5B242E93010A}" dt="2025-04-05T21:03:38.177" v="12"/>
          <ac:spMkLst>
            <pc:docMk/>
            <pc:sldMk cId="404301781" sldId="263"/>
            <ac:spMk id="3" creationId="{343295BB-1A65-AD80-D795-9F7E9351FC82}"/>
          </ac:spMkLst>
        </pc:spChg>
        <pc:spChg chg="add del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9" creationId="{D4771268-CB57-404A-9271-370EB28F6090}"/>
          </ac:spMkLst>
        </pc:spChg>
        <pc:spChg chg="ad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14" creationId="{A8384FB5-9ADC-4DDC-881B-597D56F5B15D}"/>
          </ac:spMkLst>
        </pc:spChg>
        <pc:spChg chg="ad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16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18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20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7:55.200" v="258" actId="26606"/>
          <ac:spMkLst>
            <pc:docMk/>
            <pc:sldMk cId="404301781" sldId="263"/>
            <ac:spMk id="22" creationId="{F8260ED5-17F7-4158-B241-D51DD4CF1B7E}"/>
          </ac:spMkLst>
        </pc:spChg>
        <pc:picChg chg="add mod">
          <ac:chgData name="Himabindu Mandem" userId="94b3a6d627cd4883" providerId="LiveId" clId="{24751CA9-71D4-48E8-96C1-5B242E93010A}" dt="2025-04-05T23:37:55.200" v="258" actId="26606"/>
          <ac:picMkLst>
            <pc:docMk/>
            <pc:sldMk cId="404301781" sldId="263"/>
            <ac:picMk id="4" creationId="{85573CCD-7D6C-0EB1-3A61-F0764C34ABB7}"/>
          </ac:picMkLst>
        </pc:picChg>
      </pc:sldChg>
      <pc:sldChg chg="addSp delSp modSp new mod setBg">
        <pc:chgData name="Himabindu Mandem" userId="94b3a6d627cd4883" providerId="LiveId" clId="{24751CA9-71D4-48E8-96C1-5B242E93010A}" dt="2025-04-05T23:37:53.348" v="257" actId="26606"/>
        <pc:sldMkLst>
          <pc:docMk/>
          <pc:sldMk cId="2467678215" sldId="264"/>
        </pc:sldMkLst>
        <pc:spChg chg="mo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2" creationId="{C26C11C2-AE12-FEAA-78CB-6226429CB2CE}"/>
          </ac:spMkLst>
        </pc:spChg>
        <pc:spChg chg="del">
          <ac:chgData name="Himabindu Mandem" userId="94b3a6d627cd4883" providerId="LiveId" clId="{24751CA9-71D4-48E8-96C1-5B242E93010A}" dt="2025-04-05T21:04:07.938" v="21"/>
          <ac:spMkLst>
            <pc:docMk/>
            <pc:sldMk cId="2467678215" sldId="264"/>
            <ac:spMk id="3" creationId="{EF92E18A-4882-E0BC-F6E4-5C09D3A7A5D7}"/>
          </ac:spMkLst>
        </pc:spChg>
        <pc:spChg chg="add del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9" creationId="{D4771268-CB57-404A-9271-370EB28F6090}"/>
          </ac:spMkLst>
        </pc:spChg>
        <pc:spChg chg="ad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14" creationId="{A8384FB5-9ADC-4DDC-881B-597D56F5B15D}"/>
          </ac:spMkLst>
        </pc:spChg>
        <pc:spChg chg="ad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16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18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20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7:53.348" v="257" actId="26606"/>
          <ac:spMkLst>
            <pc:docMk/>
            <pc:sldMk cId="2467678215" sldId="264"/>
            <ac:spMk id="22" creationId="{F8260ED5-17F7-4158-B241-D51DD4CF1B7E}"/>
          </ac:spMkLst>
        </pc:spChg>
        <pc:picChg chg="add mod">
          <ac:chgData name="Himabindu Mandem" userId="94b3a6d627cd4883" providerId="LiveId" clId="{24751CA9-71D4-48E8-96C1-5B242E93010A}" dt="2025-04-05T23:37:53.348" v="257" actId="26606"/>
          <ac:picMkLst>
            <pc:docMk/>
            <pc:sldMk cId="2467678215" sldId="264"/>
            <ac:picMk id="4" creationId="{79BC705F-B116-C1E1-072C-29827419A5E8}"/>
          </ac:picMkLst>
        </pc:picChg>
      </pc:sldChg>
      <pc:sldChg chg="addSp delSp modSp new mod setBg">
        <pc:chgData name="Himabindu Mandem" userId="94b3a6d627cd4883" providerId="LiveId" clId="{24751CA9-71D4-48E8-96C1-5B242E93010A}" dt="2025-04-05T23:37:51.465" v="256" actId="26606"/>
        <pc:sldMkLst>
          <pc:docMk/>
          <pc:sldMk cId="2768072135" sldId="265"/>
        </pc:sldMkLst>
        <pc:spChg chg="mo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2" creationId="{3D91C014-15C0-F73E-D288-032B18AD933B}"/>
          </ac:spMkLst>
        </pc:spChg>
        <pc:spChg chg="del">
          <ac:chgData name="Himabindu Mandem" userId="94b3a6d627cd4883" providerId="LiveId" clId="{24751CA9-71D4-48E8-96C1-5B242E93010A}" dt="2025-04-05T21:04:22.894" v="38"/>
          <ac:spMkLst>
            <pc:docMk/>
            <pc:sldMk cId="2768072135" sldId="265"/>
            <ac:spMk id="3" creationId="{9B1754B2-0DC2-9B6D-C808-3005CF5C81D4}"/>
          </ac:spMkLst>
        </pc:spChg>
        <pc:spChg chg="add del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9" creationId="{D4771268-CB57-404A-9271-370EB28F6090}"/>
          </ac:spMkLst>
        </pc:spChg>
        <pc:spChg chg="ad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14" creationId="{A8384FB5-9ADC-4DDC-881B-597D56F5B15D}"/>
          </ac:spMkLst>
        </pc:spChg>
        <pc:spChg chg="ad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16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18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20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7:51.465" v="256" actId="26606"/>
          <ac:spMkLst>
            <pc:docMk/>
            <pc:sldMk cId="2768072135" sldId="265"/>
            <ac:spMk id="22" creationId="{F8260ED5-17F7-4158-B241-D51DD4CF1B7E}"/>
          </ac:spMkLst>
        </pc:spChg>
        <pc:picChg chg="add mod">
          <ac:chgData name="Himabindu Mandem" userId="94b3a6d627cd4883" providerId="LiveId" clId="{24751CA9-71D4-48E8-96C1-5B242E93010A}" dt="2025-04-05T23:37:51.465" v="256" actId="26606"/>
          <ac:picMkLst>
            <pc:docMk/>
            <pc:sldMk cId="2768072135" sldId="265"/>
            <ac:picMk id="4" creationId="{9E9175A2-AC84-3C0A-1531-32743F24A96C}"/>
          </ac:picMkLst>
        </pc:picChg>
        <pc:picChg chg="add mod">
          <ac:chgData name="Himabindu Mandem" userId="94b3a6d627cd4883" providerId="LiveId" clId="{24751CA9-71D4-48E8-96C1-5B242E93010A}" dt="2025-04-05T21:06:23.655" v="84"/>
          <ac:picMkLst>
            <pc:docMk/>
            <pc:sldMk cId="2768072135" sldId="265"/>
            <ac:picMk id="5" creationId="{DEE65DFB-AD72-DF47-907D-BA5CD7FE9110}"/>
          </ac:picMkLst>
        </pc:picChg>
      </pc:sldChg>
      <pc:sldChg chg="addSp delSp modSp new mod setBg">
        <pc:chgData name="Himabindu Mandem" userId="94b3a6d627cd4883" providerId="LiveId" clId="{24751CA9-71D4-48E8-96C1-5B242E93010A}" dt="2025-04-05T23:37:48.808" v="255" actId="26606"/>
        <pc:sldMkLst>
          <pc:docMk/>
          <pc:sldMk cId="328407685" sldId="266"/>
        </pc:sldMkLst>
        <pc:spChg chg="mo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2" creationId="{66F664AE-7EE0-0253-D296-D2B8D77BCC70}"/>
          </ac:spMkLst>
        </pc:spChg>
        <pc:spChg chg="del">
          <ac:chgData name="Himabindu Mandem" userId="94b3a6d627cd4883" providerId="LiveId" clId="{24751CA9-71D4-48E8-96C1-5B242E93010A}" dt="2025-04-05T21:04:47.573" v="41"/>
          <ac:spMkLst>
            <pc:docMk/>
            <pc:sldMk cId="328407685" sldId="266"/>
            <ac:spMk id="3" creationId="{C38F84D4-0170-983C-98C3-FFA6993DA0E1}"/>
          </ac:spMkLst>
        </pc:spChg>
        <pc:spChg chg="add del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9" creationId="{D4771268-CB57-404A-9271-370EB28F6090}"/>
          </ac:spMkLst>
        </pc:spChg>
        <pc:spChg chg="ad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14" creationId="{A8384FB5-9ADC-4DDC-881B-597D56F5B15D}"/>
          </ac:spMkLst>
        </pc:spChg>
        <pc:spChg chg="ad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16" creationId="{91E5A9A7-95C6-4F4F-B00E-C82E07FE62EF}"/>
          </ac:spMkLst>
        </pc:spChg>
        <pc:spChg chg="ad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18" creationId="{D07DD2DE-F619-49DD-B5E7-03A290FF4ED1}"/>
          </ac:spMkLst>
        </pc:spChg>
        <pc:spChg chg="ad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20" creationId="{85149191-5F60-4A28-AAFF-039F96B0F3EC}"/>
          </ac:spMkLst>
        </pc:spChg>
        <pc:spChg chg="add">
          <ac:chgData name="Himabindu Mandem" userId="94b3a6d627cd4883" providerId="LiveId" clId="{24751CA9-71D4-48E8-96C1-5B242E93010A}" dt="2025-04-05T23:37:48.808" v="255" actId="26606"/>
          <ac:spMkLst>
            <pc:docMk/>
            <pc:sldMk cId="328407685" sldId="266"/>
            <ac:spMk id="22" creationId="{F8260ED5-17F7-4158-B241-D51DD4CF1B7E}"/>
          </ac:spMkLst>
        </pc:spChg>
        <pc:picChg chg="add mod">
          <ac:chgData name="Himabindu Mandem" userId="94b3a6d627cd4883" providerId="LiveId" clId="{24751CA9-71D4-48E8-96C1-5B242E93010A}" dt="2025-04-05T23:37:48.808" v="255" actId="26606"/>
          <ac:picMkLst>
            <pc:docMk/>
            <pc:sldMk cId="328407685" sldId="266"/>
            <ac:picMk id="4" creationId="{E2AAA4B2-8E7C-1E18-7F62-A82D6EBCEFE2}"/>
          </ac:picMkLst>
        </pc:picChg>
      </pc:sldChg>
      <pc:sldChg chg="addSp delSp modSp new mod setBg">
        <pc:chgData name="Himabindu Mandem" userId="94b3a6d627cd4883" providerId="LiveId" clId="{24751CA9-71D4-48E8-96C1-5B242E93010A}" dt="2025-04-05T21:57:52.629" v="174" actId="26606"/>
        <pc:sldMkLst>
          <pc:docMk/>
          <pc:sldMk cId="403263787" sldId="267"/>
        </pc:sldMkLst>
        <pc:spChg chg="del">
          <ac:chgData name="Himabindu Mandem" userId="94b3a6d627cd4883" providerId="LiveId" clId="{24751CA9-71D4-48E8-96C1-5B242E93010A}" dt="2025-04-05T21:11:53.166" v="147" actId="478"/>
          <ac:spMkLst>
            <pc:docMk/>
            <pc:sldMk cId="403263787" sldId="267"/>
            <ac:spMk id="2" creationId="{3794A39D-4F0C-BFB3-6AD4-66637AA4686C}"/>
          </ac:spMkLst>
        </pc:spChg>
        <pc:spChg chg="del">
          <ac:chgData name="Himabindu Mandem" userId="94b3a6d627cd4883" providerId="LiveId" clId="{24751CA9-71D4-48E8-96C1-5B242E93010A}" dt="2025-04-05T21:11:50.904" v="146"/>
          <ac:spMkLst>
            <pc:docMk/>
            <pc:sldMk cId="403263787" sldId="267"/>
            <ac:spMk id="3" creationId="{41CF0DB7-D307-1C65-DEC1-CC9057F53F9C}"/>
          </ac:spMkLst>
        </pc:spChg>
        <pc:spChg chg="add del mod">
          <ac:chgData name="Himabindu Mandem" userId="94b3a6d627cd4883" providerId="LiveId" clId="{24751CA9-71D4-48E8-96C1-5B242E93010A}" dt="2025-04-05T21:13:11.885" v="157" actId="478"/>
          <ac:spMkLst>
            <pc:docMk/>
            <pc:sldMk cId="403263787" sldId="267"/>
            <ac:spMk id="6" creationId="{53E9947E-8BE0-7627-8352-BEAEAF430FF4}"/>
          </ac:spMkLst>
        </pc:spChg>
        <pc:spChg chg="add del">
          <ac:chgData name="Himabindu Mandem" userId="94b3a6d627cd4883" providerId="LiveId" clId="{24751CA9-71D4-48E8-96C1-5B242E93010A}" dt="2025-04-05T21:12:09.974" v="153" actId="26606"/>
          <ac:spMkLst>
            <pc:docMk/>
            <pc:sldMk cId="403263787" sldId="267"/>
            <ac:spMk id="8" creationId="{458A6845-2BCB-63C8-FBAA-EB43C934EB1A}"/>
          </ac:spMkLst>
        </pc:spChg>
        <pc:spChg chg="add del">
          <ac:chgData name="Himabindu Mandem" userId="94b3a6d627cd4883" providerId="LiveId" clId="{24751CA9-71D4-48E8-96C1-5B242E93010A}" dt="2025-04-05T21:12:04.035" v="149" actId="26606"/>
          <ac:spMkLst>
            <pc:docMk/>
            <pc:sldMk cId="403263787" sldId="267"/>
            <ac:spMk id="9" creationId="{22F15A2D-2324-487D-A02A-BF46C5C580EB}"/>
          </ac:spMkLst>
        </pc:spChg>
        <pc:spChg chg="add del">
          <ac:chgData name="Himabindu Mandem" userId="94b3a6d627cd4883" providerId="LiveId" clId="{24751CA9-71D4-48E8-96C1-5B242E93010A}" dt="2025-04-05T21:12:04.035" v="149" actId="26606"/>
          <ac:spMkLst>
            <pc:docMk/>
            <pc:sldMk cId="403263787" sldId="267"/>
            <ac:spMk id="11" creationId="{2AEAFA59-923A-4F54-8B49-44C970BCC323}"/>
          </ac:spMkLst>
        </pc:spChg>
        <pc:spChg chg="add del">
          <ac:chgData name="Himabindu Mandem" userId="94b3a6d627cd4883" providerId="LiveId" clId="{24751CA9-71D4-48E8-96C1-5B242E93010A}" dt="2025-04-05T21:12:04.035" v="149" actId="26606"/>
          <ac:spMkLst>
            <pc:docMk/>
            <pc:sldMk cId="403263787" sldId="267"/>
            <ac:spMk id="13" creationId="{C37E9D4B-7BFA-4D10-B666-547BAC499469}"/>
          </ac:spMkLst>
        </pc:spChg>
        <pc:spChg chg="add del">
          <ac:chgData name="Himabindu Mandem" userId="94b3a6d627cd4883" providerId="LiveId" clId="{24751CA9-71D4-48E8-96C1-5B242E93010A}" dt="2025-04-05T21:12:09.974" v="153" actId="26606"/>
          <ac:spMkLst>
            <pc:docMk/>
            <pc:sldMk cId="403263787" sldId="267"/>
            <ac:spMk id="15" creationId="{04812C46-200A-4DEB-A05E-3ED6C68C2387}"/>
          </ac:spMkLst>
        </pc:spChg>
        <pc:spChg chg="add del">
          <ac:chgData name="Himabindu Mandem" userId="94b3a6d627cd4883" providerId="LiveId" clId="{24751CA9-71D4-48E8-96C1-5B242E93010A}" dt="2025-04-05T21:12:09.974" v="153" actId="26606"/>
          <ac:spMkLst>
            <pc:docMk/>
            <pc:sldMk cId="403263787" sldId="267"/>
            <ac:spMk id="16" creationId="{D1EA859B-E555-4109-94F3-6700E046E008}"/>
          </ac:spMkLst>
        </pc:spChg>
        <pc:spChg chg="add">
          <ac:chgData name="Himabindu Mandem" userId="94b3a6d627cd4883" providerId="LiveId" clId="{24751CA9-71D4-48E8-96C1-5B242E93010A}" dt="2025-04-05T21:57:52.629" v="174" actId="26606"/>
          <ac:spMkLst>
            <pc:docMk/>
            <pc:sldMk cId="403263787" sldId="267"/>
            <ac:spMk id="1030" creationId="{7BDAC5B6-20CE-447F-8BA1-F2274AC7AE5B}"/>
          </ac:spMkLst>
        </pc:spChg>
        <pc:spChg chg="add">
          <ac:chgData name="Himabindu Mandem" userId="94b3a6d627cd4883" providerId="LiveId" clId="{24751CA9-71D4-48E8-96C1-5B242E93010A}" dt="2025-04-05T21:57:52.629" v="174" actId="26606"/>
          <ac:spMkLst>
            <pc:docMk/>
            <pc:sldMk cId="403263787" sldId="267"/>
            <ac:spMk id="1031" creationId="{D1D22B31-BF8F-446B-9009-8A251FB177CB}"/>
          </ac:spMkLst>
        </pc:spChg>
        <pc:spChg chg="add del">
          <ac:chgData name="Himabindu Mandem" userId="94b3a6d627cd4883" providerId="LiveId" clId="{24751CA9-71D4-48E8-96C1-5B242E93010A}" dt="2025-04-05T21:57:40.852" v="167" actId="26606"/>
          <ac:spMkLst>
            <pc:docMk/>
            <pc:sldMk cId="403263787" sldId="267"/>
            <ac:spMk id="1033" creationId="{7BDAC5B6-20CE-447F-8BA1-F2274AC7AE5B}"/>
          </ac:spMkLst>
        </pc:spChg>
        <pc:spChg chg="add del">
          <ac:chgData name="Himabindu Mandem" userId="94b3a6d627cd4883" providerId="LiveId" clId="{24751CA9-71D4-48E8-96C1-5B242E93010A}" dt="2025-04-05T21:57:40.852" v="167" actId="26606"/>
          <ac:spMkLst>
            <pc:docMk/>
            <pc:sldMk cId="403263787" sldId="267"/>
            <ac:spMk id="1035" creationId="{D1D22B31-BF8F-446B-9009-8A251FB177CB}"/>
          </ac:spMkLst>
        </pc:spChg>
        <pc:spChg chg="add del">
          <ac:chgData name="Himabindu Mandem" userId="94b3a6d627cd4883" providerId="LiveId" clId="{24751CA9-71D4-48E8-96C1-5B242E93010A}" dt="2025-04-05T21:57:46.150" v="169" actId="26606"/>
          <ac:spMkLst>
            <pc:docMk/>
            <pc:sldMk cId="403263787" sldId="267"/>
            <ac:spMk id="1038" creationId="{8DAAB828-02C8-4111-AC14-FF5ACEDDFE37}"/>
          </ac:spMkLst>
        </pc:spChg>
        <pc:spChg chg="add del">
          <ac:chgData name="Himabindu Mandem" userId="94b3a6d627cd4883" providerId="LiveId" clId="{24751CA9-71D4-48E8-96C1-5B242E93010A}" dt="2025-04-05T21:57:48.044" v="171" actId="26606"/>
          <ac:spMkLst>
            <pc:docMk/>
            <pc:sldMk cId="403263787" sldId="267"/>
            <ac:spMk id="1041" creationId="{7BDAC5B6-20CE-447F-8BA1-F2274AC7AE5B}"/>
          </ac:spMkLst>
        </pc:spChg>
        <pc:spChg chg="add del">
          <ac:chgData name="Himabindu Mandem" userId="94b3a6d627cd4883" providerId="LiveId" clId="{24751CA9-71D4-48E8-96C1-5B242E93010A}" dt="2025-04-05T21:57:48.044" v="171" actId="26606"/>
          <ac:spMkLst>
            <pc:docMk/>
            <pc:sldMk cId="403263787" sldId="267"/>
            <ac:spMk id="1042" creationId="{D1D22B31-BF8F-446B-9009-8A251FB177CB}"/>
          </ac:spMkLst>
        </pc:spChg>
        <pc:spChg chg="add del">
          <ac:chgData name="Himabindu Mandem" userId="94b3a6d627cd4883" providerId="LiveId" clId="{24751CA9-71D4-48E8-96C1-5B242E93010A}" dt="2025-04-05T21:57:50.057" v="173" actId="26606"/>
          <ac:spMkLst>
            <pc:docMk/>
            <pc:sldMk cId="403263787" sldId="267"/>
            <ac:spMk id="1044" creationId="{C7F55EAC-550A-4BDD-9099-3F20B8FA0EBC}"/>
          </ac:spMkLst>
        </pc:spChg>
        <pc:spChg chg="add del">
          <ac:chgData name="Himabindu Mandem" userId="94b3a6d627cd4883" providerId="LiveId" clId="{24751CA9-71D4-48E8-96C1-5B242E93010A}" dt="2025-04-05T21:57:50.057" v="173" actId="26606"/>
          <ac:spMkLst>
            <pc:docMk/>
            <pc:sldMk cId="403263787" sldId="267"/>
            <ac:spMk id="1045" creationId="{DC4F5A5F-493F-49AE-89B6-D5AF5EBC8B0E}"/>
          </ac:spMkLst>
        </pc:spChg>
        <pc:grpChg chg="add del">
          <ac:chgData name="Himabindu Mandem" userId="94b3a6d627cd4883" providerId="LiveId" clId="{24751CA9-71D4-48E8-96C1-5B242E93010A}" dt="2025-04-05T21:57:46.150" v="169" actId="26606"/>
          <ac:grpSpMkLst>
            <pc:docMk/>
            <pc:sldMk cId="403263787" sldId="267"/>
            <ac:grpSpMk id="1039" creationId="{C32D4553-E775-4F16-9A6F-FED8D166A5B7}"/>
          </ac:grpSpMkLst>
        </pc:grpChg>
        <pc:picChg chg="add del mod">
          <ac:chgData name="Himabindu Mandem" userId="94b3a6d627cd4883" providerId="LiveId" clId="{24751CA9-71D4-48E8-96C1-5B242E93010A}" dt="2025-04-05T21:13:09.403" v="156" actId="478"/>
          <ac:picMkLst>
            <pc:docMk/>
            <pc:sldMk cId="403263787" sldId="267"/>
            <ac:picMk id="4" creationId="{3DB2659B-0392-D447-03D6-1B82DA3F93D7}"/>
          </ac:picMkLst>
        </pc:picChg>
        <pc:picChg chg="add del mod">
          <ac:chgData name="Himabindu Mandem" userId="94b3a6d627cd4883" providerId="LiveId" clId="{24751CA9-71D4-48E8-96C1-5B242E93010A}" dt="2025-04-05T21:57:31.584" v="164" actId="478"/>
          <ac:picMkLst>
            <pc:docMk/>
            <pc:sldMk cId="403263787" sldId="267"/>
            <ac:picMk id="1026" creationId="{F3C25A9F-8711-C2EA-116D-3BD627B775D9}"/>
          </ac:picMkLst>
        </pc:picChg>
        <pc:picChg chg="add mod">
          <ac:chgData name="Himabindu Mandem" userId="94b3a6d627cd4883" providerId="LiveId" clId="{24751CA9-71D4-48E8-96C1-5B242E93010A}" dt="2025-04-05T21:57:52.629" v="174" actId="26606"/>
          <ac:picMkLst>
            <pc:docMk/>
            <pc:sldMk cId="403263787" sldId="267"/>
            <ac:picMk id="1028" creationId="{AF0115DD-EE34-36F9-B8C4-EB1B0A296E0A}"/>
          </ac:picMkLst>
        </pc:picChg>
      </pc:sldChg>
      <pc:sldChg chg="addSp delSp modSp add del setBg delDesignElem">
        <pc:chgData name="Himabindu Mandem" userId="94b3a6d627cd4883" providerId="LiveId" clId="{24751CA9-71D4-48E8-96C1-5B242E93010A}" dt="2025-04-05T23:33:50.282" v="221" actId="2696"/>
        <pc:sldMkLst>
          <pc:docMk/>
          <pc:sldMk cId="1929114349" sldId="270"/>
        </pc:sldMkLst>
        <pc:spChg chg="mod">
          <ac:chgData name="Himabindu Mandem" userId="94b3a6d627cd4883" providerId="LiveId" clId="{24751CA9-71D4-48E8-96C1-5B242E93010A}" dt="2025-04-05T23:33:15.237" v="211" actId="207"/>
          <ac:spMkLst>
            <pc:docMk/>
            <pc:sldMk cId="1929114349" sldId="270"/>
            <ac:spMk id="2" creationId="{A4F1A545-BC55-3F71-23C3-04890A9C577D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34" creationId="{6F5A5072-7B47-4D32-B52A-4EBBF590B8A5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36" creationId="{9715DAF0-AE1B-46C9-8A6B-DB2AA05AB91D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38" creationId="{6016219D-510E-4184-9090-6D5578A87BD1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40" creationId="{AFF4A713-7B75-4B21-90D7-5AB19547C728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42" creationId="{DC631C0B-6DA6-4E57-8231-CE32B3434A7E}"/>
          </ac:spMkLst>
        </pc:spChg>
        <pc:spChg chg="add del">
          <ac:chgData name="Himabindu Mandem" userId="94b3a6d627cd4883" providerId="LiveId" clId="{24751CA9-71D4-48E8-96C1-5B242E93010A}" dt="2025-04-05T23:32:26.181" v="210"/>
          <ac:spMkLst>
            <pc:docMk/>
            <pc:sldMk cId="1929114349" sldId="270"/>
            <ac:spMk id="44" creationId="{C29501E6-A978-4A61-9689-9085AF97A5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4B150-5B7A-484B-88CD-C384988D62B5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3033-C519-40B6-BD93-C78B6B2DC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9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140-7C6F-7A9E-42C2-8F61752AF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4D726-787F-88C4-6229-5553C6D00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5ED5-8D2C-4183-97B2-04469940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6AF-F8F4-8467-2D61-D1D8770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B8FD-37B0-67E1-8EF4-A160084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3829-CEE4-4AEC-3DEC-3635824F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36AD4-B155-BA8B-C850-9E7EF154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6924E-06E6-6D56-4E43-4A5CB8CB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CD95-91B0-2758-FA34-5E0E55D7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2BC2-3FA6-A2CB-D059-62FB70A2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E1A7C-C854-D1EA-19B9-4F33F36C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90031-5C13-81AD-FCE8-66EF8F85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3FD5-5226-037A-4442-21381A91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EF31-9565-CA25-A066-6DEA5317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1B9-414A-EEA8-9A96-1C3290D4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296A-2089-A50E-85A5-ACDB81B8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23AA-A725-A1ED-6CCA-20F739C7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B15D-77A9-7CE5-67B5-3B619FF0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BAFB-9F31-609C-3903-ECD2D4AF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2E1-70D8-3370-D2FD-24E50F2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3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7656-338C-DE1B-2839-6939D6BC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F9BC-1459-EFA4-146F-10DBF79C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9CD0-3B7C-F132-A648-03EA2307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49E6-3980-B5E5-F62D-6273317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0B36-2697-9401-AC20-AA8634B3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0EE-D54E-D45E-77B2-82E2B1E3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6056-2F9C-58EE-36F8-B9D6C12D7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071DF-399C-6F81-2633-DDC455FF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BD77-0406-4C73-166C-EF2EA2BD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A9F7-9445-2B58-5065-D897B0F6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F9F99-8FBD-A6F1-DD96-61657DF0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844D-83C0-F04B-A687-08CF670C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5101-2133-72B7-5ECA-E5D9E6FE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0B510-ECC1-7608-CBFF-0A6EDDA9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2B532-E2B7-B0D7-1714-C5CA14F8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71936-BDF3-A518-3CEF-06DC6C9B6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92042-D1D8-5718-E203-FE057CB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C1076-2936-0250-B51E-24C2DB2B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5A8B5-0CAB-230F-B646-97E4698D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E68E-32CB-522B-0977-CBD5978E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939C-4E20-5AE6-74A6-730CDF10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484F-6F3C-3772-C99B-1F0A2DCA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D8488-5D3D-0F24-2086-F6FDB7C6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9747B-80DA-A2C1-E019-709733ED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C40C2-9F52-6709-1C80-0803471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B1EC4-BDE9-B2F4-3C73-89982863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E44C-6985-FE57-81A6-749A7CD1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A2AA-5946-FA36-AE76-E3B1E599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B657F-DC15-E9C8-91B3-62587FB5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E04D9-40F3-55F4-03CB-8E385C0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0625-ADBE-A9D8-1A83-E2E90E2A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3ACCD-A870-A5F0-C437-A9BD606B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44CC-DB19-0B9E-C817-36C6048D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6FC5-A179-612D-6122-52D6996A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B213-2073-F092-5DB4-509116D6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69B77-BB86-0513-FBD1-5168081D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168-EC0A-776A-A8D2-825A4665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122E-629C-535E-64C0-D0392636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44906-1D9B-2D3F-BDBE-82CC1061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D181-7F51-7790-42F2-F0EE6B49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4611E-5C99-DCBE-A8F9-1576E946F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0BA55-91B4-46FC-8CCC-67AA85D6CA1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1808-3B6E-4BF1-355E-DAF710BFE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E8E2-BEFB-1068-A76C-3E05EBDA9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EBCE4-5159-45BC-9F5C-60CB9C16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E2404A-D8A7-B5FE-55DB-1E7B281E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6875" y="630935"/>
            <a:ext cx="7315200" cy="29123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CMU Rental Hub – User Interface</a:t>
            </a:r>
            <a:b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BIS 698 Information Systems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46F8D3F-820A-C2BC-CCC6-3AB2AA2D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003" y="4402971"/>
            <a:ext cx="7315200" cy="25315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 Group - 9</a:t>
            </a:r>
          </a:p>
          <a:p>
            <a:r>
              <a:rPr lang="en-US" sz="1800" dirty="0">
                <a:solidFill>
                  <a:schemeClr val="bg1"/>
                </a:solidFill>
              </a:rPr>
              <a:t>Krishna Mohan Reddy Ailuri</a:t>
            </a:r>
          </a:p>
          <a:p>
            <a:r>
              <a:rPr lang="en-US" sz="1800" dirty="0">
                <a:solidFill>
                  <a:schemeClr val="bg1"/>
                </a:solidFill>
              </a:rPr>
              <a:t>Himabindu Mandem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Sai Prasanna Goduguluri</a:t>
            </a:r>
          </a:p>
          <a:p>
            <a:r>
              <a:rPr lang="en-US" sz="1800" dirty="0">
                <a:solidFill>
                  <a:schemeClr val="bg1"/>
                </a:solidFill>
              </a:rPr>
              <a:t>Sainikhil Reddy Pannala 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Prahlada Reddy Kasani</a:t>
            </a:r>
          </a:p>
        </p:txBody>
      </p:sp>
    </p:spTree>
    <p:extLst>
      <p:ext uri="{BB962C8B-B14F-4D97-AF65-F5344CB8AC3E}">
        <p14:creationId xmlns:p14="http://schemas.microsoft.com/office/powerpoint/2010/main" val="386106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C014-15C0-F73E-D288-032B18AD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Items Management Page -Admin View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9175A2-AC84-3C0A-1531-32743F24A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69016"/>
            <a:ext cx="7225748" cy="39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7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64AE-7EE0-0253-D296-D2B8D77B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Booking Page – Admin View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AA4B2-8E7C-1E18-7F62-A82D6EBC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78048"/>
            <a:ext cx="7225748" cy="39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hank You Calligraphy GIFs | Tenor">
            <a:extLst>
              <a:ext uri="{FF2B5EF4-FFF2-40B4-BE49-F238E27FC236}">
                <a16:creationId xmlns:a16="http://schemas.microsoft.com/office/drawing/2014/main" id="{AF0115DD-EE34-36F9-B8C4-EB1B0A2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466708"/>
            <a:ext cx="4768755" cy="35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F989A-57D4-B448-6BDF-181CAC70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E98D7B-CB4A-231D-4B25-16AF3C1F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049" y="1450952"/>
            <a:ext cx="7225748" cy="39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97742-45FC-6C7B-3A8E-466FD947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Student Signup Page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743E6C-45C4-F3C1-035E-D6E9F945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27" y="720519"/>
            <a:ext cx="3615776" cy="53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3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9912B-75F4-B856-25EA-1EEA6BCE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Page</a:t>
            </a:r>
          </a:p>
        </p:txBody>
      </p:sp>
      <p:pic>
        <p:nvPicPr>
          <p:cNvPr id="4" name="Content Placeholder 3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C4F437DF-8D4A-C909-4620-E6512815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80" y="2280603"/>
            <a:ext cx="3615776" cy="25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3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EAAA19-B6F3-C16F-6B51-098C6707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Available Items – Student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9EA3C-8032-FFE2-8375-EC8AB57A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442" y="1983651"/>
            <a:ext cx="3061813" cy="2122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68EBE-18D4-7AD8-C687-A43B1A74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456" y="4317304"/>
            <a:ext cx="2518483" cy="2133001"/>
          </a:xfrm>
          <a:prstGeom prst="rect">
            <a:avLst/>
          </a:prstGeom>
        </p:spPr>
      </p:pic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E2AA2F-C1AA-1AB0-0CD1-CE91B401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45" y="1866900"/>
            <a:ext cx="7735952" cy="45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3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AC5B8-0B65-FB03-7738-1C48DB9A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 Cart Page – Student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993A6-57A9-EC51-86E5-7BE3AD3E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078" y="2119666"/>
            <a:ext cx="2393097" cy="1868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29A06-84C3-8892-345F-54328830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528" y="4531958"/>
            <a:ext cx="2678847" cy="1913461"/>
          </a:xfrm>
          <a:prstGeom prst="rect">
            <a:avLst/>
          </a:prstGeom>
        </p:spPr>
      </p:pic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A00206-CC11-3BDE-9822-AA948D6E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15" y="2459486"/>
            <a:ext cx="8213523" cy="38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51160-D065-A8A8-EE39-245C78B8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Bookings Page – Student View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6FC25B-ADE7-5C46-4DFA-000976A11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5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1930C-EF3A-8EAD-E736-BDF2FB1F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Student Dashboard – Student View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573CCD-7D6C-0EB1-3A61-F0764C34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41920"/>
            <a:ext cx="7225748" cy="3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C11C2-AE12-FEAA-78CB-6226429C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 – Overview and Insights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BC705F-B116-C1E1-072C-29827419A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78048"/>
            <a:ext cx="7225748" cy="39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 CMU Rental Hub – User Interface BIS 698 Information Systems Project</vt:lpstr>
      <vt:lpstr>Home Page</vt:lpstr>
      <vt:lpstr>Student Signup Page</vt:lpstr>
      <vt:lpstr>Login Page</vt:lpstr>
      <vt:lpstr>Available Items – Student View</vt:lpstr>
      <vt:lpstr>My Cart Page – Student View</vt:lpstr>
      <vt:lpstr>My Bookings Page – Student View</vt:lpstr>
      <vt:lpstr>Student Dashboard – Student View</vt:lpstr>
      <vt:lpstr>Admin Dashboard – Overview and Insights</vt:lpstr>
      <vt:lpstr>Items Management Page -Admin View</vt:lpstr>
      <vt:lpstr>All Booking Page – Admin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Himabindu Mandem</dc:creator>
  <cp:lastModifiedBy>Himabindu Mandem</cp:lastModifiedBy>
  <cp:revision>1</cp:revision>
  <dcterms:created xsi:type="dcterms:W3CDTF">2025-04-05T20:57:12Z</dcterms:created>
  <dcterms:modified xsi:type="dcterms:W3CDTF">2025-04-05T23:39:01Z</dcterms:modified>
</cp:coreProperties>
</file>