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0" r:id="rId4"/>
    <p:sldMasterId id="2147483757" r:id="rId5"/>
  </p:sldMasterIdLst>
  <p:notesMasterIdLst>
    <p:notesMasterId r:id="rId23"/>
  </p:notesMasterIdLst>
  <p:handoutMasterIdLst>
    <p:handoutMasterId r:id="rId24"/>
  </p:handoutMasterIdLst>
  <p:sldIdLst>
    <p:sldId id="292" r:id="rId6"/>
    <p:sldId id="498" r:id="rId7"/>
    <p:sldId id="499" r:id="rId8"/>
    <p:sldId id="507" r:id="rId9"/>
    <p:sldId id="508" r:id="rId10"/>
    <p:sldId id="510" r:id="rId11"/>
    <p:sldId id="509" r:id="rId12"/>
    <p:sldId id="515" r:id="rId13"/>
    <p:sldId id="511" r:id="rId14"/>
    <p:sldId id="512" r:id="rId15"/>
    <p:sldId id="516" r:id="rId16"/>
    <p:sldId id="513" r:id="rId17"/>
    <p:sldId id="514" r:id="rId18"/>
    <p:sldId id="430" r:id="rId19"/>
    <p:sldId id="429" r:id="rId20"/>
    <p:sldId id="517" r:id="rId21"/>
    <p:sldId id="50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1EB2BA-F98C-44FE-A4A6-8B34DF8F728F}">
          <p14:sldIdLst>
            <p14:sldId id="292"/>
            <p14:sldId id="498"/>
            <p14:sldId id="499"/>
            <p14:sldId id="507"/>
            <p14:sldId id="508"/>
            <p14:sldId id="510"/>
            <p14:sldId id="509"/>
            <p14:sldId id="515"/>
            <p14:sldId id="511"/>
            <p14:sldId id="512"/>
            <p14:sldId id="516"/>
            <p14:sldId id="513"/>
            <p14:sldId id="514"/>
            <p14:sldId id="430"/>
            <p14:sldId id="429"/>
            <p14:sldId id="517"/>
            <p14:sldId id="506"/>
          </p14:sldIdLst>
        </p14:section>
      </p14:sectionLst>
    </p:ex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EC40B6-799D-4612-8CB1-0EDC0BF84D46}" v="105" dt="2023-12-06T23:01:55.6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850" y="62"/>
      </p:cViewPr>
      <p:guideLst>
        <p:guide orient="horz" pos="1968"/>
        <p:guide pos="3840"/>
      </p:guideLst>
    </p:cSldViewPr>
  </p:slideViewPr>
  <p:notesTextViewPr>
    <p:cViewPr>
      <p:scale>
        <a:sx n="1" d="1"/>
        <a:sy n="1" d="1"/>
      </p:scale>
      <p:origin x="0" y="0"/>
    </p:cViewPr>
  </p:notesTextViewPr>
  <p:notesViewPr>
    <p:cSldViewPr snapToGrid="0">
      <p:cViewPr varScale="1">
        <p:scale>
          <a:sx n="60" d="100"/>
          <a:sy n="60" d="100"/>
        </p:scale>
        <p:origin x="233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98985-6F4C-414C-AB00-5127E09EB736}" type="doc">
      <dgm:prSet loTypeId="urn:microsoft.com/office/officeart/2016/7/layout/RepeatingBendingProcessNew" loCatId="process" qsTypeId="urn:microsoft.com/office/officeart/2005/8/quickstyle/simple4" qsCatId="simple" csTypeId="urn:microsoft.com/office/officeart/2005/8/colors/accent2_2" csCatId="accent2"/>
      <dgm:spPr/>
      <dgm:t>
        <a:bodyPr/>
        <a:lstStyle/>
        <a:p>
          <a:endParaRPr lang="en-US"/>
        </a:p>
      </dgm:t>
    </dgm:pt>
    <dgm:pt modelId="{98F51F82-4984-4D70-8EBC-8CC53C119117}">
      <dgm:prSet/>
      <dgm:spPr/>
      <dgm:t>
        <a:bodyPr/>
        <a:lstStyle/>
        <a:p>
          <a:r>
            <a:rPr lang="en-US"/>
            <a:t>Introduction</a:t>
          </a:r>
        </a:p>
      </dgm:t>
    </dgm:pt>
    <dgm:pt modelId="{DD0049D9-3934-4679-92AD-E93287569538}" type="parTrans" cxnId="{D68E8DF6-EA25-4D66-8E1C-109084F215C4}">
      <dgm:prSet/>
      <dgm:spPr/>
      <dgm:t>
        <a:bodyPr/>
        <a:lstStyle/>
        <a:p>
          <a:endParaRPr lang="en-US"/>
        </a:p>
      </dgm:t>
    </dgm:pt>
    <dgm:pt modelId="{D3E3B22A-7C6E-4B44-B6A1-44BCBF8CCD93}" type="sibTrans" cxnId="{D68E8DF6-EA25-4D66-8E1C-109084F215C4}">
      <dgm:prSet/>
      <dgm:spPr/>
      <dgm:t>
        <a:bodyPr/>
        <a:lstStyle/>
        <a:p>
          <a:endParaRPr lang="en-US"/>
        </a:p>
      </dgm:t>
    </dgm:pt>
    <dgm:pt modelId="{51C2FE89-0683-4061-B2B5-CBA189C80F35}">
      <dgm:prSet/>
      <dgm:spPr/>
      <dgm:t>
        <a:bodyPr/>
        <a:lstStyle/>
        <a:p>
          <a:r>
            <a:rPr lang="en-US"/>
            <a:t>Dataset Description</a:t>
          </a:r>
        </a:p>
      </dgm:t>
    </dgm:pt>
    <dgm:pt modelId="{5A7ABEBC-06A3-4293-B9C6-D2DC24E5E3D5}" type="parTrans" cxnId="{0B666918-BD0D-4406-BB8C-57B1F2899FAE}">
      <dgm:prSet/>
      <dgm:spPr/>
      <dgm:t>
        <a:bodyPr/>
        <a:lstStyle/>
        <a:p>
          <a:endParaRPr lang="en-US"/>
        </a:p>
      </dgm:t>
    </dgm:pt>
    <dgm:pt modelId="{A6E769E6-4548-43FF-9364-A2E951F4EAA7}" type="sibTrans" cxnId="{0B666918-BD0D-4406-BB8C-57B1F2899FAE}">
      <dgm:prSet/>
      <dgm:spPr/>
      <dgm:t>
        <a:bodyPr/>
        <a:lstStyle/>
        <a:p>
          <a:endParaRPr lang="en-US"/>
        </a:p>
      </dgm:t>
    </dgm:pt>
    <dgm:pt modelId="{F75DB81A-595A-43C6-A938-58885032B5FE}">
      <dgm:prSet/>
      <dgm:spPr/>
      <dgm:t>
        <a:bodyPr/>
        <a:lstStyle/>
        <a:p>
          <a:r>
            <a:rPr lang="en-US" dirty="0"/>
            <a:t>Exploratory Data Analysis</a:t>
          </a:r>
        </a:p>
      </dgm:t>
    </dgm:pt>
    <dgm:pt modelId="{07DAEFA0-B9C0-4E93-98CB-74258FE3A606}" type="parTrans" cxnId="{44665CC2-0D22-4CCB-8D11-2E440B4827DE}">
      <dgm:prSet/>
      <dgm:spPr/>
      <dgm:t>
        <a:bodyPr/>
        <a:lstStyle/>
        <a:p>
          <a:endParaRPr lang="en-US"/>
        </a:p>
      </dgm:t>
    </dgm:pt>
    <dgm:pt modelId="{44195A3F-476B-463D-AF60-7935875042DB}" type="sibTrans" cxnId="{44665CC2-0D22-4CCB-8D11-2E440B4827DE}">
      <dgm:prSet/>
      <dgm:spPr/>
      <dgm:t>
        <a:bodyPr/>
        <a:lstStyle/>
        <a:p>
          <a:endParaRPr lang="en-US"/>
        </a:p>
      </dgm:t>
    </dgm:pt>
    <dgm:pt modelId="{A31A4AD4-4B71-428B-8043-618B294FA6BA}">
      <dgm:prSet/>
      <dgm:spPr/>
      <dgm:t>
        <a:bodyPr/>
        <a:lstStyle/>
        <a:p>
          <a:r>
            <a:rPr lang="en-US"/>
            <a:t>Decision Tree Analysis</a:t>
          </a:r>
        </a:p>
      </dgm:t>
    </dgm:pt>
    <dgm:pt modelId="{59B50C24-716B-42C2-99C7-3AA5C6535552}" type="parTrans" cxnId="{094F2810-5EEF-416D-A752-F21FCE05A635}">
      <dgm:prSet/>
      <dgm:spPr/>
      <dgm:t>
        <a:bodyPr/>
        <a:lstStyle/>
        <a:p>
          <a:endParaRPr lang="en-US"/>
        </a:p>
      </dgm:t>
    </dgm:pt>
    <dgm:pt modelId="{462E65B5-E508-428F-9B6D-2F52A905F895}" type="sibTrans" cxnId="{094F2810-5EEF-416D-A752-F21FCE05A635}">
      <dgm:prSet/>
      <dgm:spPr/>
      <dgm:t>
        <a:bodyPr/>
        <a:lstStyle/>
        <a:p>
          <a:endParaRPr lang="en-US"/>
        </a:p>
      </dgm:t>
    </dgm:pt>
    <dgm:pt modelId="{2152EF07-10E5-4804-90F7-132C077C98C7}">
      <dgm:prSet/>
      <dgm:spPr/>
      <dgm:t>
        <a:bodyPr/>
        <a:lstStyle/>
        <a:p>
          <a:r>
            <a:rPr lang="en-US"/>
            <a:t>Random Forest Analysis</a:t>
          </a:r>
        </a:p>
      </dgm:t>
    </dgm:pt>
    <dgm:pt modelId="{BE33258A-A473-4D06-8AC6-B69E20365F71}" type="parTrans" cxnId="{5E7F10D9-1027-4915-8C46-DCEBB8F5829A}">
      <dgm:prSet/>
      <dgm:spPr/>
      <dgm:t>
        <a:bodyPr/>
        <a:lstStyle/>
        <a:p>
          <a:endParaRPr lang="en-US"/>
        </a:p>
      </dgm:t>
    </dgm:pt>
    <dgm:pt modelId="{79A180AA-A290-4A45-9273-F1B66F6523FC}" type="sibTrans" cxnId="{5E7F10D9-1027-4915-8C46-DCEBB8F5829A}">
      <dgm:prSet/>
      <dgm:spPr/>
      <dgm:t>
        <a:bodyPr/>
        <a:lstStyle/>
        <a:p>
          <a:endParaRPr lang="en-US"/>
        </a:p>
      </dgm:t>
    </dgm:pt>
    <dgm:pt modelId="{72CA8DC7-01AA-4929-BA11-C36B4912B4FC}">
      <dgm:prSet/>
      <dgm:spPr/>
      <dgm:t>
        <a:bodyPr/>
        <a:lstStyle/>
        <a:p>
          <a:r>
            <a:rPr lang="en-US"/>
            <a:t>Logistic Regression Analysis</a:t>
          </a:r>
        </a:p>
      </dgm:t>
    </dgm:pt>
    <dgm:pt modelId="{58CC5B2B-A812-4501-832E-CE7EA9D8C62A}" type="parTrans" cxnId="{82222B86-6A74-44A9-A328-F31814635605}">
      <dgm:prSet/>
      <dgm:spPr/>
      <dgm:t>
        <a:bodyPr/>
        <a:lstStyle/>
        <a:p>
          <a:endParaRPr lang="en-US"/>
        </a:p>
      </dgm:t>
    </dgm:pt>
    <dgm:pt modelId="{EAAC410B-B00D-47DC-8073-F641BFA2F60A}" type="sibTrans" cxnId="{82222B86-6A74-44A9-A328-F31814635605}">
      <dgm:prSet/>
      <dgm:spPr/>
      <dgm:t>
        <a:bodyPr/>
        <a:lstStyle/>
        <a:p>
          <a:endParaRPr lang="en-US"/>
        </a:p>
      </dgm:t>
    </dgm:pt>
    <dgm:pt modelId="{6C0EDC9F-4B80-4EDE-BB33-62CEFD4EAD02}">
      <dgm:prSet/>
      <dgm:spPr/>
      <dgm:t>
        <a:bodyPr/>
        <a:lstStyle/>
        <a:p>
          <a:r>
            <a:rPr lang="en-US"/>
            <a:t>Neural Network Analysis</a:t>
          </a:r>
        </a:p>
      </dgm:t>
    </dgm:pt>
    <dgm:pt modelId="{87AC62DB-ECD7-4EEB-BAFC-7680E402EE7B}" type="parTrans" cxnId="{4A5737C7-FBB8-4113-91F0-2EFC0DD45CDB}">
      <dgm:prSet/>
      <dgm:spPr/>
      <dgm:t>
        <a:bodyPr/>
        <a:lstStyle/>
        <a:p>
          <a:endParaRPr lang="en-US"/>
        </a:p>
      </dgm:t>
    </dgm:pt>
    <dgm:pt modelId="{2CB49F48-1D5F-4DAB-84F2-084853AD5700}" type="sibTrans" cxnId="{4A5737C7-FBB8-4113-91F0-2EFC0DD45CDB}">
      <dgm:prSet/>
      <dgm:spPr/>
      <dgm:t>
        <a:bodyPr/>
        <a:lstStyle/>
        <a:p>
          <a:endParaRPr lang="en-US"/>
        </a:p>
      </dgm:t>
    </dgm:pt>
    <dgm:pt modelId="{50F6D7D6-D780-4A0E-89E3-422918F32451}">
      <dgm:prSet/>
      <dgm:spPr/>
      <dgm:t>
        <a:bodyPr/>
        <a:lstStyle/>
        <a:p>
          <a:r>
            <a:rPr lang="en-US"/>
            <a:t>Model Evaluation</a:t>
          </a:r>
        </a:p>
      </dgm:t>
    </dgm:pt>
    <dgm:pt modelId="{4E8117B6-CD5D-48DC-B81D-1B974F94FCC7}" type="parTrans" cxnId="{7D631577-5136-4395-9FB4-59BDE94B5E36}">
      <dgm:prSet/>
      <dgm:spPr/>
      <dgm:t>
        <a:bodyPr/>
        <a:lstStyle/>
        <a:p>
          <a:endParaRPr lang="en-US"/>
        </a:p>
      </dgm:t>
    </dgm:pt>
    <dgm:pt modelId="{CD7B3BCA-CC02-41B9-B48E-385433875353}" type="sibTrans" cxnId="{7D631577-5136-4395-9FB4-59BDE94B5E36}">
      <dgm:prSet/>
      <dgm:spPr/>
      <dgm:t>
        <a:bodyPr/>
        <a:lstStyle/>
        <a:p>
          <a:endParaRPr lang="en-US"/>
        </a:p>
      </dgm:t>
    </dgm:pt>
    <dgm:pt modelId="{F11E3363-D1F3-4071-8D40-11BE33CAE0D7}">
      <dgm:prSet/>
      <dgm:spPr/>
      <dgm:t>
        <a:bodyPr/>
        <a:lstStyle/>
        <a:p>
          <a:r>
            <a:rPr lang="en-US"/>
            <a:t>Conclusion</a:t>
          </a:r>
        </a:p>
      </dgm:t>
    </dgm:pt>
    <dgm:pt modelId="{A04A94FD-E708-486D-9144-2385BBE5E6AB}" type="parTrans" cxnId="{75E35055-6758-4848-A6F6-1702F0D4654D}">
      <dgm:prSet/>
      <dgm:spPr/>
      <dgm:t>
        <a:bodyPr/>
        <a:lstStyle/>
        <a:p>
          <a:endParaRPr lang="en-US"/>
        </a:p>
      </dgm:t>
    </dgm:pt>
    <dgm:pt modelId="{63B9159B-4BDE-425E-82F2-FA9922BFCB3B}" type="sibTrans" cxnId="{75E35055-6758-4848-A6F6-1702F0D4654D}">
      <dgm:prSet/>
      <dgm:spPr/>
      <dgm:t>
        <a:bodyPr/>
        <a:lstStyle/>
        <a:p>
          <a:endParaRPr lang="en-US"/>
        </a:p>
      </dgm:t>
    </dgm:pt>
    <dgm:pt modelId="{FAD16B16-CE60-4CF1-BAF7-1135DD60A307}" type="pres">
      <dgm:prSet presAssocID="{77298985-6F4C-414C-AB00-5127E09EB736}" presName="Name0" presStyleCnt="0">
        <dgm:presLayoutVars>
          <dgm:dir/>
          <dgm:resizeHandles val="exact"/>
        </dgm:presLayoutVars>
      </dgm:prSet>
      <dgm:spPr/>
    </dgm:pt>
    <dgm:pt modelId="{00EE2733-74B4-45F2-8253-042CC35E3588}" type="pres">
      <dgm:prSet presAssocID="{98F51F82-4984-4D70-8EBC-8CC53C119117}" presName="node" presStyleLbl="node1" presStyleIdx="0" presStyleCnt="9">
        <dgm:presLayoutVars>
          <dgm:bulletEnabled val="1"/>
        </dgm:presLayoutVars>
      </dgm:prSet>
      <dgm:spPr/>
    </dgm:pt>
    <dgm:pt modelId="{8444B873-9C77-47F9-B957-FAE5DEADC626}" type="pres">
      <dgm:prSet presAssocID="{D3E3B22A-7C6E-4B44-B6A1-44BCBF8CCD93}" presName="sibTrans" presStyleLbl="sibTrans1D1" presStyleIdx="0" presStyleCnt="8"/>
      <dgm:spPr/>
    </dgm:pt>
    <dgm:pt modelId="{37540E27-E57F-428A-A00A-B0473F6BA00C}" type="pres">
      <dgm:prSet presAssocID="{D3E3B22A-7C6E-4B44-B6A1-44BCBF8CCD93}" presName="connectorText" presStyleLbl="sibTrans1D1" presStyleIdx="0" presStyleCnt="8"/>
      <dgm:spPr/>
    </dgm:pt>
    <dgm:pt modelId="{3A291CEE-6E4D-4896-AE13-A9E3C3837859}" type="pres">
      <dgm:prSet presAssocID="{51C2FE89-0683-4061-B2B5-CBA189C80F35}" presName="node" presStyleLbl="node1" presStyleIdx="1" presStyleCnt="9">
        <dgm:presLayoutVars>
          <dgm:bulletEnabled val="1"/>
        </dgm:presLayoutVars>
      </dgm:prSet>
      <dgm:spPr/>
    </dgm:pt>
    <dgm:pt modelId="{3DFFBC0F-44A2-4F48-941F-5B0574E6E268}" type="pres">
      <dgm:prSet presAssocID="{A6E769E6-4548-43FF-9364-A2E951F4EAA7}" presName="sibTrans" presStyleLbl="sibTrans1D1" presStyleIdx="1" presStyleCnt="8"/>
      <dgm:spPr/>
    </dgm:pt>
    <dgm:pt modelId="{87060A43-24E5-4792-ABD8-A4150A532597}" type="pres">
      <dgm:prSet presAssocID="{A6E769E6-4548-43FF-9364-A2E951F4EAA7}" presName="connectorText" presStyleLbl="sibTrans1D1" presStyleIdx="1" presStyleCnt="8"/>
      <dgm:spPr/>
    </dgm:pt>
    <dgm:pt modelId="{16AD5783-FE1A-40BC-90F8-919D09CC5A81}" type="pres">
      <dgm:prSet presAssocID="{F75DB81A-595A-43C6-A938-58885032B5FE}" presName="node" presStyleLbl="node1" presStyleIdx="2" presStyleCnt="9">
        <dgm:presLayoutVars>
          <dgm:bulletEnabled val="1"/>
        </dgm:presLayoutVars>
      </dgm:prSet>
      <dgm:spPr/>
    </dgm:pt>
    <dgm:pt modelId="{C7DF543C-49A0-4246-A2B4-E3949F88EB14}" type="pres">
      <dgm:prSet presAssocID="{44195A3F-476B-463D-AF60-7935875042DB}" presName="sibTrans" presStyleLbl="sibTrans1D1" presStyleIdx="2" presStyleCnt="8"/>
      <dgm:spPr/>
    </dgm:pt>
    <dgm:pt modelId="{6ACF243F-3189-4C50-ABD4-7F83E5B43C76}" type="pres">
      <dgm:prSet presAssocID="{44195A3F-476B-463D-AF60-7935875042DB}" presName="connectorText" presStyleLbl="sibTrans1D1" presStyleIdx="2" presStyleCnt="8"/>
      <dgm:spPr/>
    </dgm:pt>
    <dgm:pt modelId="{DCA9050A-9752-4ABD-B1C0-B3A88E244BA9}" type="pres">
      <dgm:prSet presAssocID="{A31A4AD4-4B71-428B-8043-618B294FA6BA}" presName="node" presStyleLbl="node1" presStyleIdx="3" presStyleCnt="9">
        <dgm:presLayoutVars>
          <dgm:bulletEnabled val="1"/>
        </dgm:presLayoutVars>
      </dgm:prSet>
      <dgm:spPr/>
    </dgm:pt>
    <dgm:pt modelId="{1B2D6478-3603-4321-A290-AE547C2F386D}" type="pres">
      <dgm:prSet presAssocID="{462E65B5-E508-428F-9B6D-2F52A905F895}" presName="sibTrans" presStyleLbl="sibTrans1D1" presStyleIdx="3" presStyleCnt="8"/>
      <dgm:spPr/>
    </dgm:pt>
    <dgm:pt modelId="{9FD4CA52-BA34-4A6A-AFEF-7A7F76ACD39A}" type="pres">
      <dgm:prSet presAssocID="{462E65B5-E508-428F-9B6D-2F52A905F895}" presName="connectorText" presStyleLbl="sibTrans1D1" presStyleIdx="3" presStyleCnt="8"/>
      <dgm:spPr/>
    </dgm:pt>
    <dgm:pt modelId="{2E4FF512-5741-4A72-BAEC-5ED06F2649DB}" type="pres">
      <dgm:prSet presAssocID="{2152EF07-10E5-4804-90F7-132C077C98C7}" presName="node" presStyleLbl="node1" presStyleIdx="4" presStyleCnt="9">
        <dgm:presLayoutVars>
          <dgm:bulletEnabled val="1"/>
        </dgm:presLayoutVars>
      </dgm:prSet>
      <dgm:spPr/>
    </dgm:pt>
    <dgm:pt modelId="{57F78A51-70CF-4E18-9049-D1F72B2E23CF}" type="pres">
      <dgm:prSet presAssocID="{79A180AA-A290-4A45-9273-F1B66F6523FC}" presName="sibTrans" presStyleLbl="sibTrans1D1" presStyleIdx="4" presStyleCnt="8"/>
      <dgm:spPr/>
    </dgm:pt>
    <dgm:pt modelId="{A0114556-2D45-4AAE-AE00-02125E1CBD43}" type="pres">
      <dgm:prSet presAssocID="{79A180AA-A290-4A45-9273-F1B66F6523FC}" presName="connectorText" presStyleLbl="sibTrans1D1" presStyleIdx="4" presStyleCnt="8"/>
      <dgm:spPr/>
    </dgm:pt>
    <dgm:pt modelId="{FE6E368F-C754-4D85-A9B8-3EA560B0CA7C}" type="pres">
      <dgm:prSet presAssocID="{72CA8DC7-01AA-4929-BA11-C36B4912B4FC}" presName="node" presStyleLbl="node1" presStyleIdx="5" presStyleCnt="9">
        <dgm:presLayoutVars>
          <dgm:bulletEnabled val="1"/>
        </dgm:presLayoutVars>
      </dgm:prSet>
      <dgm:spPr/>
    </dgm:pt>
    <dgm:pt modelId="{D66896DE-2120-4EDE-BF76-C0F99B136A55}" type="pres">
      <dgm:prSet presAssocID="{EAAC410B-B00D-47DC-8073-F641BFA2F60A}" presName="sibTrans" presStyleLbl="sibTrans1D1" presStyleIdx="5" presStyleCnt="8"/>
      <dgm:spPr/>
    </dgm:pt>
    <dgm:pt modelId="{873AC5B2-97F8-40B9-B7F3-F2DF27F60FA3}" type="pres">
      <dgm:prSet presAssocID="{EAAC410B-B00D-47DC-8073-F641BFA2F60A}" presName="connectorText" presStyleLbl="sibTrans1D1" presStyleIdx="5" presStyleCnt="8"/>
      <dgm:spPr/>
    </dgm:pt>
    <dgm:pt modelId="{2642D5E2-8121-4955-B67C-C8083D79F80F}" type="pres">
      <dgm:prSet presAssocID="{6C0EDC9F-4B80-4EDE-BB33-62CEFD4EAD02}" presName="node" presStyleLbl="node1" presStyleIdx="6" presStyleCnt="9">
        <dgm:presLayoutVars>
          <dgm:bulletEnabled val="1"/>
        </dgm:presLayoutVars>
      </dgm:prSet>
      <dgm:spPr/>
    </dgm:pt>
    <dgm:pt modelId="{DD22DEFD-E9D7-4BB6-BFD9-CC07F9A864F5}" type="pres">
      <dgm:prSet presAssocID="{2CB49F48-1D5F-4DAB-84F2-084853AD5700}" presName="sibTrans" presStyleLbl="sibTrans1D1" presStyleIdx="6" presStyleCnt="8"/>
      <dgm:spPr/>
    </dgm:pt>
    <dgm:pt modelId="{A3972462-7B96-451A-B2AB-B364BF379317}" type="pres">
      <dgm:prSet presAssocID="{2CB49F48-1D5F-4DAB-84F2-084853AD5700}" presName="connectorText" presStyleLbl="sibTrans1D1" presStyleIdx="6" presStyleCnt="8"/>
      <dgm:spPr/>
    </dgm:pt>
    <dgm:pt modelId="{5CA19FA6-D554-44E2-8F82-3F2C718E852B}" type="pres">
      <dgm:prSet presAssocID="{50F6D7D6-D780-4A0E-89E3-422918F32451}" presName="node" presStyleLbl="node1" presStyleIdx="7" presStyleCnt="9">
        <dgm:presLayoutVars>
          <dgm:bulletEnabled val="1"/>
        </dgm:presLayoutVars>
      </dgm:prSet>
      <dgm:spPr/>
    </dgm:pt>
    <dgm:pt modelId="{5BBD744E-EB32-482F-810D-610BEE3E8F42}" type="pres">
      <dgm:prSet presAssocID="{CD7B3BCA-CC02-41B9-B48E-385433875353}" presName="sibTrans" presStyleLbl="sibTrans1D1" presStyleIdx="7" presStyleCnt="8"/>
      <dgm:spPr/>
    </dgm:pt>
    <dgm:pt modelId="{19530E00-0292-4853-BAB0-320057AFB3AF}" type="pres">
      <dgm:prSet presAssocID="{CD7B3BCA-CC02-41B9-B48E-385433875353}" presName="connectorText" presStyleLbl="sibTrans1D1" presStyleIdx="7" presStyleCnt="8"/>
      <dgm:spPr/>
    </dgm:pt>
    <dgm:pt modelId="{BC5E5393-D0B4-4789-B967-08BAC1B0BDC1}" type="pres">
      <dgm:prSet presAssocID="{F11E3363-D1F3-4071-8D40-11BE33CAE0D7}" presName="node" presStyleLbl="node1" presStyleIdx="8" presStyleCnt="9">
        <dgm:presLayoutVars>
          <dgm:bulletEnabled val="1"/>
        </dgm:presLayoutVars>
      </dgm:prSet>
      <dgm:spPr/>
    </dgm:pt>
  </dgm:ptLst>
  <dgm:cxnLst>
    <dgm:cxn modelId="{214F2000-A548-4881-9DD2-FFF8810A3CE5}" type="presOf" srcId="{77298985-6F4C-414C-AB00-5127E09EB736}" destId="{FAD16B16-CE60-4CF1-BAF7-1135DD60A307}" srcOrd="0" destOrd="0" presId="urn:microsoft.com/office/officeart/2016/7/layout/RepeatingBendingProcessNew"/>
    <dgm:cxn modelId="{BAF1C70A-0B53-4D9B-8521-448DA3423D98}" type="presOf" srcId="{CD7B3BCA-CC02-41B9-B48E-385433875353}" destId="{19530E00-0292-4853-BAB0-320057AFB3AF}" srcOrd="1" destOrd="0" presId="urn:microsoft.com/office/officeart/2016/7/layout/RepeatingBendingProcessNew"/>
    <dgm:cxn modelId="{6506540B-7F11-430C-BD75-19A45045F1D3}" type="presOf" srcId="{2CB49F48-1D5F-4DAB-84F2-084853AD5700}" destId="{A3972462-7B96-451A-B2AB-B364BF379317}" srcOrd="1" destOrd="0" presId="urn:microsoft.com/office/officeart/2016/7/layout/RepeatingBendingProcessNew"/>
    <dgm:cxn modelId="{74EE920E-16FE-4C3F-A992-6E63061F99FF}" type="presOf" srcId="{EAAC410B-B00D-47DC-8073-F641BFA2F60A}" destId="{D66896DE-2120-4EDE-BF76-C0F99B136A55}" srcOrd="0" destOrd="0" presId="urn:microsoft.com/office/officeart/2016/7/layout/RepeatingBendingProcessNew"/>
    <dgm:cxn modelId="{094F2810-5EEF-416D-A752-F21FCE05A635}" srcId="{77298985-6F4C-414C-AB00-5127E09EB736}" destId="{A31A4AD4-4B71-428B-8043-618B294FA6BA}" srcOrd="3" destOrd="0" parTransId="{59B50C24-716B-42C2-99C7-3AA5C6535552}" sibTransId="{462E65B5-E508-428F-9B6D-2F52A905F895}"/>
    <dgm:cxn modelId="{0B666918-BD0D-4406-BB8C-57B1F2899FAE}" srcId="{77298985-6F4C-414C-AB00-5127E09EB736}" destId="{51C2FE89-0683-4061-B2B5-CBA189C80F35}" srcOrd="1" destOrd="0" parTransId="{5A7ABEBC-06A3-4293-B9C6-D2DC24E5E3D5}" sibTransId="{A6E769E6-4548-43FF-9364-A2E951F4EAA7}"/>
    <dgm:cxn modelId="{336A131F-E8AD-4CB2-BE52-3CB0B537BF0F}" type="presOf" srcId="{79A180AA-A290-4A45-9273-F1B66F6523FC}" destId="{57F78A51-70CF-4E18-9049-D1F72B2E23CF}" srcOrd="0" destOrd="0" presId="urn:microsoft.com/office/officeart/2016/7/layout/RepeatingBendingProcessNew"/>
    <dgm:cxn modelId="{5FE5CA23-3408-444E-A656-56354CBB78B7}" type="presOf" srcId="{D3E3B22A-7C6E-4B44-B6A1-44BCBF8CCD93}" destId="{37540E27-E57F-428A-A00A-B0473F6BA00C}" srcOrd="1" destOrd="0" presId="urn:microsoft.com/office/officeart/2016/7/layout/RepeatingBendingProcessNew"/>
    <dgm:cxn modelId="{4354572D-F4F0-4D7A-8189-5F3C589C209F}" type="presOf" srcId="{51C2FE89-0683-4061-B2B5-CBA189C80F35}" destId="{3A291CEE-6E4D-4896-AE13-A9E3C3837859}" srcOrd="0" destOrd="0" presId="urn:microsoft.com/office/officeart/2016/7/layout/RepeatingBendingProcessNew"/>
    <dgm:cxn modelId="{8196D662-EDFB-43AF-B97A-D6373516C774}" type="presOf" srcId="{F75DB81A-595A-43C6-A938-58885032B5FE}" destId="{16AD5783-FE1A-40BC-90F8-919D09CC5A81}" srcOrd="0" destOrd="0" presId="urn:microsoft.com/office/officeart/2016/7/layout/RepeatingBendingProcessNew"/>
    <dgm:cxn modelId="{801F1C4A-EDA1-4425-A2E5-1866BEC3F68A}" type="presOf" srcId="{44195A3F-476B-463D-AF60-7935875042DB}" destId="{6ACF243F-3189-4C50-ABD4-7F83E5B43C76}" srcOrd="1" destOrd="0" presId="urn:microsoft.com/office/officeart/2016/7/layout/RepeatingBendingProcessNew"/>
    <dgm:cxn modelId="{D61EA94C-5ED1-4EBE-B864-03FE7ECC2EC0}" type="presOf" srcId="{EAAC410B-B00D-47DC-8073-F641BFA2F60A}" destId="{873AC5B2-97F8-40B9-B7F3-F2DF27F60FA3}" srcOrd="1" destOrd="0" presId="urn:microsoft.com/office/officeart/2016/7/layout/RepeatingBendingProcessNew"/>
    <dgm:cxn modelId="{DD226252-1B2F-44A1-954A-7487AF57750D}" type="presOf" srcId="{A6E769E6-4548-43FF-9364-A2E951F4EAA7}" destId="{87060A43-24E5-4792-ABD8-A4150A532597}" srcOrd="1" destOrd="0" presId="urn:microsoft.com/office/officeart/2016/7/layout/RepeatingBendingProcessNew"/>
    <dgm:cxn modelId="{75E35055-6758-4848-A6F6-1702F0D4654D}" srcId="{77298985-6F4C-414C-AB00-5127E09EB736}" destId="{F11E3363-D1F3-4071-8D40-11BE33CAE0D7}" srcOrd="8" destOrd="0" parTransId="{A04A94FD-E708-486D-9144-2385BBE5E6AB}" sibTransId="{63B9159B-4BDE-425E-82F2-FA9922BFCB3B}"/>
    <dgm:cxn modelId="{89970556-CB94-4187-89FE-6E13D4398274}" type="presOf" srcId="{6C0EDC9F-4B80-4EDE-BB33-62CEFD4EAD02}" destId="{2642D5E2-8121-4955-B67C-C8083D79F80F}" srcOrd="0" destOrd="0" presId="urn:microsoft.com/office/officeart/2016/7/layout/RepeatingBendingProcessNew"/>
    <dgm:cxn modelId="{10DA4E76-ABEE-49BE-994A-9D9B1165A4B1}" type="presOf" srcId="{CD7B3BCA-CC02-41B9-B48E-385433875353}" destId="{5BBD744E-EB32-482F-810D-610BEE3E8F42}" srcOrd="0" destOrd="0" presId="urn:microsoft.com/office/officeart/2016/7/layout/RepeatingBendingProcessNew"/>
    <dgm:cxn modelId="{63FB0677-3CCF-4657-B1A1-5B3A93AC51C4}" type="presOf" srcId="{79A180AA-A290-4A45-9273-F1B66F6523FC}" destId="{A0114556-2D45-4AAE-AE00-02125E1CBD43}" srcOrd="1" destOrd="0" presId="urn:microsoft.com/office/officeart/2016/7/layout/RepeatingBendingProcessNew"/>
    <dgm:cxn modelId="{7D631577-5136-4395-9FB4-59BDE94B5E36}" srcId="{77298985-6F4C-414C-AB00-5127E09EB736}" destId="{50F6D7D6-D780-4A0E-89E3-422918F32451}" srcOrd="7" destOrd="0" parTransId="{4E8117B6-CD5D-48DC-B81D-1B974F94FCC7}" sibTransId="{CD7B3BCA-CC02-41B9-B48E-385433875353}"/>
    <dgm:cxn modelId="{10070B7F-45E3-4D43-A784-E6C6F97CE516}" type="presOf" srcId="{A31A4AD4-4B71-428B-8043-618B294FA6BA}" destId="{DCA9050A-9752-4ABD-B1C0-B3A88E244BA9}" srcOrd="0" destOrd="0" presId="urn:microsoft.com/office/officeart/2016/7/layout/RepeatingBendingProcessNew"/>
    <dgm:cxn modelId="{7F5D2C82-12D1-4250-87FF-EA0CD2FE87F5}" type="presOf" srcId="{462E65B5-E508-428F-9B6D-2F52A905F895}" destId="{9FD4CA52-BA34-4A6A-AFEF-7A7F76ACD39A}" srcOrd="1" destOrd="0" presId="urn:microsoft.com/office/officeart/2016/7/layout/RepeatingBendingProcessNew"/>
    <dgm:cxn modelId="{82222B86-6A74-44A9-A328-F31814635605}" srcId="{77298985-6F4C-414C-AB00-5127E09EB736}" destId="{72CA8DC7-01AA-4929-BA11-C36B4912B4FC}" srcOrd="5" destOrd="0" parTransId="{58CC5B2B-A812-4501-832E-CE7EA9D8C62A}" sibTransId="{EAAC410B-B00D-47DC-8073-F641BFA2F60A}"/>
    <dgm:cxn modelId="{D78FCE86-09CF-4457-A20B-DC62E1210EB9}" type="presOf" srcId="{98F51F82-4984-4D70-8EBC-8CC53C119117}" destId="{00EE2733-74B4-45F2-8253-042CC35E3588}" srcOrd="0" destOrd="0" presId="urn:microsoft.com/office/officeart/2016/7/layout/RepeatingBendingProcessNew"/>
    <dgm:cxn modelId="{DF0C2189-6AD3-40B6-8FC4-A934B8753341}" type="presOf" srcId="{2CB49F48-1D5F-4DAB-84F2-084853AD5700}" destId="{DD22DEFD-E9D7-4BB6-BFD9-CC07F9A864F5}" srcOrd="0" destOrd="0" presId="urn:microsoft.com/office/officeart/2016/7/layout/RepeatingBendingProcessNew"/>
    <dgm:cxn modelId="{9C2426AF-EFE0-496E-8340-4C78E68DB3AC}" type="presOf" srcId="{2152EF07-10E5-4804-90F7-132C077C98C7}" destId="{2E4FF512-5741-4A72-BAEC-5ED06F2649DB}" srcOrd="0" destOrd="0" presId="urn:microsoft.com/office/officeart/2016/7/layout/RepeatingBendingProcessNew"/>
    <dgm:cxn modelId="{44665CC2-0D22-4CCB-8D11-2E440B4827DE}" srcId="{77298985-6F4C-414C-AB00-5127E09EB736}" destId="{F75DB81A-595A-43C6-A938-58885032B5FE}" srcOrd="2" destOrd="0" parTransId="{07DAEFA0-B9C0-4E93-98CB-74258FE3A606}" sibTransId="{44195A3F-476B-463D-AF60-7935875042DB}"/>
    <dgm:cxn modelId="{4A5737C7-FBB8-4113-91F0-2EFC0DD45CDB}" srcId="{77298985-6F4C-414C-AB00-5127E09EB736}" destId="{6C0EDC9F-4B80-4EDE-BB33-62CEFD4EAD02}" srcOrd="6" destOrd="0" parTransId="{87AC62DB-ECD7-4EEB-BAFC-7680E402EE7B}" sibTransId="{2CB49F48-1D5F-4DAB-84F2-084853AD5700}"/>
    <dgm:cxn modelId="{B25E55C9-7CAE-4B29-A130-B72D97C30F5E}" type="presOf" srcId="{44195A3F-476B-463D-AF60-7935875042DB}" destId="{C7DF543C-49A0-4246-A2B4-E3949F88EB14}" srcOrd="0" destOrd="0" presId="urn:microsoft.com/office/officeart/2016/7/layout/RepeatingBendingProcessNew"/>
    <dgm:cxn modelId="{5E7F10D9-1027-4915-8C46-DCEBB8F5829A}" srcId="{77298985-6F4C-414C-AB00-5127E09EB736}" destId="{2152EF07-10E5-4804-90F7-132C077C98C7}" srcOrd="4" destOrd="0" parTransId="{BE33258A-A473-4D06-8AC6-B69E20365F71}" sibTransId="{79A180AA-A290-4A45-9273-F1B66F6523FC}"/>
    <dgm:cxn modelId="{8AE385DB-A1B6-4AF5-86DE-D6C8A1B2CD26}" type="presOf" srcId="{462E65B5-E508-428F-9B6D-2F52A905F895}" destId="{1B2D6478-3603-4321-A290-AE547C2F386D}" srcOrd="0" destOrd="0" presId="urn:microsoft.com/office/officeart/2016/7/layout/RepeatingBendingProcessNew"/>
    <dgm:cxn modelId="{1AA44EE3-4AD6-44F4-8EDA-3F16949C70AC}" type="presOf" srcId="{D3E3B22A-7C6E-4B44-B6A1-44BCBF8CCD93}" destId="{8444B873-9C77-47F9-B957-FAE5DEADC626}" srcOrd="0" destOrd="0" presId="urn:microsoft.com/office/officeart/2016/7/layout/RepeatingBendingProcessNew"/>
    <dgm:cxn modelId="{519EF7E3-0E36-43DB-8342-EF93D424265F}" type="presOf" srcId="{50F6D7D6-D780-4A0E-89E3-422918F32451}" destId="{5CA19FA6-D554-44E2-8F82-3F2C718E852B}" srcOrd="0" destOrd="0" presId="urn:microsoft.com/office/officeart/2016/7/layout/RepeatingBendingProcessNew"/>
    <dgm:cxn modelId="{5340D7E6-1616-4102-AE2A-8FF7C92BB615}" type="presOf" srcId="{F11E3363-D1F3-4071-8D40-11BE33CAE0D7}" destId="{BC5E5393-D0B4-4789-B967-08BAC1B0BDC1}" srcOrd="0" destOrd="0" presId="urn:microsoft.com/office/officeart/2016/7/layout/RepeatingBendingProcessNew"/>
    <dgm:cxn modelId="{D68E8DF6-EA25-4D66-8E1C-109084F215C4}" srcId="{77298985-6F4C-414C-AB00-5127E09EB736}" destId="{98F51F82-4984-4D70-8EBC-8CC53C119117}" srcOrd="0" destOrd="0" parTransId="{DD0049D9-3934-4679-92AD-E93287569538}" sibTransId="{D3E3B22A-7C6E-4B44-B6A1-44BCBF8CCD93}"/>
    <dgm:cxn modelId="{5A7117FC-F42F-422A-A6ED-0C05F865BEF3}" type="presOf" srcId="{72CA8DC7-01AA-4929-BA11-C36B4912B4FC}" destId="{FE6E368F-C754-4D85-A9B8-3EA560B0CA7C}" srcOrd="0" destOrd="0" presId="urn:microsoft.com/office/officeart/2016/7/layout/RepeatingBendingProcessNew"/>
    <dgm:cxn modelId="{21C27AFD-5AC0-42D1-A8B9-2FE31E17E733}" type="presOf" srcId="{A6E769E6-4548-43FF-9364-A2E951F4EAA7}" destId="{3DFFBC0F-44A2-4F48-941F-5B0574E6E268}" srcOrd="0" destOrd="0" presId="urn:microsoft.com/office/officeart/2016/7/layout/RepeatingBendingProcessNew"/>
    <dgm:cxn modelId="{FD0AEE4E-8F9A-4EE6-935C-B4E2937C2914}" type="presParOf" srcId="{FAD16B16-CE60-4CF1-BAF7-1135DD60A307}" destId="{00EE2733-74B4-45F2-8253-042CC35E3588}" srcOrd="0" destOrd="0" presId="urn:microsoft.com/office/officeart/2016/7/layout/RepeatingBendingProcessNew"/>
    <dgm:cxn modelId="{77295B7D-3010-4063-8181-F1DB90280964}" type="presParOf" srcId="{FAD16B16-CE60-4CF1-BAF7-1135DD60A307}" destId="{8444B873-9C77-47F9-B957-FAE5DEADC626}" srcOrd="1" destOrd="0" presId="urn:microsoft.com/office/officeart/2016/7/layout/RepeatingBendingProcessNew"/>
    <dgm:cxn modelId="{201D6016-40B1-4EBC-947D-75797A85A9C1}" type="presParOf" srcId="{8444B873-9C77-47F9-B957-FAE5DEADC626}" destId="{37540E27-E57F-428A-A00A-B0473F6BA00C}" srcOrd="0" destOrd="0" presId="urn:microsoft.com/office/officeart/2016/7/layout/RepeatingBendingProcessNew"/>
    <dgm:cxn modelId="{00C69223-80DA-423F-AAA0-03F8531C8086}" type="presParOf" srcId="{FAD16B16-CE60-4CF1-BAF7-1135DD60A307}" destId="{3A291CEE-6E4D-4896-AE13-A9E3C3837859}" srcOrd="2" destOrd="0" presId="urn:microsoft.com/office/officeart/2016/7/layout/RepeatingBendingProcessNew"/>
    <dgm:cxn modelId="{3F11B46E-95CB-4576-A03C-2C362F948361}" type="presParOf" srcId="{FAD16B16-CE60-4CF1-BAF7-1135DD60A307}" destId="{3DFFBC0F-44A2-4F48-941F-5B0574E6E268}" srcOrd="3" destOrd="0" presId="urn:microsoft.com/office/officeart/2016/7/layout/RepeatingBendingProcessNew"/>
    <dgm:cxn modelId="{EC3CE178-9D39-4108-A844-74894414B62A}" type="presParOf" srcId="{3DFFBC0F-44A2-4F48-941F-5B0574E6E268}" destId="{87060A43-24E5-4792-ABD8-A4150A532597}" srcOrd="0" destOrd="0" presId="urn:microsoft.com/office/officeart/2016/7/layout/RepeatingBendingProcessNew"/>
    <dgm:cxn modelId="{16801F9A-5C41-479A-91C4-1F19307A1AB1}" type="presParOf" srcId="{FAD16B16-CE60-4CF1-BAF7-1135DD60A307}" destId="{16AD5783-FE1A-40BC-90F8-919D09CC5A81}" srcOrd="4" destOrd="0" presId="urn:microsoft.com/office/officeart/2016/7/layout/RepeatingBendingProcessNew"/>
    <dgm:cxn modelId="{86C54CC5-983A-4087-B39A-608AA8AE7444}" type="presParOf" srcId="{FAD16B16-CE60-4CF1-BAF7-1135DD60A307}" destId="{C7DF543C-49A0-4246-A2B4-E3949F88EB14}" srcOrd="5" destOrd="0" presId="urn:microsoft.com/office/officeart/2016/7/layout/RepeatingBendingProcessNew"/>
    <dgm:cxn modelId="{C729316C-E70D-4F5A-800F-52B317F1329A}" type="presParOf" srcId="{C7DF543C-49A0-4246-A2B4-E3949F88EB14}" destId="{6ACF243F-3189-4C50-ABD4-7F83E5B43C76}" srcOrd="0" destOrd="0" presId="urn:microsoft.com/office/officeart/2016/7/layout/RepeatingBendingProcessNew"/>
    <dgm:cxn modelId="{3F5B434C-D2DB-40B2-8443-3A8824C6B76E}" type="presParOf" srcId="{FAD16B16-CE60-4CF1-BAF7-1135DD60A307}" destId="{DCA9050A-9752-4ABD-B1C0-B3A88E244BA9}" srcOrd="6" destOrd="0" presId="urn:microsoft.com/office/officeart/2016/7/layout/RepeatingBendingProcessNew"/>
    <dgm:cxn modelId="{2E21FEDE-18F2-4E72-9490-3190C7400904}" type="presParOf" srcId="{FAD16B16-CE60-4CF1-BAF7-1135DD60A307}" destId="{1B2D6478-3603-4321-A290-AE547C2F386D}" srcOrd="7" destOrd="0" presId="urn:microsoft.com/office/officeart/2016/7/layout/RepeatingBendingProcessNew"/>
    <dgm:cxn modelId="{883469CB-B435-4997-9686-2A01C6ED2524}" type="presParOf" srcId="{1B2D6478-3603-4321-A290-AE547C2F386D}" destId="{9FD4CA52-BA34-4A6A-AFEF-7A7F76ACD39A}" srcOrd="0" destOrd="0" presId="urn:microsoft.com/office/officeart/2016/7/layout/RepeatingBendingProcessNew"/>
    <dgm:cxn modelId="{83C5710C-F553-4214-9125-F6986870267F}" type="presParOf" srcId="{FAD16B16-CE60-4CF1-BAF7-1135DD60A307}" destId="{2E4FF512-5741-4A72-BAEC-5ED06F2649DB}" srcOrd="8" destOrd="0" presId="urn:microsoft.com/office/officeart/2016/7/layout/RepeatingBendingProcessNew"/>
    <dgm:cxn modelId="{7FD9950E-3AFE-4004-A713-1AA8BB5A3707}" type="presParOf" srcId="{FAD16B16-CE60-4CF1-BAF7-1135DD60A307}" destId="{57F78A51-70CF-4E18-9049-D1F72B2E23CF}" srcOrd="9" destOrd="0" presId="urn:microsoft.com/office/officeart/2016/7/layout/RepeatingBendingProcessNew"/>
    <dgm:cxn modelId="{F30A51C8-FCBF-4763-A7EB-D55B9BE0B708}" type="presParOf" srcId="{57F78A51-70CF-4E18-9049-D1F72B2E23CF}" destId="{A0114556-2D45-4AAE-AE00-02125E1CBD43}" srcOrd="0" destOrd="0" presId="urn:microsoft.com/office/officeart/2016/7/layout/RepeatingBendingProcessNew"/>
    <dgm:cxn modelId="{B5550564-759D-43F4-9816-47F1FBE11D75}" type="presParOf" srcId="{FAD16B16-CE60-4CF1-BAF7-1135DD60A307}" destId="{FE6E368F-C754-4D85-A9B8-3EA560B0CA7C}" srcOrd="10" destOrd="0" presId="urn:microsoft.com/office/officeart/2016/7/layout/RepeatingBendingProcessNew"/>
    <dgm:cxn modelId="{D3E254D1-FDDD-4EBE-A237-D334011C7F83}" type="presParOf" srcId="{FAD16B16-CE60-4CF1-BAF7-1135DD60A307}" destId="{D66896DE-2120-4EDE-BF76-C0F99B136A55}" srcOrd="11" destOrd="0" presId="urn:microsoft.com/office/officeart/2016/7/layout/RepeatingBendingProcessNew"/>
    <dgm:cxn modelId="{A7CB4D0B-6C9D-4294-BD23-0DDED0504D7C}" type="presParOf" srcId="{D66896DE-2120-4EDE-BF76-C0F99B136A55}" destId="{873AC5B2-97F8-40B9-B7F3-F2DF27F60FA3}" srcOrd="0" destOrd="0" presId="urn:microsoft.com/office/officeart/2016/7/layout/RepeatingBendingProcessNew"/>
    <dgm:cxn modelId="{0450B6D3-4EF3-4306-A7A4-611DDB1D300C}" type="presParOf" srcId="{FAD16B16-CE60-4CF1-BAF7-1135DD60A307}" destId="{2642D5E2-8121-4955-B67C-C8083D79F80F}" srcOrd="12" destOrd="0" presId="urn:microsoft.com/office/officeart/2016/7/layout/RepeatingBendingProcessNew"/>
    <dgm:cxn modelId="{1E1C3495-1CD5-4463-BEF6-E08B832F1B79}" type="presParOf" srcId="{FAD16B16-CE60-4CF1-BAF7-1135DD60A307}" destId="{DD22DEFD-E9D7-4BB6-BFD9-CC07F9A864F5}" srcOrd="13" destOrd="0" presId="urn:microsoft.com/office/officeart/2016/7/layout/RepeatingBendingProcessNew"/>
    <dgm:cxn modelId="{8663892A-E233-4889-AD5F-138D0828E79F}" type="presParOf" srcId="{DD22DEFD-E9D7-4BB6-BFD9-CC07F9A864F5}" destId="{A3972462-7B96-451A-B2AB-B364BF379317}" srcOrd="0" destOrd="0" presId="urn:microsoft.com/office/officeart/2016/7/layout/RepeatingBendingProcessNew"/>
    <dgm:cxn modelId="{E9D679D0-3AC7-4098-898F-9D0EDB00BAB0}" type="presParOf" srcId="{FAD16B16-CE60-4CF1-BAF7-1135DD60A307}" destId="{5CA19FA6-D554-44E2-8F82-3F2C718E852B}" srcOrd="14" destOrd="0" presId="urn:microsoft.com/office/officeart/2016/7/layout/RepeatingBendingProcessNew"/>
    <dgm:cxn modelId="{1F31F982-56F2-4908-A2A2-3537DF6DCECC}" type="presParOf" srcId="{FAD16B16-CE60-4CF1-BAF7-1135DD60A307}" destId="{5BBD744E-EB32-482F-810D-610BEE3E8F42}" srcOrd="15" destOrd="0" presId="urn:microsoft.com/office/officeart/2016/7/layout/RepeatingBendingProcessNew"/>
    <dgm:cxn modelId="{1A90234B-600E-4FA9-909B-4EF0967CA02D}" type="presParOf" srcId="{5BBD744E-EB32-482F-810D-610BEE3E8F42}" destId="{19530E00-0292-4853-BAB0-320057AFB3AF}" srcOrd="0" destOrd="0" presId="urn:microsoft.com/office/officeart/2016/7/layout/RepeatingBendingProcessNew"/>
    <dgm:cxn modelId="{D9FAAFBE-8BA2-4FEB-A221-C392542DE379}" type="presParOf" srcId="{FAD16B16-CE60-4CF1-BAF7-1135DD60A307}" destId="{BC5E5393-D0B4-4789-B967-08BAC1B0BDC1}" srcOrd="1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728F46-D968-470E-A55C-7B547E2FF511}"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A7C70D34-6B7F-4ED0-8F00-23C3445D07B3}">
      <dgm:prSet/>
      <dgm:spPr/>
      <dgm:t>
        <a:bodyPr/>
        <a:lstStyle/>
        <a:p>
          <a:r>
            <a:rPr lang="en-US" dirty="0"/>
            <a:t>Data Source: Kaggle</a:t>
          </a:r>
        </a:p>
      </dgm:t>
    </dgm:pt>
    <dgm:pt modelId="{352E793E-120C-451B-8A12-24DCAFF52105}" type="parTrans" cxnId="{028B296E-EA7C-456D-8EB2-34F977AA2408}">
      <dgm:prSet/>
      <dgm:spPr/>
      <dgm:t>
        <a:bodyPr/>
        <a:lstStyle/>
        <a:p>
          <a:endParaRPr lang="en-US"/>
        </a:p>
      </dgm:t>
    </dgm:pt>
    <dgm:pt modelId="{8A6AE006-61FF-46CC-9C30-C401AECE992F}" type="sibTrans" cxnId="{028B296E-EA7C-456D-8EB2-34F977AA2408}">
      <dgm:prSet/>
      <dgm:spPr/>
      <dgm:t>
        <a:bodyPr/>
        <a:lstStyle/>
        <a:p>
          <a:endParaRPr lang="en-US"/>
        </a:p>
      </dgm:t>
    </dgm:pt>
    <dgm:pt modelId="{D23728D2-4D9C-45F8-AE59-3CBD44ADFBD8}">
      <dgm:prSet/>
      <dgm:spPr/>
      <dgm:t>
        <a:bodyPr/>
        <a:lstStyle/>
        <a:p>
          <a:r>
            <a:rPr lang="en-US" b="0" i="0" dirty="0"/>
            <a:t>97656 instances and 44 attributes. </a:t>
          </a:r>
          <a:endParaRPr lang="en-US" dirty="0"/>
        </a:p>
      </dgm:t>
    </dgm:pt>
    <dgm:pt modelId="{4B56441E-0A27-4B9B-95E9-FE126CE09CBD}" type="parTrans" cxnId="{AA085295-FB44-4F8C-9473-C7FE8EE1CC8C}">
      <dgm:prSet/>
      <dgm:spPr/>
      <dgm:t>
        <a:bodyPr/>
        <a:lstStyle/>
        <a:p>
          <a:endParaRPr lang="en-US"/>
        </a:p>
      </dgm:t>
    </dgm:pt>
    <dgm:pt modelId="{B863B7D5-885C-47D3-AF58-B064576117D4}" type="sibTrans" cxnId="{AA085295-FB44-4F8C-9473-C7FE8EE1CC8C}">
      <dgm:prSet/>
      <dgm:spPr/>
      <dgm:t>
        <a:bodyPr/>
        <a:lstStyle/>
        <a:p>
          <a:endParaRPr lang="en-US"/>
        </a:p>
      </dgm:t>
    </dgm:pt>
    <dgm:pt modelId="{7D12524D-54A7-432D-A2C3-E0AEDC3C6DD4}">
      <dgm:prSet/>
      <dgm:spPr/>
      <dgm:t>
        <a:bodyPr/>
        <a:lstStyle/>
        <a:p>
          <a:r>
            <a:rPr lang="en-US" b="0" i="0" dirty="0"/>
            <a:t>Describes policyholder’s details like policy tenure, age of the car, age of the car owner, the population density of the city, make and model of the vehicle, power, engine type, etc., </a:t>
          </a:r>
          <a:endParaRPr lang="en-US" dirty="0"/>
        </a:p>
      </dgm:t>
    </dgm:pt>
    <dgm:pt modelId="{B7A11FBF-ADE5-45D3-B46C-561B5C87C0D5}" type="parTrans" cxnId="{03B97206-FE32-4E7A-BAC7-321FCC303628}">
      <dgm:prSet/>
      <dgm:spPr/>
      <dgm:t>
        <a:bodyPr/>
        <a:lstStyle/>
        <a:p>
          <a:endParaRPr lang="en-US"/>
        </a:p>
      </dgm:t>
    </dgm:pt>
    <dgm:pt modelId="{A272DCA5-EE29-463D-BEDD-468C377EF09E}" type="sibTrans" cxnId="{03B97206-FE32-4E7A-BAC7-321FCC303628}">
      <dgm:prSet/>
      <dgm:spPr/>
      <dgm:t>
        <a:bodyPr/>
        <a:lstStyle/>
        <a:p>
          <a:endParaRPr lang="en-US"/>
        </a:p>
      </dgm:t>
    </dgm:pt>
    <dgm:pt modelId="{E348C983-FE97-409F-9303-DFB443CC2846}">
      <dgm:prSet/>
      <dgm:spPr/>
      <dgm:t>
        <a:bodyPr/>
        <a:lstStyle/>
        <a:p>
          <a:r>
            <a:rPr lang="en-US" dirty="0"/>
            <a:t>T</a:t>
          </a:r>
          <a:r>
            <a:rPr lang="en-US" b="0" i="0" dirty="0"/>
            <a:t>arget variable indicating whether the policyholder files a claim in the next six months. </a:t>
          </a:r>
          <a:endParaRPr lang="en-US" dirty="0"/>
        </a:p>
      </dgm:t>
    </dgm:pt>
    <dgm:pt modelId="{2DD8F561-B540-4448-87CA-1B1C9BD62589}" type="parTrans" cxnId="{5C2F9014-6CE7-4FB2-AF77-3A2E1C1215B4}">
      <dgm:prSet/>
      <dgm:spPr/>
      <dgm:t>
        <a:bodyPr/>
        <a:lstStyle/>
        <a:p>
          <a:endParaRPr lang="en-US"/>
        </a:p>
      </dgm:t>
    </dgm:pt>
    <dgm:pt modelId="{170E69C5-CF99-45BA-B2A6-7F3B04864EEE}" type="sibTrans" cxnId="{5C2F9014-6CE7-4FB2-AF77-3A2E1C1215B4}">
      <dgm:prSet/>
      <dgm:spPr/>
      <dgm:t>
        <a:bodyPr/>
        <a:lstStyle/>
        <a:p>
          <a:endParaRPr lang="en-US"/>
        </a:p>
      </dgm:t>
    </dgm:pt>
    <dgm:pt modelId="{4970E652-9854-45A2-B16B-470DC807B7D4}">
      <dgm:prSet/>
      <dgm:spPr/>
      <dgm:t>
        <a:bodyPr/>
        <a:lstStyle/>
        <a:p>
          <a:r>
            <a:rPr lang="en-US" b="0" i="0" dirty="0"/>
            <a:t>Split for the training and testing with a ratio of</a:t>
          </a:r>
          <a:r>
            <a:rPr lang="en-US" b="1" i="0" dirty="0"/>
            <a:t> 60:40</a:t>
          </a:r>
          <a:endParaRPr lang="en-US" dirty="0"/>
        </a:p>
      </dgm:t>
    </dgm:pt>
    <dgm:pt modelId="{D2A9967C-912E-4C40-816C-4C16E69C6744}" type="parTrans" cxnId="{C2C57958-B130-4813-92A0-B54FDD2920DA}">
      <dgm:prSet/>
      <dgm:spPr/>
      <dgm:t>
        <a:bodyPr/>
        <a:lstStyle/>
        <a:p>
          <a:endParaRPr lang="en-US"/>
        </a:p>
      </dgm:t>
    </dgm:pt>
    <dgm:pt modelId="{A2D30431-3D64-46F2-986E-F246437C6689}" type="sibTrans" cxnId="{C2C57958-B130-4813-92A0-B54FDD2920DA}">
      <dgm:prSet/>
      <dgm:spPr/>
      <dgm:t>
        <a:bodyPr/>
        <a:lstStyle/>
        <a:p>
          <a:endParaRPr lang="en-US"/>
        </a:p>
      </dgm:t>
    </dgm:pt>
    <dgm:pt modelId="{7740BA9C-ED13-4B08-9DC0-2A2B52A57357}" type="pres">
      <dgm:prSet presAssocID="{8F728F46-D968-470E-A55C-7B547E2FF511}" presName="vert0" presStyleCnt="0">
        <dgm:presLayoutVars>
          <dgm:dir/>
          <dgm:animOne val="branch"/>
          <dgm:animLvl val="lvl"/>
        </dgm:presLayoutVars>
      </dgm:prSet>
      <dgm:spPr/>
    </dgm:pt>
    <dgm:pt modelId="{DFAA9246-144B-4AFC-A716-B4A328416E05}" type="pres">
      <dgm:prSet presAssocID="{A7C70D34-6B7F-4ED0-8F00-23C3445D07B3}" presName="thickLine" presStyleLbl="alignNode1" presStyleIdx="0" presStyleCnt="5"/>
      <dgm:spPr/>
    </dgm:pt>
    <dgm:pt modelId="{64AA6463-881D-4830-914E-A9F459381981}" type="pres">
      <dgm:prSet presAssocID="{A7C70D34-6B7F-4ED0-8F00-23C3445D07B3}" presName="horz1" presStyleCnt="0"/>
      <dgm:spPr/>
    </dgm:pt>
    <dgm:pt modelId="{EB2EAFC6-01C2-4DBA-A509-A09ABAF5E6E3}" type="pres">
      <dgm:prSet presAssocID="{A7C70D34-6B7F-4ED0-8F00-23C3445D07B3}" presName="tx1" presStyleLbl="revTx" presStyleIdx="0" presStyleCnt="5"/>
      <dgm:spPr/>
    </dgm:pt>
    <dgm:pt modelId="{3B003AF7-CF60-47FA-AFFB-0D870C4AFE8B}" type="pres">
      <dgm:prSet presAssocID="{A7C70D34-6B7F-4ED0-8F00-23C3445D07B3}" presName="vert1" presStyleCnt="0"/>
      <dgm:spPr/>
    </dgm:pt>
    <dgm:pt modelId="{E28C1365-7B93-42A0-B8B1-C24C5D2D46FB}" type="pres">
      <dgm:prSet presAssocID="{D23728D2-4D9C-45F8-AE59-3CBD44ADFBD8}" presName="thickLine" presStyleLbl="alignNode1" presStyleIdx="1" presStyleCnt="5"/>
      <dgm:spPr/>
    </dgm:pt>
    <dgm:pt modelId="{9CBC1661-7C0A-48FA-976B-8B2A378010F2}" type="pres">
      <dgm:prSet presAssocID="{D23728D2-4D9C-45F8-AE59-3CBD44ADFBD8}" presName="horz1" presStyleCnt="0"/>
      <dgm:spPr/>
    </dgm:pt>
    <dgm:pt modelId="{FE4D07B6-5862-47C4-B9E4-85A2D6F9BB76}" type="pres">
      <dgm:prSet presAssocID="{D23728D2-4D9C-45F8-AE59-3CBD44ADFBD8}" presName="tx1" presStyleLbl="revTx" presStyleIdx="1" presStyleCnt="5"/>
      <dgm:spPr/>
    </dgm:pt>
    <dgm:pt modelId="{7F6A85C5-9C7E-4975-90DE-D7DD37DC61FF}" type="pres">
      <dgm:prSet presAssocID="{D23728D2-4D9C-45F8-AE59-3CBD44ADFBD8}" presName="vert1" presStyleCnt="0"/>
      <dgm:spPr/>
    </dgm:pt>
    <dgm:pt modelId="{0013C325-0E31-4575-B75E-4D1746CB13DB}" type="pres">
      <dgm:prSet presAssocID="{7D12524D-54A7-432D-A2C3-E0AEDC3C6DD4}" presName="thickLine" presStyleLbl="alignNode1" presStyleIdx="2" presStyleCnt="5"/>
      <dgm:spPr/>
    </dgm:pt>
    <dgm:pt modelId="{791C890B-F40C-4363-8F89-7C41E3B68623}" type="pres">
      <dgm:prSet presAssocID="{7D12524D-54A7-432D-A2C3-E0AEDC3C6DD4}" presName="horz1" presStyleCnt="0"/>
      <dgm:spPr/>
    </dgm:pt>
    <dgm:pt modelId="{A6281B91-70E8-4697-BB52-258D8EE89DB8}" type="pres">
      <dgm:prSet presAssocID="{7D12524D-54A7-432D-A2C3-E0AEDC3C6DD4}" presName="tx1" presStyleLbl="revTx" presStyleIdx="2" presStyleCnt="5"/>
      <dgm:spPr/>
    </dgm:pt>
    <dgm:pt modelId="{4C64A2E6-AAC7-4FF7-BDFC-BDD3E386B2F2}" type="pres">
      <dgm:prSet presAssocID="{7D12524D-54A7-432D-A2C3-E0AEDC3C6DD4}" presName="vert1" presStyleCnt="0"/>
      <dgm:spPr/>
    </dgm:pt>
    <dgm:pt modelId="{B296F2A8-4D26-4660-91E5-831CAEABB1AF}" type="pres">
      <dgm:prSet presAssocID="{E348C983-FE97-409F-9303-DFB443CC2846}" presName="thickLine" presStyleLbl="alignNode1" presStyleIdx="3" presStyleCnt="5"/>
      <dgm:spPr/>
    </dgm:pt>
    <dgm:pt modelId="{C76E3CD1-6F04-49FE-9DE5-E32C095286B1}" type="pres">
      <dgm:prSet presAssocID="{E348C983-FE97-409F-9303-DFB443CC2846}" presName="horz1" presStyleCnt="0"/>
      <dgm:spPr/>
    </dgm:pt>
    <dgm:pt modelId="{511342D6-B5E4-4AE0-A50D-DA47057921F1}" type="pres">
      <dgm:prSet presAssocID="{E348C983-FE97-409F-9303-DFB443CC2846}" presName="tx1" presStyleLbl="revTx" presStyleIdx="3" presStyleCnt="5"/>
      <dgm:spPr/>
    </dgm:pt>
    <dgm:pt modelId="{DBF7C286-5EAC-40AA-BBD3-96B01118FF0D}" type="pres">
      <dgm:prSet presAssocID="{E348C983-FE97-409F-9303-DFB443CC2846}" presName="vert1" presStyleCnt="0"/>
      <dgm:spPr/>
    </dgm:pt>
    <dgm:pt modelId="{0097A1C5-3D21-4E17-9BDA-2BBA9F958134}" type="pres">
      <dgm:prSet presAssocID="{4970E652-9854-45A2-B16B-470DC807B7D4}" presName="thickLine" presStyleLbl="alignNode1" presStyleIdx="4" presStyleCnt="5"/>
      <dgm:spPr/>
    </dgm:pt>
    <dgm:pt modelId="{67820B2C-5DFF-4F6B-B35C-82FB1EFAB7A0}" type="pres">
      <dgm:prSet presAssocID="{4970E652-9854-45A2-B16B-470DC807B7D4}" presName="horz1" presStyleCnt="0"/>
      <dgm:spPr/>
    </dgm:pt>
    <dgm:pt modelId="{9E873924-EA2A-4D62-BA0B-BAF31BA2E95A}" type="pres">
      <dgm:prSet presAssocID="{4970E652-9854-45A2-B16B-470DC807B7D4}" presName="tx1" presStyleLbl="revTx" presStyleIdx="4" presStyleCnt="5"/>
      <dgm:spPr/>
    </dgm:pt>
    <dgm:pt modelId="{7ADA65DD-21D1-408D-884F-01A7C1EDE64A}" type="pres">
      <dgm:prSet presAssocID="{4970E652-9854-45A2-B16B-470DC807B7D4}" presName="vert1" presStyleCnt="0"/>
      <dgm:spPr/>
    </dgm:pt>
  </dgm:ptLst>
  <dgm:cxnLst>
    <dgm:cxn modelId="{03B97206-FE32-4E7A-BAC7-321FCC303628}" srcId="{8F728F46-D968-470E-A55C-7B547E2FF511}" destId="{7D12524D-54A7-432D-A2C3-E0AEDC3C6DD4}" srcOrd="2" destOrd="0" parTransId="{B7A11FBF-ADE5-45D3-B46C-561B5C87C0D5}" sibTransId="{A272DCA5-EE29-463D-BEDD-468C377EF09E}"/>
    <dgm:cxn modelId="{5C2F9014-6CE7-4FB2-AF77-3A2E1C1215B4}" srcId="{8F728F46-D968-470E-A55C-7B547E2FF511}" destId="{E348C983-FE97-409F-9303-DFB443CC2846}" srcOrd="3" destOrd="0" parTransId="{2DD8F561-B540-4448-87CA-1B1C9BD62589}" sibTransId="{170E69C5-CF99-45BA-B2A6-7F3B04864EEE}"/>
    <dgm:cxn modelId="{99BCE61E-D473-4C55-B520-82FEC21BEE46}" type="presOf" srcId="{D23728D2-4D9C-45F8-AE59-3CBD44ADFBD8}" destId="{FE4D07B6-5862-47C4-B9E4-85A2D6F9BB76}" srcOrd="0" destOrd="0" presId="urn:microsoft.com/office/officeart/2008/layout/LinedList"/>
    <dgm:cxn modelId="{2578C138-FD31-4CB7-96B1-24DE82583658}" type="presOf" srcId="{8F728F46-D968-470E-A55C-7B547E2FF511}" destId="{7740BA9C-ED13-4B08-9DC0-2A2B52A57357}" srcOrd="0" destOrd="0" presId="urn:microsoft.com/office/officeart/2008/layout/LinedList"/>
    <dgm:cxn modelId="{D9A9FC6C-C1C7-4639-9D4A-14A1E2C2D176}" type="presOf" srcId="{7D12524D-54A7-432D-A2C3-E0AEDC3C6DD4}" destId="{A6281B91-70E8-4697-BB52-258D8EE89DB8}" srcOrd="0" destOrd="0" presId="urn:microsoft.com/office/officeart/2008/layout/LinedList"/>
    <dgm:cxn modelId="{028B296E-EA7C-456D-8EB2-34F977AA2408}" srcId="{8F728F46-D968-470E-A55C-7B547E2FF511}" destId="{A7C70D34-6B7F-4ED0-8F00-23C3445D07B3}" srcOrd="0" destOrd="0" parTransId="{352E793E-120C-451B-8A12-24DCAFF52105}" sibTransId="{8A6AE006-61FF-46CC-9C30-C401AECE992F}"/>
    <dgm:cxn modelId="{C2C57958-B130-4813-92A0-B54FDD2920DA}" srcId="{8F728F46-D968-470E-A55C-7B547E2FF511}" destId="{4970E652-9854-45A2-B16B-470DC807B7D4}" srcOrd="4" destOrd="0" parTransId="{D2A9967C-912E-4C40-816C-4C16E69C6744}" sibTransId="{A2D30431-3D64-46F2-986E-F246437C6689}"/>
    <dgm:cxn modelId="{81510E79-819E-4A40-A95F-1E9F6E77D045}" type="presOf" srcId="{A7C70D34-6B7F-4ED0-8F00-23C3445D07B3}" destId="{EB2EAFC6-01C2-4DBA-A509-A09ABAF5E6E3}" srcOrd="0" destOrd="0" presId="urn:microsoft.com/office/officeart/2008/layout/LinedList"/>
    <dgm:cxn modelId="{AA085295-FB44-4F8C-9473-C7FE8EE1CC8C}" srcId="{8F728F46-D968-470E-A55C-7B547E2FF511}" destId="{D23728D2-4D9C-45F8-AE59-3CBD44ADFBD8}" srcOrd="1" destOrd="0" parTransId="{4B56441E-0A27-4B9B-95E9-FE126CE09CBD}" sibTransId="{B863B7D5-885C-47D3-AF58-B064576117D4}"/>
    <dgm:cxn modelId="{6AD2C1D6-6C78-43C1-94D9-4767068D3101}" type="presOf" srcId="{E348C983-FE97-409F-9303-DFB443CC2846}" destId="{511342D6-B5E4-4AE0-A50D-DA47057921F1}" srcOrd="0" destOrd="0" presId="urn:microsoft.com/office/officeart/2008/layout/LinedList"/>
    <dgm:cxn modelId="{CBF564E9-2F2C-4D4D-AD3F-6D22D774435D}" type="presOf" srcId="{4970E652-9854-45A2-B16B-470DC807B7D4}" destId="{9E873924-EA2A-4D62-BA0B-BAF31BA2E95A}" srcOrd="0" destOrd="0" presId="urn:microsoft.com/office/officeart/2008/layout/LinedList"/>
    <dgm:cxn modelId="{BAF92BE5-5E5E-4A27-85D7-AD83F9299684}" type="presParOf" srcId="{7740BA9C-ED13-4B08-9DC0-2A2B52A57357}" destId="{DFAA9246-144B-4AFC-A716-B4A328416E05}" srcOrd="0" destOrd="0" presId="urn:microsoft.com/office/officeart/2008/layout/LinedList"/>
    <dgm:cxn modelId="{245720FB-C948-42DB-99B7-148AF363206E}" type="presParOf" srcId="{7740BA9C-ED13-4B08-9DC0-2A2B52A57357}" destId="{64AA6463-881D-4830-914E-A9F459381981}" srcOrd="1" destOrd="0" presId="urn:microsoft.com/office/officeart/2008/layout/LinedList"/>
    <dgm:cxn modelId="{297B623B-DF3B-47BC-8793-E7D07F1A22F0}" type="presParOf" srcId="{64AA6463-881D-4830-914E-A9F459381981}" destId="{EB2EAFC6-01C2-4DBA-A509-A09ABAF5E6E3}" srcOrd="0" destOrd="0" presId="urn:microsoft.com/office/officeart/2008/layout/LinedList"/>
    <dgm:cxn modelId="{F5A8FF82-5B3E-4F79-B64B-FEF0E602DB3A}" type="presParOf" srcId="{64AA6463-881D-4830-914E-A9F459381981}" destId="{3B003AF7-CF60-47FA-AFFB-0D870C4AFE8B}" srcOrd="1" destOrd="0" presId="urn:microsoft.com/office/officeart/2008/layout/LinedList"/>
    <dgm:cxn modelId="{71BAE0AF-BB29-423B-A821-D9F1B2D76EE6}" type="presParOf" srcId="{7740BA9C-ED13-4B08-9DC0-2A2B52A57357}" destId="{E28C1365-7B93-42A0-B8B1-C24C5D2D46FB}" srcOrd="2" destOrd="0" presId="urn:microsoft.com/office/officeart/2008/layout/LinedList"/>
    <dgm:cxn modelId="{4C96E4B4-9A51-4E50-99AC-79EA9AF52A0A}" type="presParOf" srcId="{7740BA9C-ED13-4B08-9DC0-2A2B52A57357}" destId="{9CBC1661-7C0A-48FA-976B-8B2A378010F2}" srcOrd="3" destOrd="0" presId="urn:microsoft.com/office/officeart/2008/layout/LinedList"/>
    <dgm:cxn modelId="{59430239-FA69-4CBB-A9EE-70950D1C2B48}" type="presParOf" srcId="{9CBC1661-7C0A-48FA-976B-8B2A378010F2}" destId="{FE4D07B6-5862-47C4-B9E4-85A2D6F9BB76}" srcOrd="0" destOrd="0" presId="urn:microsoft.com/office/officeart/2008/layout/LinedList"/>
    <dgm:cxn modelId="{20FF0DB7-EB29-41FC-A9D1-FEA91DCD73FE}" type="presParOf" srcId="{9CBC1661-7C0A-48FA-976B-8B2A378010F2}" destId="{7F6A85C5-9C7E-4975-90DE-D7DD37DC61FF}" srcOrd="1" destOrd="0" presId="urn:microsoft.com/office/officeart/2008/layout/LinedList"/>
    <dgm:cxn modelId="{995D9ACC-36BF-47EB-AE64-163702F28F40}" type="presParOf" srcId="{7740BA9C-ED13-4B08-9DC0-2A2B52A57357}" destId="{0013C325-0E31-4575-B75E-4D1746CB13DB}" srcOrd="4" destOrd="0" presId="urn:microsoft.com/office/officeart/2008/layout/LinedList"/>
    <dgm:cxn modelId="{42868546-D524-4ECE-AD5B-572333754EE6}" type="presParOf" srcId="{7740BA9C-ED13-4B08-9DC0-2A2B52A57357}" destId="{791C890B-F40C-4363-8F89-7C41E3B68623}" srcOrd="5" destOrd="0" presId="urn:microsoft.com/office/officeart/2008/layout/LinedList"/>
    <dgm:cxn modelId="{F908A43D-30F6-4FD5-BF05-2F18ADBC0451}" type="presParOf" srcId="{791C890B-F40C-4363-8F89-7C41E3B68623}" destId="{A6281B91-70E8-4697-BB52-258D8EE89DB8}" srcOrd="0" destOrd="0" presId="urn:microsoft.com/office/officeart/2008/layout/LinedList"/>
    <dgm:cxn modelId="{A050E767-41E2-442C-A8D1-7A556A6A9164}" type="presParOf" srcId="{791C890B-F40C-4363-8F89-7C41E3B68623}" destId="{4C64A2E6-AAC7-4FF7-BDFC-BDD3E386B2F2}" srcOrd="1" destOrd="0" presId="urn:microsoft.com/office/officeart/2008/layout/LinedList"/>
    <dgm:cxn modelId="{12F73331-4DF2-425A-89C6-8AF7936CBB14}" type="presParOf" srcId="{7740BA9C-ED13-4B08-9DC0-2A2B52A57357}" destId="{B296F2A8-4D26-4660-91E5-831CAEABB1AF}" srcOrd="6" destOrd="0" presId="urn:microsoft.com/office/officeart/2008/layout/LinedList"/>
    <dgm:cxn modelId="{90ACF9E1-83B2-45DA-AACA-AD696284E1EF}" type="presParOf" srcId="{7740BA9C-ED13-4B08-9DC0-2A2B52A57357}" destId="{C76E3CD1-6F04-49FE-9DE5-E32C095286B1}" srcOrd="7" destOrd="0" presId="urn:microsoft.com/office/officeart/2008/layout/LinedList"/>
    <dgm:cxn modelId="{72953C5C-A130-4EB7-9390-0ECA4D51E76A}" type="presParOf" srcId="{C76E3CD1-6F04-49FE-9DE5-E32C095286B1}" destId="{511342D6-B5E4-4AE0-A50D-DA47057921F1}" srcOrd="0" destOrd="0" presId="urn:microsoft.com/office/officeart/2008/layout/LinedList"/>
    <dgm:cxn modelId="{A05859B8-AF82-4758-8AB1-0F69311FA363}" type="presParOf" srcId="{C76E3CD1-6F04-49FE-9DE5-E32C095286B1}" destId="{DBF7C286-5EAC-40AA-BBD3-96B01118FF0D}" srcOrd="1" destOrd="0" presId="urn:microsoft.com/office/officeart/2008/layout/LinedList"/>
    <dgm:cxn modelId="{6ABF3F92-4C1C-4278-9805-968BBFFAB4E2}" type="presParOf" srcId="{7740BA9C-ED13-4B08-9DC0-2A2B52A57357}" destId="{0097A1C5-3D21-4E17-9BDA-2BBA9F958134}" srcOrd="8" destOrd="0" presId="urn:microsoft.com/office/officeart/2008/layout/LinedList"/>
    <dgm:cxn modelId="{17441410-359D-46DE-80A9-3593CDC7AF54}" type="presParOf" srcId="{7740BA9C-ED13-4B08-9DC0-2A2B52A57357}" destId="{67820B2C-5DFF-4F6B-B35C-82FB1EFAB7A0}" srcOrd="9" destOrd="0" presId="urn:microsoft.com/office/officeart/2008/layout/LinedList"/>
    <dgm:cxn modelId="{9BE2E267-E93D-4382-9F11-DBD66FFAA4D2}" type="presParOf" srcId="{67820B2C-5DFF-4F6B-B35C-82FB1EFAB7A0}" destId="{9E873924-EA2A-4D62-BA0B-BAF31BA2E95A}" srcOrd="0" destOrd="0" presId="urn:microsoft.com/office/officeart/2008/layout/LinedList"/>
    <dgm:cxn modelId="{EE9A892A-2221-445D-B60A-BA882BE8B979}" type="presParOf" srcId="{67820B2C-5DFF-4F6B-B35C-82FB1EFAB7A0}" destId="{7ADA65DD-21D1-408D-884F-01A7C1EDE64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5672AF-27B0-42C8-8491-FFA05B27E8AD}"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56B15ADA-DCAC-490E-A648-6FA4161676C2}">
      <dgm:prSet/>
      <dgm:spPr/>
      <dgm:t>
        <a:bodyPr/>
        <a:lstStyle/>
        <a:p>
          <a:r>
            <a:rPr lang="en-US"/>
            <a:t>Identification of null values present, if any</a:t>
          </a:r>
        </a:p>
      </dgm:t>
    </dgm:pt>
    <dgm:pt modelId="{0F2709D1-DA7C-43AB-A956-4D6125F987C9}" type="parTrans" cxnId="{39C34248-0979-4456-97D8-9ACD0E9116D0}">
      <dgm:prSet/>
      <dgm:spPr/>
      <dgm:t>
        <a:bodyPr/>
        <a:lstStyle/>
        <a:p>
          <a:endParaRPr lang="en-US"/>
        </a:p>
      </dgm:t>
    </dgm:pt>
    <dgm:pt modelId="{E184C857-8111-4DB3-8D78-D028AAEADBEF}" type="sibTrans" cxnId="{39C34248-0979-4456-97D8-9ACD0E9116D0}">
      <dgm:prSet/>
      <dgm:spPr/>
      <dgm:t>
        <a:bodyPr/>
        <a:lstStyle/>
        <a:p>
          <a:endParaRPr lang="en-US"/>
        </a:p>
      </dgm:t>
    </dgm:pt>
    <dgm:pt modelId="{5E479028-3616-4290-B4E3-7859213A6FEA}">
      <dgm:prSet/>
      <dgm:spPr/>
      <dgm:t>
        <a:bodyPr/>
        <a:lstStyle/>
        <a:p>
          <a:r>
            <a:rPr lang="en-US"/>
            <a:t>Dropping attributes that are not required for Classification Analysis</a:t>
          </a:r>
        </a:p>
      </dgm:t>
    </dgm:pt>
    <dgm:pt modelId="{AD94D5F7-86D3-4D83-957E-AB7BA13036C7}" type="parTrans" cxnId="{D6B300D0-3674-451C-8EA0-235E82E93D6B}">
      <dgm:prSet/>
      <dgm:spPr/>
      <dgm:t>
        <a:bodyPr/>
        <a:lstStyle/>
        <a:p>
          <a:endParaRPr lang="en-US"/>
        </a:p>
      </dgm:t>
    </dgm:pt>
    <dgm:pt modelId="{AFAA6BEC-99CA-4957-8FBB-9428D5F11691}" type="sibTrans" cxnId="{D6B300D0-3674-451C-8EA0-235E82E93D6B}">
      <dgm:prSet/>
      <dgm:spPr/>
      <dgm:t>
        <a:bodyPr/>
        <a:lstStyle/>
        <a:p>
          <a:endParaRPr lang="en-US"/>
        </a:p>
      </dgm:t>
    </dgm:pt>
    <dgm:pt modelId="{39A6E007-38A1-4F6D-AD37-C1DE70A7C0C8}">
      <dgm:prSet/>
      <dgm:spPr/>
      <dgm:t>
        <a:bodyPr/>
        <a:lstStyle/>
        <a:p>
          <a:r>
            <a:rPr lang="en-US"/>
            <a:t>Mutated ‘0’ and ‘1’ instead of ‘No’ and ‘Yes’ in the dataset</a:t>
          </a:r>
        </a:p>
      </dgm:t>
    </dgm:pt>
    <dgm:pt modelId="{A105B114-7653-40F6-8574-AF89539F2FA0}" type="parTrans" cxnId="{FFE94E4D-9759-48D7-B67E-95D0519F1B2C}">
      <dgm:prSet/>
      <dgm:spPr/>
      <dgm:t>
        <a:bodyPr/>
        <a:lstStyle/>
        <a:p>
          <a:endParaRPr lang="en-US"/>
        </a:p>
      </dgm:t>
    </dgm:pt>
    <dgm:pt modelId="{A411DF93-EBE0-4EB9-B72F-5AE45FDD1264}" type="sibTrans" cxnId="{FFE94E4D-9759-48D7-B67E-95D0519F1B2C}">
      <dgm:prSet/>
      <dgm:spPr/>
      <dgm:t>
        <a:bodyPr/>
        <a:lstStyle/>
        <a:p>
          <a:endParaRPr lang="en-US"/>
        </a:p>
      </dgm:t>
    </dgm:pt>
    <dgm:pt modelId="{6232C438-1D30-4110-B90F-AB90A9583EDE}">
      <dgm:prSet/>
      <dgm:spPr/>
      <dgm:t>
        <a:bodyPr/>
        <a:lstStyle/>
        <a:p>
          <a:r>
            <a:rPr lang="en-US"/>
            <a:t>Grouped categorical and numerical attributes</a:t>
          </a:r>
        </a:p>
      </dgm:t>
    </dgm:pt>
    <dgm:pt modelId="{D2548454-26BE-40E6-A26B-6225CE52195B}" type="parTrans" cxnId="{9C869963-D727-48DE-862B-66E0FFCF0BD6}">
      <dgm:prSet/>
      <dgm:spPr/>
      <dgm:t>
        <a:bodyPr/>
        <a:lstStyle/>
        <a:p>
          <a:endParaRPr lang="en-US"/>
        </a:p>
      </dgm:t>
    </dgm:pt>
    <dgm:pt modelId="{514A30A6-F5B9-4330-BE08-410D9E337C0A}" type="sibTrans" cxnId="{9C869963-D727-48DE-862B-66E0FFCF0BD6}">
      <dgm:prSet/>
      <dgm:spPr/>
      <dgm:t>
        <a:bodyPr/>
        <a:lstStyle/>
        <a:p>
          <a:endParaRPr lang="en-US"/>
        </a:p>
      </dgm:t>
    </dgm:pt>
    <dgm:pt modelId="{80712BF4-9E9A-460E-97A3-7A547A40FF41}">
      <dgm:prSet/>
      <dgm:spPr/>
      <dgm:t>
        <a:bodyPr/>
        <a:lstStyle/>
        <a:p>
          <a:r>
            <a:rPr lang="en-US"/>
            <a:t>Extracted numerical values from Max torque and Max power to estimate ratio with RPM values</a:t>
          </a:r>
        </a:p>
      </dgm:t>
    </dgm:pt>
    <dgm:pt modelId="{CFAD7D6A-B069-4A85-9AB5-2696DE1600BA}" type="parTrans" cxnId="{1F71D870-3753-432D-BBE8-A2911958FA28}">
      <dgm:prSet/>
      <dgm:spPr/>
      <dgm:t>
        <a:bodyPr/>
        <a:lstStyle/>
        <a:p>
          <a:endParaRPr lang="en-US"/>
        </a:p>
      </dgm:t>
    </dgm:pt>
    <dgm:pt modelId="{CAB2EBCA-7361-4A88-8988-3D33631BF846}" type="sibTrans" cxnId="{1F71D870-3753-432D-BBE8-A2911958FA28}">
      <dgm:prSet/>
      <dgm:spPr/>
      <dgm:t>
        <a:bodyPr/>
        <a:lstStyle/>
        <a:p>
          <a:endParaRPr lang="en-US"/>
        </a:p>
      </dgm:t>
    </dgm:pt>
    <dgm:pt modelId="{CA5D0D98-4524-4394-AE04-B1183E3A876A}">
      <dgm:prSet/>
      <dgm:spPr/>
      <dgm:t>
        <a:bodyPr/>
        <a:lstStyle/>
        <a:p>
          <a:r>
            <a:rPr lang="en-US"/>
            <a:t>Added new columns to the dataset by splitting the categorical data</a:t>
          </a:r>
        </a:p>
      </dgm:t>
    </dgm:pt>
    <dgm:pt modelId="{18B5F211-F45A-493F-A51C-685C15670BFB}" type="parTrans" cxnId="{0F24B1A4-D7D5-499F-9065-80D0DE890B4C}">
      <dgm:prSet/>
      <dgm:spPr/>
      <dgm:t>
        <a:bodyPr/>
        <a:lstStyle/>
        <a:p>
          <a:endParaRPr lang="en-US"/>
        </a:p>
      </dgm:t>
    </dgm:pt>
    <dgm:pt modelId="{EA570878-62E5-40A7-81BF-E3AD5E551628}" type="sibTrans" cxnId="{0F24B1A4-D7D5-499F-9065-80D0DE890B4C}">
      <dgm:prSet/>
      <dgm:spPr/>
      <dgm:t>
        <a:bodyPr/>
        <a:lstStyle/>
        <a:p>
          <a:endParaRPr lang="en-US"/>
        </a:p>
      </dgm:t>
    </dgm:pt>
    <dgm:pt modelId="{872EBAF5-D5E5-460E-ACF5-62DAE5A00947}" type="pres">
      <dgm:prSet presAssocID="{5E5672AF-27B0-42C8-8491-FFA05B27E8AD}" presName="vert0" presStyleCnt="0">
        <dgm:presLayoutVars>
          <dgm:dir/>
          <dgm:animOne val="branch"/>
          <dgm:animLvl val="lvl"/>
        </dgm:presLayoutVars>
      </dgm:prSet>
      <dgm:spPr/>
    </dgm:pt>
    <dgm:pt modelId="{4ED0A6E1-062A-40F2-9C5F-EA0A4817A078}" type="pres">
      <dgm:prSet presAssocID="{56B15ADA-DCAC-490E-A648-6FA4161676C2}" presName="thickLine" presStyleLbl="alignNode1" presStyleIdx="0" presStyleCnt="6"/>
      <dgm:spPr/>
    </dgm:pt>
    <dgm:pt modelId="{FFC33B3B-834E-4978-A41F-4288F776E746}" type="pres">
      <dgm:prSet presAssocID="{56B15ADA-DCAC-490E-A648-6FA4161676C2}" presName="horz1" presStyleCnt="0"/>
      <dgm:spPr/>
    </dgm:pt>
    <dgm:pt modelId="{C375233D-52AC-4BD7-9614-1DDC6EFBBD5D}" type="pres">
      <dgm:prSet presAssocID="{56B15ADA-DCAC-490E-A648-6FA4161676C2}" presName="tx1" presStyleLbl="revTx" presStyleIdx="0" presStyleCnt="6"/>
      <dgm:spPr/>
    </dgm:pt>
    <dgm:pt modelId="{44F758D5-6EBB-457B-A525-7945455E2014}" type="pres">
      <dgm:prSet presAssocID="{56B15ADA-DCAC-490E-A648-6FA4161676C2}" presName="vert1" presStyleCnt="0"/>
      <dgm:spPr/>
    </dgm:pt>
    <dgm:pt modelId="{4CD6BB47-52ED-48C1-99BA-D5AAD5187611}" type="pres">
      <dgm:prSet presAssocID="{5E479028-3616-4290-B4E3-7859213A6FEA}" presName="thickLine" presStyleLbl="alignNode1" presStyleIdx="1" presStyleCnt="6"/>
      <dgm:spPr/>
    </dgm:pt>
    <dgm:pt modelId="{B94CD97E-4D9B-49C1-8C96-D8A6E7909BED}" type="pres">
      <dgm:prSet presAssocID="{5E479028-3616-4290-B4E3-7859213A6FEA}" presName="horz1" presStyleCnt="0"/>
      <dgm:spPr/>
    </dgm:pt>
    <dgm:pt modelId="{A79B1610-9B61-4658-9FF0-A708F99E350B}" type="pres">
      <dgm:prSet presAssocID="{5E479028-3616-4290-B4E3-7859213A6FEA}" presName="tx1" presStyleLbl="revTx" presStyleIdx="1" presStyleCnt="6"/>
      <dgm:spPr/>
    </dgm:pt>
    <dgm:pt modelId="{A5107523-FF85-4AD8-97CC-76427C857A0F}" type="pres">
      <dgm:prSet presAssocID="{5E479028-3616-4290-B4E3-7859213A6FEA}" presName="vert1" presStyleCnt="0"/>
      <dgm:spPr/>
    </dgm:pt>
    <dgm:pt modelId="{76ACBE49-5543-42CB-9285-E87ED20B4F9F}" type="pres">
      <dgm:prSet presAssocID="{39A6E007-38A1-4F6D-AD37-C1DE70A7C0C8}" presName="thickLine" presStyleLbl="alignNode1" presStyleIdx="2" presStyleCnt="6"/>
      <dgm:spPr/>
    </dgm:pt>
    <dgm:pt modelId="{FF298653-27B4-46AB-8484-E13BAB4D2AA8}" type="pres">
      <dgm:prSet presAssocID="{39A6E007-38A1-4F6D-AD37-C1DE70A7C0C8}" presName="horz1" presStyleCnt="0"/>
      <dgm:spPr/>
    </dgm:pt>
    <dgm:pt modelId="{A3939DB3-9A60-4D03-B484-04C02F20F43F}" type="pres">
      <dgm:prSet presAssocID="{39A6E007-38A1-4F6D-AD37-C1DE70A7C0C8}" presName="tx1" presStyleLbl="revTx" presStyleIdx="2" presStyleCnt="6"/>
      <dgm:spPr/>
    </dgm:pt>
    <dgm:pt modelId="{3F3B8751-106C-4809-AB91-0FB200328A06}" type="pres">
      <dgm:prSet presAssocID="{39A6E007-38A1-4F6D-AD37-C1DE70A7C0C8}" presName="vert1" presStyleCnt="0"/>
      <dgm:spPr/>
    </dgm:pt>
    <dgm:pt modelId="{7180E5CF-C7CE-4F07-A3F6-71C5FB8E824A}" type="pres">
      <dgm:prSet presAssocID="{6232C438-1D30-4110-B90F-AB90A9583EDE}" presName="thickLine" presStyleLbl="alignNode1" presStyleIdx="3" presStyleCnt="6"/>
      <dgm:spPr/>
    </dgm:pt>
    <dgm:pt modelId="{279C5857-3884-4A59-A5FA-158F9E55EE7C}" type="pres">
      <dgm:prSet presAssocID="{6232C438-1D30-4110-B90F-AB90A9583EDE}" presName="horz1" presStyleCnt="0"/>
      <dgm:spPr/>
    </dgm:pt>
    <dgm:pt modelId="{C0F61BB7-1F3E-47F1-8B9E-358262AA4767}" type="pres">
      <dgm:prSet presAssocID="{6232C438-1D30-4110-B90F-AB90A9583EDE}" presName="tx1" presStyleLbl="revTx" presStyleIdx="3" presStyleCnt="6"/>
      <dgm:spPr/>
    </dgm:pt>
    <dgm:pt modelId="{700F79DC-425D-4D3F-BCEA-550196D667F2}" type="pres">
      <dgm:prSet presAssocID="{6232C438-1D30-4110-B90F-AB90A9583EDE}" presName="vert1" presStyleCnt="0"/>
      <dgm:spPr/>
    </dgm:pt>
    <dgm:pt modelId="{9DF68E61-8F56-434A-8D9E-32A91AB95F94}" type="pres">
      <dgm:prSet presAssocID="{80712BF4-9E9A-460E-97A3-7A547A40FF41}" presName="thickLine" presStyleLbl="alignNode1" presStyleIdx="4" presStyleCnt="6"/>
      <dgm:spPr/>
    </dgm:pt>
    <dgm:pt modelId="{8A28001F-6C83-4300-9CDB-46D87543521B}" type="pres">
      <dgm:prSet presAssocID="{80712BF4-9E9A-460E-97A3-7A547A40FF41}" presName="horz1" presStyleCnt="0"/>
      <dgm:spPr/>
    </dgm:pt>
    <dgm:pt modelId="{E2F812FD-54AC-441C-9056-838B02BDDF34}" type="pres">
      <dgm:prSet presAssocID="{80712BF4-9E9A-460E-97A3-7A547A40FF41}" presName="tx1" presStyleLbl="revTx" presStyleIdx="4" presStyleCnt="6"/>
      <dgm:spPr/>
    </dgm:pt>
    <dgm:pt modelId="{0CEC34F6-16C0-4088-9370-C272DADDFEE4}" type="pres">
      <dgm:prSet presAssocID="{80712BF4-9E9A-460E-97A3-7A547A40FF41}" presName="vert1" presStyleCnt="0"/>
      <dgm:spPr/>
    </dgm:pt>
    <dgm:pt modelId="{D46327B0-C07C-46B4-BFD6-A75F9539F863}" type="pres">
      <dgm:prSet presAssocID="{CA5D0D98-4524-4394-AE04-B1183E3A876A}" presName="thickLine" presStyleLbl="alignNode1" presStyleIdx="5" presStyleCnt="6"/>
      <dgm:spPr/>
    </dgm:pt>
    <dgm:pt modelId="{6E37E09B-3204-41BC-A393-BC58AFC699FC}" type="pres">
      <dgm:prSet presAssocID="{CA5D0D98-4524-4394-AE04-B1183E3A876A}" presName="horz1" presStyleCnt="0"/>
      <dgm:spPr/>
    </dgm:pt>
    <dgm:pt modelId="{07E957B6-EEF7-40C6-8FDC-BEEB8A005A8F}" type="pres">
      <dgm:prSet presAssocID="{CA5D0D98-4524-4394-AE04-B1183E3A876A}" presName="tx1" presStyleLbl="revTx" presStyleIdx="5" presStyleCnt="6"/>
      <dgm:spPr/>
    </dgm:pt>
    <dgm:pt modelId="{8214FD43-BB1E-4BB5-B273-BE64B46BAE1F}" type="pres">
      <dgm:prSet presAssocID="{CA5D0D98-4524-4394-AE04-B1183E3A876A}" presName="vert1" presStyleCnt="0"/>
      <dgm:spPr/>
    </dgm:pt>
  </dgm:ptLst>
  <dgm:cxnLst>
    <dgm:cxn modelId="{50124A26-091A-4A9C-8606-FC121EA71682}" type="presOf" srcId="{39A6E007-38A1-4F6D-AD37-C1DE70A7C0C8}" destId="{A3939DB3-9A60-4D03-B484-04C02F20F43F}" srcOrd="0" destOrd="0" presId="urn:microsoft.com/office/officeart/2008/layout/LinedList"/>
    <dgm:cxn modelId="{9081BB37-EF2B-4F0B-A4A1-D4BA42F857A6}" type="presOf" srcId="{80712BF4-9E9A-460E-97A3-7A547A40FF41}" destId="{E2F812FD-54AC-441C-9056-838B02BDDF34}" srcOrd="0" destOrd="0" presId="urn:microsoft.com/office/officeart/2008/layout/LinedList"/>
    <dgm:cxn modelId="{8076D361-FE06-4A9F-AB98-23970194D77B}" type="presOf" srcId="{5E5672AF-27B0-42C8-8491-FFA05B27E8AD}" destId="{872EBAF5-D5E5-460E-ACF5-62DAE5A00947}" srcOrd="0" destOrd="0" presId="urn:microsoft.com/office/officeart/2008/layout/LinedList"/>
    <dgm:cxn modelId="{9C869963-D727-48DE-862B-66E0FFCF0BD6}" srcId="{5E5672AF-27B0-42C8-8491-FFA05B27E8AD}" destId="{6232C438-1D30-4110-B90F-AB90A9583EDE}" srcOrd="3" destOrd="0" parTransId="{D2548454-26BE-40E6-A26B-6225CE52195B}" sibTransId="{514A30A6-F5B9-4330-BE08-410D9E337C0A}"/>
    <dgm:cxn modelId="{39C34248-0979-4456-97D8-9ACD0E9116D0}" srcId="{5E5672AF-27B0-42C8-8491-FFA05B27E8AD}" destId="{56B15ADA-DCAC-490E-A648-6FA4161676C2}" srcOrd="0" destOrd="0" parTransId="{0F2709D1-DA7C-43AB-A956-4D6125F987C9}" sibTransId="{E184C857-8111-4DB3-8D78-D028AAEADBEF}"/>
    <dgm:cxn modelId="{FFE94E4D-9759-48D7-B67E-95D0519F1B2C}" srcId="{5E5672AF-27B0-42C8-8491-FFA05B27E8AD}" destId="{39A6E007-38A1-4F6D-AD37-C1DE70A7C0C8}" srcOrd="2" destOrd="0" parTransId="{A105B114-7653-40F6-8574-AF89539F2FA0}" sibTransId="{A411DF93-EBE0-4EB9-B72F-5AE45FDD1264}"/>
    <dgm:cxn modelId="{1F71D870-3753-432D-BBE8-A2911958FA28}" srcId="{5E5672AF-27B0-42C8-8491-FFA05B27E8AD}" destId="{80712BF4-9E9A-460E-97A3-7A547A40FF41}" srcOrd="4" destOrd="0" parTransId="{CFAD7D6A-B069-4A85-9AB5-2696DE1600BA}" sibTransId="{CAB2EBCA-7361-4A88-8988-3D33631BF846}"/>
    <dgm:cxn modelId="{58F08C8C-A528-4BE2-9EDC-2700C2BA3FF8}" type="presOf" srcId="{6232C438-1D30-4110-B90F-AB90A9583EDE}" destId="{C0F61BB7-1F3E-47F1-8B9E-358262AA4767}" srcOrd="0" destOrd="0" presId="urn:microsoft.com/office/officeart/2008/layout/LinedList"/>
    <dgm:cxn modelId="{0F24B1A4-D7D5-499F-9065-80D0DE890B4C}" srcId="{5E5672AF-27B0-42C8-8491-FFA05B27E8AD}" destId="{CA5D0D98-4524-4394-AE04-B1183E3A876A}" srcOrd="5" destOrd="0" parTransId="{18B5F211-F45A-493F-A51C-685C15670BFB}" sibTransId="{EA570878-62E5-40A7-81BF-E3AD5E551628}"/>
    <dgm:cxn modelId="{D6B300D0-3674-451C-8EA0-235E82E93D6B}" srcId="{5E5672AF-27B0-42C8-8491-FFA05B27E8AD}" destId="{5E479028-3616-4290-B4E3-7859213A6FEA}" srcOrd="1" destOrd="0" parTransId="{AD94D5F7-86D3-4D83-957E-AB7BA13036C7}" sibTransId="{AFAA6BEC-99CA-4957-8FBB-9428D5F11691}"/>
    <dgm:cxn modelId="{09C0B4D7-9360-44D5-AD09-7ED574632040}" type="presOf" srcId="{CA5D0D98-4524-4394-AE04-B1183E3A876A}" destId="{07E957B6-EEF7-40C6-8FDC-BEEB8A005A8F}" srcOrd="0" destOrd="0" presId="urn:microsoft.com/office/officeart/2008/layout/LinedList"/>
    <dgm:cxn modelId="{705713EA-66C1-4E7C-8D49-6EC8D59C97BC}" type="presOf" srcId="{5E479028-3616-4290-B4E3-7859213A6FEA}" destId="{A79B1610-9B61-4658-9FF0-A708F99E350B}" srcOrd="0" destOrd="0" presId="urn:microsoft.com/office/officeart/2008/layout/LinedList"/>
    <dgm:cxn modelId="{47ADA6FC-D6ED-4E41-AE0B-CFE8E40BF6C7}" type="presOf" srcId="{56B15ADA-DCAC-490E-A648-6FA4161676C2}" destId="{C375233D-52AC-4BD7-9614-1DDC6EFBBD5D}" srcOrd="0" destOrd="0" presId="urn:microsoft.com/office/officeart/2008/layout/LinedList"/>
    <dgm:cxn modelId="{65E9DAB4-7049-4AF1-9843-460A8D407C39}" type="presParOf" srcId="{872EBAF5-D5E5-460E-ACF5-62DAE5A00947}" destId="{4ED0A6E1-062A-40F2-9C5F-EA0A4817A078}" srcOrd="0" destOrd="0" presId="urn:microsoft.com/office/officeart/2008/layout/LinedList"/>
    <dgm:cxn modelId="{E2B775DF-F458-4257-A60D-02A60BFBC68F}" type="presParOf" srcId="{872EBAF5-D5E5-460E-ACF5-62DAE5A00947}" destId="{FFC33B3B-834E-4978-A41F-4288F776E746}" srcOrd="1" destOrd="0" presId="urn:microsoft.com/office/officeart/2008/layout/LinedList"/>
    <dgm:cxn modelId="{9E9C4341-C9AF-48C3-8110-EE03AEC45FD7}" type="presParOf" srcId="{FFC33B3B-834E-4978-A41F-4288F776E746}" destId="{C375233D-52AC-4BD7-9614-1DDC6EFBBD5D}" srcOrd="0" destOrd="0" presId="urn:microsoft.com/office/officeart/2008/layout/LinedList"/>
    <dgm:cxn modelId="{0810F7F5-B4FA-494C-BA1B-5E77FF335491}" type="presParOf" srcId="{FFC33B3B-834E-4978-A41F-4288F776E746}" destId="{44F758D5-6EBB-457B-A525-7945455E2014}" srcOrd="1" destOrd="0" presId="urn:microsoft.com/office/officeart/2008/layout/LinedList"/>
    <dgm:cxn modelId="{80BA9A37-418C-4F76-A7FD-924FB01DA2C5}" type="presParOf" srcId="{872EBAF5-D5E5-460E-ACF5-62DAE5A00947}" destId="{4CD6BB47-52ED-48C1-99BA-D5AAD5187611}" srcOrd="2" destOrd="0" presId="urn:microsoft.com/office/officeart/2008/layout/LinedList"/>
    <dgm:cxn modelId="{14EB54C2-DEB4-4ABA-A9FF-F7474F941533}" type="presParOf" srcId="{872EBAF5-D5E5-460E-ACF5-62DAE5A00947}" destId="{B94CD97E-4D9B-49C1-8C96-D8A6E7909BED}" srcOrd="3" destOrd="0" presId="urn:microsoft.com/office/officeart/2008/layout/LinedList"/>
    <dgm:cxn modelId="{C996BAD7-2BF2-4425-88DA-7EF5F4A6F84C}" type="presParOf" srcId="{B94CD97E-4D9B-49C1-8C96-D8A6E7909BED}" destId="{A79B1610-9B61-4658-9FF0-A708F99E350B}" srcOrd="0" destOrd="0" presId="urn:microsoft.com/office/officeart/2008/layout/LinedList"/>
    <dgm:cxn modelId="{6C2C6229-CB29-4D27-9EC7-98AADD89AF80}" type="presParOf" srcId="{B94CD97E-4D9B-49C1-8C96-D8A6E7909BED}" destId="{A5107523-FF85-4AD8-97CC-76427C857A0F}" srcOrd="1" destOrd="0" presId="urn:microsoft.com/office/officeart/2008/layout/LinedList"/>
    <dgm:cxn modelId="{ECAE1798-FAF3-49AE-8A5A-6FFAA0DDEAA7}" type="presParOf" srcId="{872EBAF5-D5E5-460E-ACF5-62DAE5A00947}" destId="{76ACBE49-5543-42CB-9285-E87ED20B4F9F}" srcOrd="4" destOrd="0" presId="urn:microsoft.com/office/officeart/2008/layout/LinedList"/>
    <dgm:cxn modelId="{D5D8D1CA-80AF-4922-9BD8-4485C9B99ABB}" type="presParOf" srcId="{872EBAF5-D5E5-460E-ACF5-62DAE5A00947}" destId="{FF298653-27B4-46AB-8484-E13BAB4D2AA8}" srcOrd="5" destOrd="0" presId="urn:microsoft.com/office/officeart/2008/layout/LinedList"/>
    <dgm:cxn modelId="{FD4C488E-35E5-4D0D-A9B9-936910DBA67A}" type="presParOf" srcId="{FF298653-27B4-46AB-8484-E13BAB4D2AA8}" destId="{A3939DB3-9A60-4D03-B484-04C02F20F43F}" srcOrd="0" destOrd="0" presId="urn:microsoft.com/office/officeart/2008/layout/LinedList"/>
    <dgm:cxn modelId="{688D2652-A2BF-4B3B-888F-C389034230A8}" type="presParOf" srcId="{FF298653-27B4-46AB-8484-E13BAB4D2AA8}" destId="{3F3B8751-106C-4809-AB91-0FB200328A06}" srcOrd="1" destOrd="0" presId="urn:microsoft.com/office/officeart/2008/layout/LinedList"/>
    <dgm:cxn modelId="{B76690B5-443B-424B-8429-2EAB18A33777}" type="presParOf" srcId="{872EBAF5-D5E5-460E-ACF5-62DAE5A00947}" destId="{7180E5CF-C7CE-4F07-A3F6-71C5FB8E824A}" srcOrd="6" destOrd="0" presId="urn:microsoft.com/office/officeart/2008/layout/LinedList"/>
    <dgm:cxn modelId="{DCDA84F2-83CF-44DE-96DC-7FA8E6C2C52A}" type="presParOf" srcId="{872EBAF5-D5E5-460E-ACF5-62DAE5A00947}" destId="{279C5857-3884-4A59-A5FA-158F9E55EE7C}" srcOrd="7" destOrd="0" presId="urn:microsoft.com/office/officeart/2008/layout/LinedList"/>
    <dgm:cxn modelId="{9867EC68-9CBF-4A53-A68D-C020585F1442}" type="presParOf" srcId="{279C5857-3884-4A59-A5FA-158F9E55EE7C}" destId="{C0F61BB7-1F3E-47F1-8B9E-358262AA4767}" srcOrd="0" destOrd="0" presId="urn:microsoft.com/office/officeart/2008/layout/LinedList"/>
    <dgm:cxn modelId="{6E27F9A5-E80B-4547-9DF0-932974C28DA5}" type="presParOf" srcId="{279C5857-3884-4A59-A5FA-158F9E55EE7C}" destId="{700F79DC-425D-4D3F-BCEA-550196D667F2}" srcOrd="1" destOrd="0" presId="urn:microsoft.com/office/officeart/2008/layout/LinedList"/>
    <dgm:cxn modelId="{59B247CA-E27F-45EE-A9B3-8D30322F5B83}" type="presParOf" srcId="{872EBAF5-D5E5-460E-ACF5-62DAE5A00947}" destId="{9DF68E61-8F56-434A-8D9E-32A91AB95F94}" srcOrd="8" destOrd="0" presId="urn:microsoft.com/office/officeart/2008/layout/LinedList"/>
    <dgm:cxn modelId="{DD3B4C17-AE34-4695-AC38-1BADF80CAA20}" type="presParOf" srcId="{872EBAF5-D5E5-460E-ACF5-62DAE5A00947}" destId="{8A28001F-6C83-4300-9CDB-46D87543521B}" srcOrd="9" destOrd="0" presId="urn:microsoft.com/office/officeart/2008/layout/LinedList"/>
    <dgm:cxn modelId="{A6B6BD25-33C0-4927-98AC-CA88E0F67BBF}" type="presParOf" srcId="{8A28001F-6C83-4300-9CDB-46D87543521B}" destId="{E2F812FD-54AC-441C-9056-838B02BDDF34}" srcOrd="0" destOrd="0" presId="urn:microsoft.com/office/officeart/2008/layout/LinedList"/>
    <dgm:cxn modelId="{36F5DF13-3510-40D8-B522-CB0638C1C8DA}" type="presParOf" srcId="{8A28001F-6C83-4300-9CDB-46D87543521B}" destId="{0CEC34F6-16C0-4088-9370-C272DADDFEE4}" srcOrd="1" destOrd="0" presId="urn:microsoft.com/office/officeart/2008/layout/LinedList"/>
    <dgm:cxn modelId="{5A56C609-4914-4C6B-90A6-CF183DC0867F}" type="presParOf" srcId="{872EBAF5-D5E5-460E-ACF5-62DAE5A00947}" destId="{D46327B0-C07C-46B4-BFD6-A75F9539F863}" srcOrd="10" destOrd="0" presId="urn:microsoft.com/office/officeart/2008/layout/LinedList"/>
    <dgm:cxn modelId="{55F9D428-7702-411A-9326-FD133CA71734}" type="presParOf" srcId="{872EBAF5-D5E5-460E-ACF5-62DAE5A00947}" destId="{6E37E09B-3204-41BC-A393-BC58AFC699FC}" srcOrd="11" destOrd="0" presId="urn:microsoft.com/office/officeart/2008/layout/LinedList"/>
    <dgm:cxn modelId="{ECBFCC13-16D8-4282-8B9C-B6A4E5C58A3E}" type="presParOf" srcId="{6E37E09B-3204-41BC-A393-BC58AFC699FC}" destId="{07E957B6-EEF7-40C6-8FDC-BEEB8A005A8F}" srcOrd="0" destOrd="0" presId="urn:microsoft.com/office/officeart/2008/layout/LinedList"/>
    <dgm:cxn modelId="{FA9AF4AD-CD4D-4E67-9DBF-E6A16F9248CB}" type="presParOf" srcId="{6E37E09B-3204-41BC-A393-BC58AFC699FC}" destId="{8214FD43-BB1E-4BB5-B273-BE64B46BAE1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4B873-9C77-47F9-B957-FAE5DEADC626}">
      <dsp:nvSpPr>
        <dsp:cNvPr id="0" name=""/>
        <dsp:cNvSpPr/>
      </dsp:nvSpPr>
      <dsp:spPr>
        <a:xfrm>
          <a:off x="2251471" y="417624"/>
          <a:ext cx="323707" cy="91440"/>
        </a:xfrm>
        <a:custGeom>
          <a:avLst/>
          <a:gdLst/>
          <a:ahLst/>
          <a:cxnLst/>
          <a:rect l="0" t="0" r="0" b="0"/>
          <a:pathLst>
            <a:path>
              <a:moveTo>
                <a:pt x="0" y="45720"/>
              </a:moveTo>
              <a:lnTo>
                <a:pt x="323707"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04467" y="461572"/>
        <a:ext cx="17715" cy="3543"/>
      </dsp:txXfrm>
    </dsp:sp>
    <dsp:sp modelId="{00EE2733-74B4-45F2-8253-042CC35E3588}">
      <dsp:nvSpPr>
        <dsp:cNvPr id="0" name=""/>
        <dsp:cNvSpPr/>
      </dsp:nvSpPr>
      <dsp:spPr>
        <a:xfrm>
          <a:off x="712804" y="1203"/>
          <a:ext cx="1540467" cy="9242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5484" tIns="79234" rIns="75484" bIns="79234" numCol="1" spcCol="1270" anchor="ctr" anchorCtr="0">
          <a:noAutofit/>
        </a:bodyPr>
        <a:lstStyle/>
        <a:p>
          <a:pPr marL="0" lvl="0" indent="0" algn="ctr" defTabSz="1066800">
            <a:lnSpc>
              <a:spcPct val="90000"/>
            </a:lnSpc>
            <a:spcBef>
              <a:spcPct val="0"/>
            </a:spcBef>
            <a:spcAft>
              <a:spcPct val="35000"/>
            </a:spcAft>
            <a:buNone/>
          </a:pPr>
          <a:r>
            <a:rPr lang="en-US" sz="2400" kern="1200"/>
            <a:t>Introduction</a:t>
          </a:r>
        </a:p>
      </dsp:txBody>
      <dsp:txXfrm>
        <a:off x="712804" y="1203"/>
        <a:ext cx="1540467" cy="924280"/>
      </dsp:txXfrm>
    </dsp:sp>
    <dsp:sp modelId="{3DFFBC0F-44A2-4F48-941F-5B0574E6E268}">
      <dsp:nvSpPr>
        <dsp:cNvPr id="0" name=""/>
        <dsp:cNvSpPr/>
      </dsp:nvSpPr>
      <dsp:spPr>
        <a:xfrm>
          <a:off x="4146246" y="417624"/>
          <a:ext cx="323707" cy="91440"/>
        </a:xfrm>
        <a:custGeom>
          <a:avLst/>
          <a:gdLst/>
          <a:ahLst/>
          <a:cxnLst/>
          <a:rect l="0" t="0" r="0" b="0"/>
          <a:pathLst>
            <a:path>
              <a:moveTo>
                <a:pt x="0" y="45720"/>
              </a:moveTo>
              <a:lnTo>
                <a:pt x="323707"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99242" y="461572"/>
        <a:ext cx="17715" cy="3543"/>
      </dsp:txXfrm>
    </dsp:sp>
    <dsp:sp modelId="{3A291CEE-6E4D-4896-AE13-A9E3C3837859}">
      <dsp:nvSpPr>
        <dsp:cNvPr id="0" name=""/>
        <dsp:cNvSpPr/>
      </dsp:nvSpPr>
      <dsp:spPr>
        <a:xfrm>
          <a:off x="2607579" y="1203"/>
          <a:ext cx="1540467" cy="9242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5484" tIns="79234" rIns="75484" bIns="79234" numCol="1" spcCol="1270" anchor="ctr" anchorCtr="0">
          <a:noAutofit/>
        </a:bodyPr>
        <a:lstStyle/>
        <a:p>
          <a:pPr marL="0" lvl="0" indent="0" algn="ctr" defTabSz="1066800">
            <a:lnSpc>
              <a:spcPct val="90000"/>
            </a:lnSpc>
            <a:spcBef>
              <a:spcPct val="0"/>
            </a:spcBef>
            <a:spcAft>
              <a:spcPct val="35000"/>
            </a:spcAft>
            <a:buNone/>
          </a:pPr>
          <a:r>
            <a:rPr lang="en-US" sz="2400" kern="1200"/>
            <a:t>Dataset Description</a:t>
          </a:r>
        </a:p>
      </dsp:txBody>
      <dsp:txXfrm>
        <a:off x="2607579" y="1203"/>
        <a:ext cx="1540467" cy="924280"/>
      </dsp:txXfrm>
    </dsp:sp>
    <dsp:sp modelId="{C7DF543C-49A0-4246-A2B4-E3949F88EB14}">
      <dsp:nvSpPr>
        <dsp:cNvPr id="0" name=""/>
        <dsp:cNvSpPr/>
      </dsp:nvSpPr>
      <dsp:spPr>
        <a:xfrm>
          <a:off x="1483038" y="923684"/>
          <a:ext cx="3789549" cy="323707"/>
        </a:xfrm>
        <a:custGeom>
          <a:avLst/>
          <a:gdLst/>
          <a:ahLst/>
          <a:cxnLst/>
          <a:rect l="0" t="0" r="0" b="0"/>
          <a:pathLst>
            <a:path>
              <a:moveTo>
                <a:pt x="3789549" y="0"/>
              </a:moveTo>
              <a:lnTo>
                <a:pt x="3789549" y="178953"/>
              </a:lnTo>
              <a:lnTo>
                <a:pt x="0" y="178953"/>
              </a:lnTo>
              <a:lnTo>
                <a:pt x="0" y="323707"/>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2661" y="1083766"/>
        <a:ext cx="190303" cy="3543"/>
      </dsp:txXfrm>
    </dsp:sp>
    <dsp:sp modelId="{16AD5783-FE1A-40BC-90F8-919D09CC5A81}">
      <dsp:nvSpPr>
        <dsp:cNvPr id="0" name=""/>
        <dsp:cNvSpPr/>
      </dsp:nvSpPr>
      <dsp:spPr>
        <a:xfrm>
          <a:off x="4502354" y="1203"/>
          <a:ext cx="1540467" cy="9242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5484" tIns="79234" rIns="75484" bIns="79234" numCol="1" spcCol="1270" anchor="ctr" anchorCtr="0">
          <a:noAutofit/>
        </a:bodyPr>
        <a:lstStyle/>
        <a:p>
          <a:pPr marL="0" lvl="0" indent="0" algn="ctr" defTabSz="1066800">
            <a:lnSpc>
              <a:spcPct val="90000"/>
            </a:lnSpc>
            <a:spcBef>
              <a:spcPct val="0"/>
            </a:spcBef>
            <a:spcAft>
              <a:spcPct val="35000"/>
            </a:spcAft>
            <a:buNone/>
          </a:pPr>
          <a:r>
            <a:rPr lang="en-US" sz="2400" kern="1200" dirty="0"/>
            <a:t>Exploratory Data Analysis</a:t>
          </a:r>
        </a:p>
      </dsp:txBody>
      <dsp:txXfrm>
        <a:off x="4502354" y="1203"/>
        <a:ext cx="1540467" cy="924280"/>
      </dsp:txXfrm>
    </dsp:sp>
    <dsp:sp modelId="{1B2D6478-3603-4321-A290-AE547C2F386D}">
      <dsp:nvSpPr>
        <dsp:cNvPr id="0" name=""/>
        <dsp:cNvSpPr/>
      </dsp:nvSpPr>
      <dsp:spPr>
        <a:xfrm>
          <a:off x="2251471" y="1696212"/>
          <a:ext cx="323707" cy="91440"/>
        </a:xfrm>
        <a:custGeom>
          <a:avLst/>
          <a:gdLst/>
          <a:ahLst/>
          <a:cxnLst/>
          <a:rect l="0" t="0" r="0" b="0"/>
          <a:pathLst>
            <a:path>
              <a:moveTo>
                <a:pt x="0" y="45720"/>
              </a:moveTo>
              <a:lnTo>
                <a:pt x="323707"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04467" y="1740160"/>
        <a:ext cx="17715" cy="3543"/>
      </dsp:txXfrm>
    </dsp:sp>
    <dsp:sp modelId="{DCA9050A-9752-4ABD-B1C0-B3A88E244BA9}">
      <dsp:nvSpPr>
        <dsp:cNvPr id="0" name=""/>
        <dsp:cNvSpPr/>
      </dsp:nvSpPr>
      <dsp:spPr>
        <a:xfrm>
          <a:off x="712804" y="1279791"/>
          <a:ext cx="1540467" cy="9242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5484" tIns="79234" rIns="75484" bIns="79234" numCol="1" spcCol="1270" anchor="ctr" anchorCtr="0">
          <a:noAutofit/>
        </a:bodyPr>
        <a:lstStyle/>
        <a:p>
          <a:pPr marL="0" lvl="0" indent="0" algn="ctr" defTabSz="1066800">
            <a:lnSpc>
              <a:spcPct val="90000"/>
            </a:lnSpc>
            <a:spcBef>
              <a:spcPct val="0"/>
            </a:spcBef>
            <a:spcAft>
              <a:spcPct val="35000"/>
            </a:spcAft>
            <a:buNone/>
          </a:pPr>
          <a:r>
            <a:rPr lang="en-US" sz="2400" kern="1200"/>
            <a:t>Decision Tree Analysis</a:t>
          </a:r>
        </a:p>
      </dsp:txBody>
      <dsp:txXfrm>
        <a:off x="712804" y="1279791"/>
        <a:ext cx="1540467" cy="924280"/>
      </dsp:txXfrm>
    </dsp:sp>
    <dsp:sp modelId="{57F78A51-70CF-4E18-9049-D1F72B2E23CF}">
      <dsp:nvSpPr>
        <dsp:cNvPr id="0" name=""/>
        <dsp:cNvSpPr/>
      </dsp:nvSpPr>
      <dsp:spPr>
        <a:xfrm>
          <a:off x="4146246" y="1696212"/>
          <a:ext cx="323707" cy="91440"/>
        </a:xfrm>
        <a:custGeom>
          <a:avLst/>
          <a:gdLst/>
          <a:ahLst/>
          <a:cxnLst/>
          <a:rect l="0" t="0" r="0" b="0"/>
          <a:pathLst>
            <a:path>
              <a:moveTo>
                <a:pt x="0" y="45720"/>
              </a:moveTo>
              <a:lnTo>
                <a:pt x="323707"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99242" y="1740160"/>
        <a:ext cx="17715" cy="3543"/>
      </dsp:txXfrm>
    </dsp:sp>
    <dsp:sp modelId="{2E4FF512-5741-4A72-BAEC-5ED06F2649DB}">
      <dsp:nvSpPr>
        <dsp:cNvPr id="0" name=""/>
        <dsp:cNvSpPr/>
      </dsp:nvSpPr>
      <dsp:spPr>
        <a:xfrm>
          <a:off x="2607579" y="1279791"/>
          <a:ext cx="1540467" cy="9242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5484" tIns="79234" rIns="75484" bIns="79234" numCol="1" spcCol="1270" anchor="ctr" anchorCtr="0">
          <a:noAutofit/>
        </a:bodyPr>
        <a:lstStyle/>
        <a:p>
          <a:pPr marL="0" lvl="0" indent="0" algn="ctr" defTabSz="1066800">
            <a:lnSpc>
              <a:spcPct val="90000"/>
            </a:lnSpc>
            <a:spcBef>
              <a:spcPct val="0"/>
            </a:spcBef>
            <a:spcAft>
              <a:spcPct val="35000"/>
            </a:spcAft>
            <a:buNone/>
          </a:pPr>
          <a:r>
            <a:rPr lang="en-US" sz="2400" kern="1200"/>
            <a:t>Random Forest Analysis</a:t>
          </a:r>
        </a:p>
      </dsp:txBody>
      <dsp:txXfrm>
        <a:off x="2607579" y="1279791"/>
        <a:ext cx="1540467" cy="924280"/>
      </dsp:txXfrm>
    </dsp:sp>
    <dsp:sp modelId="{D66896DE-2120-4EDE-BF76-C0F99B136A55}">
      <dsp:nvSpPr>
        <dsp:cNvPr id="0" name=""/>
        <dsp:cNvSpPr/>
      </dsp:nvSpPr>
      <dsp:spPr>
        <a:xfrm>
          <a:off x="1483038" y="2202272"/>
          <a:ext cx="3789549" cy="323707"/>
        </a:xfrm>
        <a:custGeom>
          <a:avLst/>
          <a:gdLst/>
          <a:ahLst/>
          <a:cxnLst/>
          <a:rect l="0" t="0" r="0" b="0"/>
          <a:pathLst>
            <a:path>
              <a:moveTo>
                <a:pt x="3789549" y="0"/>
              </a:moveTo>
              <a:lnTo>
                <a:pt x="3789549" y="178953"/>
              </a:lnTo>
              <a:lnTo>
                <a:pt x="0" y="178953"/>
              </a:lnTo>
              <a:lnTo>
                <a:pt x="0" y="323707"/>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2661" y="2362354"/>
        <a:ext cx="190303" cy="3543"/>
      </dsp:txXfrm>
    </dsp:sp>
    <dsp:sp modelId="{FE6E368F-C754-4D85-A9B8-3EA560B0CA7C}">
      <dsp:nvSpPr>
        <dsp:cNvPr id="0" name=""/>
        <dsp:cNvSpPr/>
      </dsp:nvSpPr>
      <dsp:spPr>
        <a:xfrm>
          <a:off x="4502354" y="1279791"/>
          <a:ext cx="1540467" cy="9242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5484" tIns="79234" rIns="75484" bIns="79234" numCol="1" spcCol="1270" anchor="ctr" anchorCtr="0">
          <a:noAutofit/>
        </a:bodyPr>
        <a:lstStyle/>
        <a:p>
          <a:pPr marL="0" lvl="0" indent="0" algn="ctr" defTabSz="1066800">
            <a:lnSpc>
              <a:spcPct val="90000"/>
            </a:lnSpc>
            <a:spcBef>
              <a:spcPct val="0"/>
            </a:spcBef>
            <a:spcAft>
              <a:spcPct val="35000"/>
            </a:spcAft>
            <a:buNone/>
          </a:pPr>
          <a:r>
            <a:rPr lang="en-US" sz="2400" kern="1200"/>
            <a:t>Logistic Regression Analysis</a:t>
          </a:r>
        </a:p>
      </dsp:txBody>
      <dsp:txXfrm>
        <a:off x="4502354" y="1279791"/>
        <a:ext cx="1540467" cy="924280"/>
      </dsp:txXfrm>
    </dsp:sp>
    <dsp:sp modelId="{DD22DEFD-E9D7-4BB6-BFD9-CC07F9A864F5}">
      <dsp:nvSpPr>
        <dsp:cNvPr id="0" name=""/>
        <dsp:cNvSpPr/>
      </dsp:nvSpPr>
      <dsp:spPr>
        <a:xfrm>
          <a:off x="2251471" y="2974799"/>
          <a:ext cx="323707" cy="91440"/>
        </a:xfrm>
        <a:custGeom>
          <a:avLst/>
          <a:gdLst/>
          <a:ahLst/>
          <a:cxnLst/>
          <a:rect l="0" t="0" r="0" b="0"/>
          <a:pathLst>
            <a:path>
              <a:moveTo>
                <a:pt x="0" y="45720"/>
              </a:moveTo>
              <a:lnTo>
                <a:pt x="323707"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04467" y="3018748"/>
        <a:ext cx="17715" cy="3543"/>
      </dsp:txXfrm>
    </dsp:sp>
    <dsp:sp modelId="{2642D5E2-8121-4955-B67C-C8083D79F80F}">
      <dsp:nvSpPr>
        <dsp:cNvPr id="0" name=""/>
        <dsp:cNvSpPr/>
      </dsp:nvSpPr>
      <dsp:spPr>
        <a:xfrm>
          <a:off x="712804" y="2558379"/>
          <a:ext cx="1540467" cy="9242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5484" tIns="79234" rIns="75484" bIns="79234" numCol="1" spcCol="1270" anchor="ctr" anchorCtr="0">
          <a:noAutofit/>
        </a:bodyPr>
        <a:lstStyle/>
        <a:p>
          <a:pPr marL="0" lvl="0" indent="0" algn="ctr" defTabSz="1066800">
            <a:lnSpc>
              <a:spcPct val="90000"/>
            </a:lnSpc>
            <a:spcBef>
              <a:spcPct val="0"/>
            </a:spcBef>
            <a:spcAft>
              <a:spcPct val="35000"/>
            </a:spcAft>
            <a:buNone/>
          </a:pPr>
          <a:r>
            <a:rPr lang="en-US" sz="2400" kern="1200"/>
            <a:t>Neural Network Analysis</a:t>
          </a:r>
        </a:p>
      </dsp:txBody>
      <dsp:txXfrm>
        <a:off x="712804" y="2558379"/>
        <a:ext cx="1540467" cy="924280"/>
      </dsp:txXfrm>
    </dsp:sp>
    <dsp:sp modelId="{5BBD744E-EB32-482F-810D-610BEE3E8F42}">
      <dsp:nvSpPr>
        <dsp:cNvPr id="0" name=""/>
        <dsp:cNvSpPr/>
      </dsp:nvSpPr>
      <dsp:spPr>
        <a:xfrm>
          <a:off x="4146246" y="2974799"/>
          <a:ext cx="323707" cy="91440"/>
        </a:xfrm>
        <a:custGeom>
          <a:avLst/>
          <a:gdLst/>
          <a:ahLst/>
          <a:cxnLst/>
          <a:rect l="0" t="0" r="0" b="0"/>
          <a:pathLst>
            <a:path>
              <a:moveTo>
                <a:pt x="0" y="45720"/>
              </a:moveTo>
              <a:lnTo>
                <a:pt x="323707"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99242" y="3018748"/>
        <a:ext cx="17715" cy="3543"/>
      </dsp:txXfrm>
    </dsp:sp>
    <dsp:sp modelId="{5CA19FA6-D554-44E2-8F82-3F2C718E852B}">
      <dsp:nvSpPr>
        <dsp:cNvPr id="0" name=""/>
        <dsp:cNvSpPr/>
      </dsp:nvSpPr>
      <dsp:spPr>
        <a:xfrm>
          <a:off x="2607579" y="2558379"/>
          <a:ext cx="1540467" cy="9242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5484" tIns="79234" rIns="75484" bIns="79234" numCol="1" spcCol="1270" anchor="ctr" anchorCtr="0">
          <a:noAutofit/>
        </a:bodyPr>
        <a:lstStyle/>
        <a:p>
          <a:pPr marL="0" lvl="0" indent="0" algn="ctr" defTabSz="1066800">
            <a:lnSpc>
              <a:spcPct val="90000"/>
            </a:lnSpc>
            <a:spcBef>
              <a:spcPct val="0"/>
            </a:spcBef>
            <a:spcAft>
              <a:spcPct val="35000"/>
            </a:spcAft>
            <a:buNone/>
          </a:pPr>
          <a:r>
            <a:rPr lang="en-US" sz="2400" kern="1200"/>
            <a:t>Model Evaluation</a:t>
          </a:r>
        </a:p>
      </dsp:txBody>
      <dsp:txXfrm>
        <a:off x="2607579" y="2558379"/>
        <a:ext cx="1540467" cy="924280"/>
      </dsp:txXfrm>
    </dsp:sp>
    <dsp:sp modelId="{BC5E5393-D0B4-4789-B967-08BAC1B0BDC1}">
      <dsp:nvSpPr>
        <dsp:cNvPr id="0" name=""/>
        <dsp:cNvSpPr/>
      </dsp:nvSpPr>
      <dsp:spPr>
        <a:xfrm>
          <a:off x="4502354" y="2558379"/>
          <a:ext cx="1540467" cy="9242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5484" tIns="79234" rIns="75484" bIns="79234" numCol="1" spcCol="1270" anchor="ctr" anchorCtr="0">
          <a:noAutofit/>
        </a:bodyPr>
        <a:lstStyle/>
        <a:p>
          <a:pPr marL="0" lvl="0" indent="0" algn="ctr" defTabSz="1066800">
            <a:lnSpc>
              <a:spcPct val="90000"/>
            </a:lnSpc>
            <a:spcBef>
              <a:spcPct val="0"/>
            </a:spcBef>
            <a:spcAft>
              <a:spcPct val="35000"/>
            </a:spcAft>
            <a:buNone/>
          </a:pPr>
          <a:r>
            <a:rPr lang="en-US" sz="2400" kern="1200"/>
            <a:t>Conclusion</a:t>
          </a:r>
        </a:p>
      </dsp:txBody>
      <dsp:txXfrm>
        <a:off x="4502354" y="2558379"/>
        <a:ext cx="1540467" cy="924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A9246-144B-4AFC-A716-B4A328416E05}">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2EAFC6-01C2-4DBA-A509-A09ABAF5E6E3}">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Data Source: Kaggle</a:t>
          </a:r>
        </a:p>
      </dsp:txBody>
      <dsp:txXfrm>
        <a:off x="0" y="675"/>
        <a:ext cx="6900512" cy="1106957"/>
      </dsp:txXfrm>
    </dsp:sp>
    <dsp:sp modelId="{E28C1365-7B93-42A0-B8B1-C24C5D2D46FB}">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4D07B6-5862-47C4-B9E4-85A2D6F9BB76}">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t>97656 instances and 44 attributes. </a:t>
          </a:r>
          <a:endParaRPr lang="en-US" sz="2400" kern="1200" dirty="0"/>
        </a:p>
      </dsp:txBody>
      <dsp:txXfrm>
        <a:off x="0" y="1107633"/>
        <a:ext cx="6900512" cy="1106957"/>
      </dsp:txXfrm>
    </dsp:sp>
    <dsp:sp modelId="{0013C325-0E31-4575-B75E-4D1746CB13DB}">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281B91-70E8-4697-BB52-258D8EE89DB8}">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t>Describes policyholder’s details like policy tenure, age of the car, age of the car owner, the population density of the city, make and model of the vehicle, power, engine type, etc., </a:t>
          </a:r>
          <a:endParaRPr lang="en-US" sz="2400" kern="1200" dirty="0"/>
        </a:p>
      </dsp:txBody>
      <dsp:txXfrm>
        <a:off x="0" y="2214591"/>
        <a:ext cx="6900512" cy="1106957"/>
      </dsp:txXfrm>
    </dsp:sp>
    <dsp:sp modelId="{B296F2A8-4D26-4660-91E5-831CAEABB1AF}">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1342D6-B5E4-4AE0-A50D-DA47057921F1}">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a:t>
          </a:r>
          <a:r>
            <a:rPr lang="en-US" sz="2400" b="0" i="0" kern="1200" dirty="0"/>
            <a:t>arget variable indicating whether the policyholder files a claim in the next six months. </a:t>
          </a:r>
          <a:endParaRPr lang="en-US" sz="2400" kern="1200" dirty="0"/>
        </a:p>
      </dsp:txBody>
      <dsp:txXfrm>
        <a:off x="0" y="3321549"/>
        <a:ext cx="6900512" cy="1106957"/>
      </dsp:txXfrm>
    </dsp:sp>
    <dsp:sp modelId="{0097A1C5-3D21-4E17-9BDA-2BBA9F958134}">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873924-EA2A-4D62-BA0B-BAF31BA2E95A}">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t>Split for the training and testing with a ratio of</a:t>
          </a:r>
          <a:r>
            <a:rPr lang="en-US" sz="2400" b="1" i="0" kern="1200" dirty="0"/>
            <a:t> 60:40</a:t>
          </a:r>
          <a:endParaRPr lang="en-US" sz="2400" kern="1200" dirty="0"/>
        </a:p>
      </dsp:txBody>
      <dsp:txXfrm>
        <a:off x="0" y="4428507"/>
        <a:ext cx="6900512" cy="1106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0A6E1-062A-40F2-9C5F-EA0A4817A078}">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75233D-52AC-4BD7-9614-1DDC6EFBBD5D}">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Identification of null values present, if any</a:t>
          </a:r>
        </a:p>
      </dsp:txBody>
      <dsp:txXfrm>
        <a:off x="0" y="2703"/>
        <a:ext cx="6900512" cy="921789"/>
      </dsp:txXfrm>
    </dsp:sp>
    <dsp:sp modelId="{4CD6BB47-52ED-48C1-99BA-D5AAD5187611}">
      <dsp:nvSpPr>
        <dsp:cNvPr id="0" name=""/>
        <dsp:cNvSpPr/>
      </dsp:nvSpPr>
      <dsp:spPr>
        <a:xfrm>
          <a:off x="0" y="924492"/>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9B1610-9B61-4658-9FF0-A708F99E350B}">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Dropping attributes that are not required for Classification Analysis</a:t>
          </a:r>
        </a:p>
      </dsp:txBody>
      <dsp:txXfrm>
        <a:off x="0" y="924492"/>
        <a:ext cx="6900512" cy="921789"/>
      </dsp:txXfrm>
    </dsp:sp>
    <dsp:sp modelId="{76ACBE49-5543-42CB-9285-E87ED20B4F9F}">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39DB3-9A60-4D03-B484-04C02F20F43F}">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Mutated ‘0’ and ‘1’ instead of ‘No’ and ‘Yes’ in the dataset</a:t>
          </a:r>
        </a:p>
      </dsp:txBody>
      <dsp:txXfrm>
        <a:off x="0" y="1846281"/>
        <a:ext cx="6900512" cy="921789"/>
      </dsp:txXfrm>
    </dsp:sp>
    <dsp:sp modelId="{7180E5CF-C7CE-4F07-A3F6-71C5FB8E824A}">
      <dsp:nvSpPr>
        <dsp:cNvPr id="0" name=""/>
        <dsp:cNvSpPr/>
      </dsp:nvSpPr>
      <dsp:spPr>
        <a:xfrm>
          <a:off x="0" y="2768070"/>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F61BB7-1F3E-47F1-8B9E-358262AA4767}">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Grouped categorical and numerical attributes</a:t>
          </a:r>
        </a:p>
      </dsp:txBody>
      <dsp:txXfrm>
        <a:off x="0" y="2768070"/>
        <a:ext cx="6900512" cy="921789"/>
      </dsp:txXfrm>
    </dsp:sp>
    <dsp:sp modelId="{9DF68E61-8F56-434A-8D9E-32A91AB95F94}">
      <dsp:nvSpPr>
        <dsp:cNvPr id="0" name=""/>
        <dsp:cNvSpPr/>
      </dsp:nvSpPr>
      <dsp:spPr>
        <a:xfrm>
          <a:off x="0" y="3689859"/>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F812FD-54AC-441C-9056-838B02BDDF34}">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Extracted numerical values from Max torque and Max power to estimate ratio with RPM values</a:t>
          </a:r>
        </a:p>
      </dsp:txBody>
      <dsp:txXfrm>
        <a:off x="0" y="3689859"/>
        <a:ext cx="6900512" cy="921789"/>
      </dsp:txXfrm>
    </dsp:sp>
    <dsp:sp modelId="{D46327B0-C07C-46B4-BFD6-A75F9539F863}">
      <dsp:nvSpPr>
        <dsp:cNvPr id="0" name=""/>
        <dsp:cNvSpPr/>
      </dsp:nvSpPr>
      <dsp:spPr>
        <a:xfrm>
          <a:off x="0" y="4611648"/>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E957B6-EEF7-40C6-8FDC-BEEB8A005A8F}">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Added new columns to the dataset by splitting the categorical data</a:t>
          </a:r>
        </a:p>
      </dsp:txBody>
      <dsp:txXfrm>
        <a:off x="0" y="4611648"/>
        <a:ext cx="6900512" cy="92178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12/6/2023</a:t>
            </a:fld>
            <a:endParaRPr lang="en-US" dirty="0"/>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a:t>
            </a:fld>
            <a:endParaRPr lang="en-US" dirty="0"/>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6T05:30:59.984"/>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12/6/2023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a:t>
            </a:fld>
            <a:endParaRPr lang="en-US" dirty="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105BD-6D6F-49DB-9DE4-D4A6452D7E5F}"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B0503020204020204"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B0503020204020204" pitchFamily="2" charset="-122"/>
              <a:cs typeface="+mn-cs"/>
            </a:endParaRPr>
          </a:p>
        </p:txBody>
      </p:sp>
    </p:spTree>
    <p:extLst>
      <p:ext uri="{BB962C8B-B14F-4D97-AF65-F5344CB8AC3E}">
        <p14:creationId xmlns:p14="http://schemas.microsoft.com/office/powerpoint/2010/main" val="681593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endParaRPr lang="en-US" dirty="0"/>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endParaRPr lang="en-US" dirty="0"/>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endParaRPr lang="en-US" dirty="0"/>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endParaRPr lang="en-US" dirty="0"/>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endParaRPr lang="en-US" dirty="0"/>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endParaRPr lang="en-US" dirty="0"/>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Website</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a:t>
            </a:fld>
            <a:endParaRPr lang="en-US" dirty="0"/>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631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dirty="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1017232736"/>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dirty="0"/>
              <a:t>Click to edit Master title style</a:t>
            </a:r>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74894335"/>
      </p:ext>
    </p:extLst>
  </p:cSld>
  <p:clrMapOvr>
    <a:masterClrMapping/>
  </p:clrMapOvr>
  <p:extLst>
    <p:ext uri="{DCECCB84-F9BA-43D5-87BE-67443E8EF086}">
      <p15:sldGuideLst xmlns:p15="http://schemas.microsoft.com/office/powerpoint/2012/main">
        <p15:guide id="1" orient="horz" pos="528">
          <p15:clr>
            <a:srgbClr val="FBAE40"/>
          </p15:clr>
        </p15:guide>
        <p15:guide id="2" pos="50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dirty="0"/>
              <a:t>Click to edit Master title style</a:t>
            </a:r>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37708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dirty="0"/>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dirty="0">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dirty="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1628831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1541244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4256095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9115088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035650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5538031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1343154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114222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139857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dirty="0"/>
              <a:t>Click icon to add picture</a:t>
            </a:r>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dirty="0"/>
              <a:t>Click to edit Master title style</a:t>
            </a:r>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43328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endParaRPr lang="en-US" dirty="0"/>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38034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9272755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0621828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214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dirty="0"/>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dirty="0"/>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endParaRPr lang="en-US" dirty="0"/>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endParaRPr lang="en-US" dirty="0"/>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endParaRPr lang="en-US" dirty="0"/>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endParaRPr lang="en-US" dirty="0"/>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dirty="0"/>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dirty="0">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dirty="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346451461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image" Target="../media/image4.jpeg"/><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838207" y="934153"/>
            <a:ext cx="5257793" cy="1751763"/>
          </a:xfrm>
        </p:spPr>
        <p:txBody>
          <a:bodyPr/>
          <a:lstStyle/>
          <a:p>
            <a:r>
              <a:rPr lang="en-US" dirty="0"/>
              <a:t>CAR INSURANCE</a:t>
            </a:r>
            <a:br>
              <a:rPr lang="en-US" dirty="0"/>
            </a:br>
            <a:r>
              <a:rPr lang="en-US" dirty="0"/>
              <a:t>CLAIM PREDICTION</a:t>
            </a:r>
            <a:br>
              <a:rPr lang="en-US" dirty="0"/>
            </a:br>
            <a:r>
              <a:rPr lang="en-US" sz="2400" dirty="0"/>
              <a:t>GROUP - 12</a:t>
            </a:r>
            <a:br>
              <a:rPr lang="en-US" u="sng" dirty="0"/>
            </a:b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3848078" cy="1716098"/>
          </a:xfrm>
        </p:spPr>
        <p:txBody>
          <a:bodyPr/>
          <a:lstStyle/>
          <a:p>
            <a:r>
              <a:rPr lang="en-US" dirty="0"/>
              <a:t>Jahnani Nagarajan Sivakumar</a:t>
            </a:r>
          </a:p>
          <a:p>
            <a:r>
              <a:rPr lang="en-US" dirty="0"/>
              <a:t>Kirthika Kulandaivel Senthilkumar</a:t>
            </a:r>
          </a:p>
          <a:p>
            <a:r>
              <a:rPr lang="en-US" dirty="0"/>
              <a:t>Krishna Apurva</a:t>
            </a:r>
          </a:p>
          <a:p>
            <a:r>
              <a:rPr lang="en-US" dirty="0"/>
              <a:t>Manusha Medarametla</a:t>
            </a:r>
          </a:p>
          <a:p>
            <a:endParaRPr lang="en-US" dirty="0"/>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rcRect l="21015" r="21015"/>
          <a:stretch/>
        </p:blipFill>
        <p:spPr>
          <a:xfrm>
            <a:off x="6948290" y="818000"/>
            <a:ext cx="4405503" cy="506634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 calcmode="lin" valueType="num">
                                      <p:cBhvr additive="base">
                                        <p:cTn id="1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 calcmode="lin" valueType="num">
                                      <p:cBhvr additive="base">
                                        <p:cTn id="2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anim calcmode="lin" valueType="num">
                                      <p:cBhvr additive="base">
                                        <p:cTn id="2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1000"/>
                                        <p:tgtEl>
                                          <p:spTgt spid="30"/>
                                        </p:tgtEl>
                                      </p:cBhvr>
                                    </p:animEffect>
                                    <p:anim calcmode="lin" valueType="num">
                                      <p:cBhvr>
                                        <p:cTn id="36" dur="1000" fill="hold"/>
                                        <p:tgtEl>
                                          <p:spTgt spid="30"/>
                                        </p:tgtEl>
                                        <p:attrNameLst>
                                          <p:attrName>ppt_x</p:attrName>
                                        </p:attrNameLst>
                                      </p:cBhvr>
                                      <p:tavLst>
                                        <p:tav tm="0">
                                          <p:val>
                                            <p:strVal val="#ppt_x"/>
                                          </p:val>
                                        </p:tav>
                                        <p:tav tm="100000">
                                          <p:val>
                                            <p:strVal val="#ppt_x"/>
                                          </p:val>
                                        </p:tav>
                                      </p:tavLst>
                                    </p:anim>
                                    <p:anim calcmode="lin" valueType="num">
                                      <p:cBhvr>
                                        <p:cTn id="3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7691-B164-6E01-3267-4A05042E1DE4}"/>
              </a:ext>
            </a:extLst>
          </p:cNvPr>
          <p:cNvSpPr>
            <a:spLocks noGrp="1"/>
          </p:cNvSpPr>
          <p:nvPr>
            <p:ph type="title"/>
          </p:nvPr>
        </p:nvSpPr>
        <p:spPr>
          <a:xfrm>
            <a:off x="768096" y="365126"/>
            <a:ext cx="5327904" cy="667262"/>
          </a:xfrm>
        </p:spPr>
        <p:txBody>
          <a:bodyPr>
            <a:normAutofit fontScale="90000"/>
          </a:bodyPr>
          <a:lstStyle/>
          <a:p>
            <a:r>
              <a:rPr lang="en-US" dirty="0"/>
              <a:t>Random forest analysis</a:t>
            </a:r>
          </a:p>
        </p:txBody>
      </p:sp>
      <p:sp>
        <p:nvSpPr>
          <p:cNvPr id="3" name="Content Placeholder 2">
            <a:extLst>
              <a:ext uri="{FF2B5EF4-FFF2-40B4-BE49-F238E27FC236}">
                <a16:creationId xmlns:a16="http://schemas.microsoft.com/office/drawing/2014/main" id="{3C914762-A9BA-9B73-904D-7CFE4EBFBE5E}"/>
              </a:ext>
            </a:extLst>
          </p:cNvPr>
          <p:cNvSpPr>
            <a:spLocks noGrp="1"/>
          </p:cNvSpPr>
          <p:nvPr>
            <p:ph idx="1"/>
          </p:nvPr>
        </p:nvSpPr>
        <p:spPr>
          <a:xfrm>
            <a:off x="838200" y="2075688"/>
            <a:ext cx="10515600" cy="4417186"/>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10 TREES CONFUSION MATRIX		100 TREES CONFUSION MATRIX		500 TREES CONFUSION MATRIX	</a:t>
            </a:r>
          </a:p>
          <a:p>
            <a:pPr marL="0" indent="0">
              <a:buNone/>
            </a:pPr>
            <a:endParaRPr lang="en-US" dirty="0"/>
          </a:p>
        </p:txBody>
      </p:sp>
      <p:sp>
        <p:nvSpPr>
          <p:cNvPr id="4" name="Footer Placeholder 3">
            <a:extLst>
              <a:ext uri="{FF2B5EF4-FFF2-40B4-BE49-F238E27FC236}">
                <a16:creationId xmlns:a16="http://schemas.microsoft.com/office/drawing/2014/main" id="{F09CAC38-63B7-DBB3-2EEA-BA275F701B1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E7C6D5A-6A41-0042-BE37-D9D988668CCA}"/>
              </a:ext>
            </a:extLst>
          </p:cNvPr>
          <p:cNvSpPr>
            <a:spLocks noGrp="1"/>
          </p:cNvSpPr>
          <p:nvPr>
            <p:ph type="sldNum" sz="quarter" idx="12"/>
          </p:nvPr>
        </p:nvSpPr>
        <p:spPr/>
        <p:txBody>
          <a:bodyPr/>
          <a:lstStyle/>
          <a:p>
            <a:fld id="{2C18C1E5-FB55-42F5-BD6D-9CC153FCDBE6}" type="slidenum">
              <a:rPr lang="en-US" smtClean="0"/>
              <a:t>10</a:t>
            </a:fld>
            <a:endParaRPr lang="en-US" dirty="0"/>
          </a:p>
        </p:txBody>
      </p:sp>
      <p:pic>
        <p:nvPicPr>
          <p:cNvPr id="7" name="Picture 6">
            <a:extLst>
              <a:ext uri="{FF2B5EF4-FFF2-40B4-BE49-F238E27FC236}">
                <a16:creationId xmlns:a16="http://schemas.microsoft.com/office/drawing/2014/main" id="{1BAFB29A-17B6-E52D-201B-FFA6A908BF91}"/>
              </a:ext>
            </a:extLst>
          </p:cNvPr>
          <p:cNvPicPr>
            <a:picLocks noChangeAspect="1"/>
          </p:cNvPicPr>
          <p:nvPr/>
        </p:nvPicPr>
        <p:blipFill>
          <a:blip r:embed="rId2"/>
          <a:stretch>
            <a:fillRect/>
          </a:stretch>
        </p:blipFill>
        <p:spPr>
          <a:xfrm>
            <a:off x="838200" y="1166150"/>
            <a:ext cx="3299533" cy="4286620"/>
          </a:xfrm>
          <a:prstGeom prst="rect">
            <a:avLst/>
          </a:prstGeom>
        </p:spPr>
      </p:pic>
      <p:pic>
        <p:nvPicPr>
          <p:cNvPr id="9" name="Picture 8">
            <a:extLst>
              <a:ext uri="{FF2B5EF4-FFF2-40B4-BE49-F238E27FC236}">
                <a16:creationId xmlns:a16="http://schemas.microsoft.com/office/drawing/2014/main" id="{444DF100-6255-D853-3148-643CC78FEC5A}"/>
              </a:ext>
            </a:extLst>
          </p:cNvPr>
          <p:cNvPicPr>
            <a:picLocks noChangeAspect="1"/>
          </p:cNvPicPr>
          <p:nvPr/>
        </p:nvPicPr>
        <p:blipFill>
          <a:blip r:embed="rId3"/>
          <a:stretch>
            <a:fillRect/>
          </a:stretch>
        </p:blipFill>
        <p:spPr>
          <a:xfrm>
            <a:off x="4434348" y="1166150"/>
            <a:ext cx="2954706" cy="4417186"/>
          </a:xfrm>
          <a:prstGeom prst="rect">
            <a:avLst/>
          </a:prstGeom>
        </p:spPr>
      </p:pic>
      <p:pic>
        <p:nvPicPr>
          <p:cNvPr id="11" name="Picture 10">
            <a:extLst>
              <a:ext uri="{FF2B5EF4-FFF2-40B4-BE49-F238E27FC236}">
                <a16:creationId xmlns:a16="http://schemas.microsoft.com/office/drawing/2014/main" id="{23C9160A-FE1F-7445-267F-ADEF80CBEB42}"/>
              </a:ext>
            </a:extLst>
          </p:cNvPr>
          <p:cNvPicPr>
            <a:picLocks noChangeAspect="1"/>
          </p:cNvPicPr>
          <p:nvPr/>
        </p:nvPicPr>
        <p:blipFill>
          <a:blip r:embed="rId4"/>
          <a:stretch>
            <a:fillRect/>
          </a:stretch>
        </p:blipFill>
        <p:spPr>
          <a:xfrm>
            <a:off x="7685669" y="923920"/>
            <a:ext cx="3919292" cy="4659416"/>
          </a:xfrm>
          <a:prstGeom prst="rect">
            <a:avLst/>
          </a:prstGeom>
        </p:spPr>
      </p:pic>
    </p:spTree>
    <p:extLst>
      <p:ext uri="{BB962C8B-B14F-4D97-AF65-F5344CB8AC3E}">
        <p14:creationId xmlns:p14="http://schemas.microsoft.com/office/powerpoint/2010/main" val="9161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344B-64D4-9DF1-6132-7E06DC75E1A0}"/>
              </a:ext>
            </a:extLst>
          </p:cNvPr>
          <p:cNvSpPr>
            <a:spLocks noGrp="1"/>
          </p:cNvSpPr>
          <p:nvPr>
            <p:ph type="title"/>
          </p:nvPr>
        </p:nvSpPr>
        <p:spPr>
          <a:xfrm>
            <a:off x="768096" y="365125"/>
            <a:ext cx="6094820" cy="844243"/>
          </a:xfrm>
        </p:spPr>
        <p:txBody>
          <a:bodyPr>
            <a:normAutofit fontScale="90000"/>
          </a:bodyPr>
          <a:lstStyle/>
          <a:p>
            <a:r>
              <a:rPr lang="en-US" dirty="0"/>
              <a:t>RANDOM FOREST ANALYSIS (CONT..)</a:t>
            </a:r>
          </a:p>
        </p:txBody>
      </p:sp>
      <p:pic>
        <p:nvPicPr>
          <p:cNvPr id="7" name="Content Placeholder 6">
            <a:extLst>
              <a:ext uri="{FF2B5EF4-FFF2-40B4-BE49-F238E27FC236}">
                <a16:creationId xmlns:a16="http://schemas.microsoft.com/office/drawing/2014/main" id="{8D30C26A-4F08-269F-7329-6CC548976DF9}"/>
              </a:ext>
            </a:extLst>
          </p:cNvPr>
          <p:cNvPicPr>
            <a:picLocks noGrp="1" noChangeAspect="1"/>
          </p:cNvPicPr>
          <p:nvPr>
            <p:ph idx="1"/>
          </p:nvPr>
        </p:nvPicPr>
        <p:blipFill>
          <a:blip r:embed="rId2"/>
          <a:stretch>
            <a:fillRect/>
          </a:stretch>
        </p:blipFill>
        <p:spPr>
          <a:xfrm>
            <a:off x="768097" y="1788959"/>
            <a:ext cx="3826980" cy="3658112"/>
          </a:xfrm>
        </p:spPr>
      </p:pic>
      <p:sp>
        <p:nvSpPr>
          <p:cNvPr id="4" name="Footer Placeholder 3">
            <a:extLst>
              <a:ext uri="{FF2B5EF4-FFF2-40B4-BE49-F238E27FC236}">
                <a16:creationId xmlns:a16="http://schemas.microsoft.com/office/drawing/2014/main" id="{0FE9B955-951E-A3D7-5D1D-03C0EA02DB7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E72E6B0-748D-F648-5BF2-96FFF45595FB}"/>
              </a:ext>
            </a:extLst>
          </p:cNvPr>
          <p:cNvSpPr>
            <a:spLocks noGrp="1"/>
          </p:cNvSpPr>
          <p:nvPr>
            <p:ph type="sldNum" sz="quarter" idx="12"/>
          </p:nvPr>
        </p:nvSpPr>
        <p:spPr/>
        <p:txBody>
          <a:bodyPr/>
          <a:lstStyle/>
          <a:p>
            <a:fld id="{2C18C1E5-FB55-42F5-BD6D-9CC153FCDBE6}" type="slidenum">
              <a:rPr lang="en-US" smtClean="0"/>
              <a:t>11</a:t>
            </a:fld>
            <a:endParaRPr lang="en-US" dirty="0"/>
          </a:p>
        </p:txBody>
      </p:sp>
      <p:sp>
        <p:nvSpPr>
          <p:cNvPr id="8" name="TextBox 7">
            <a:extLst>
              <a:ext uri="{FF2B5EF4-FFF2-40B4-BE49-F238E27FC236}">
                <a16:creationId xmlns:a16="http://schemas.microsoft.com/office/drawing/2014/main" id="{5BD08ECE-A35D-A8CF-83B7-ACB1DB8E6277}"/>
              </a:ext>
            </a:extLst>
          </p:cNvPr>
          <p:cNvSpPr txBox="1"/>
          <p:nvPr/>
        </p:nvSpPr>
        <p:spPr>
          <a:xfrm>
            <a:off x="1219200" y="5461077"/>
            <a:ext cx="3375877" cy="369332"/>
          </a:xfrm>
          <a:prstGeom prst="rect">
            <a:avLst/>
          </a:prstGeom>
          <a:noFill/>
        </p:spPr>
        <p:txBody>
          <a:bodyPr wrap="square" rtlCol="0">
            <a:spAutoFit/>
          </a:bodyPr>
          <a:lstStyle/>
          <a:p>
            <a:r>
              <a:rPr lang="en-US" dirty="0"/>
              <a:t>10 TREES ROC CURVE</a:t>
            </a:r>
          </a:p>
        </p:txBody>
      </p:sp>
      <p:pic>
        <p:nvPicPr>
          <p:cNvPr id="10" name="Picture 9">
            <a:extLst>
              <a:ext uri="{FF2B5EF4-FFF2-40B4-BE49-F238E27FC236}">
                <a16:creationId xmlns:a16="http://schemas.microsoft.com/office/drawing/2014/main" id="{DE11270E-FDC3-3BC6-E60D-650791944610}"/>
              </a:ext>
            </a:extLst>
          </p:cNvPr>
          <p:cNvPicPr>
            <a:picLocks noChangeAspect="1"/>
          </p:cNvPicPr>
          <p:nvPr/>
        </p:nvPicPr>
        <p:blipFill>
          <a:blip r:embed="rId3"/>
          <a:stretch>
            <a:fillRect/>
          </a:stretch>
        </p:blipFill>
        <p:spPr>
          <a:xfrm>
            <a:off x="4424706" y="1802965"/>
            <a:ext cx="3991707" cy="3384805"/>
          </a:xfrm>
          <a:prstGeom prst="rect">
            <a:avLst/>
          </a:prstGeom>
        </p:spPr>
      </p:pic>
      <p:sp>
        <p:nvSpPr>
          <p:cNvPr id="11" name="TextBox 10">
            <a:extLst>
              <a:ext uri="{FF2B5EF4-FFF2-40B4-BE49-F238E27FC236}">
                <a16:creationId xmlns:a16="http://schemas.microsoft.com/office/drawing/2014/main" id="{4C9B3D9A-923B-8F13-D383-BE69C0325931}"/>
              </a:ext>
            </a:extLst>
          </p:cNvPr>
          <p:cNvSpPr txBox="1"/>
          <p:nvPr/>
        </p:nvSpPr>
        <p:spPr>
          <a:xfrm>
            <a:off x="4857135" y="5622759"/>
            <a:ext cx="1447832" cy="369332"/>
          </a:xfrm>
          <a:prstGeom prst="rect">
            <a:avLst/>
          </a:prstGeom>
          <a:noFill/>
        </p:spPr>
        <p:txBody>
          <a:bodyPr wrap="none" rtlCol="0">
            <a:spAutoFit/>
          </a:bodyPr>
          <a:lstStyle/>
          <a:p>
            <a:r>
              <a:rPr lang="en-US" dirty="0"/>
              <a:t>100 TREES ROC CURVE</a:t>
            </a:r>
          </a:p>
        </p:txBody>
      </p:sp>
      <p:pic>
        <p:nvPicPr>
          <p:cNvPr id="13" name="Picture 12">
            <a:extLst>
              <a:ext uri="{FF2B5EF4-FFF2-40B4-BE49-F238E27FC236}">
                <a16:creationId xmlns:a16="http://schemas.microsoft.com/office/drawing/2014/main" id="{AA0EA13F-FB28-C835-1547-4F78A380466E}"/>
              </a:ext>
            </a:extLst>
          </p:cNvPr>
          <p:cNvPicPr>
            <a:picLocks noChangeAspect="1"/>
          </p:cNvPicPr>
          <p:nvPr/>
        </p:nvPicPr>
        <p:blipFill>
          <a:blip r:embed="rId4"/>
          <a:stretch>
            <a:fillRect/>
          </a:stretch>
        </p:blipFill>
        <p:spPr>
          <a:xfrm>
            <a:off x="8153400" y="1802965"/>
            <a:ext cx="3995048" cy="3384806"/>
          </a:xfrm>
          <a:prstGeom prst="rect">
            <a:avLst/>
          </a:prstGeom>
        </p:spPr>
      </p:pic>
      <p:sp>
        <p:nvSpPr>
          <p:cNvPr id="14" name="TextBox 13">
            <a:extLst>
              <a:ext uri="{FF2B5EF4-FFF2-40B4-BE49-F238E27FC236}">
                <a16:creationId xmlns:a16="http://schemas.microsoft.com/office/drawing/2014/main" id="{4953D63D-D189-9014-1576-C0E463CAB8F8}"/>
              </a:ext>
            </a:extLst>
          </p:cNvPr>
          <p:cNvSpPr txBox="1"/>
          <p:nvPr/>
        </p:nvSpPr>
        <p:spPr>
          <a:xfrm>
            <a:off x="9085006" y="5587394"/>
            <a:ext cx="1463862" cy="369332"/>
          </a:xfrm>
          <a:prstGeom prst="rect">
            <a:avLst/>
          </a:prstGeom>
          <a:noFill/>
        </p:spPr>
        <p:txBody>
          <a:bodyPr wrap="none" rtlCol="0">
            <a:spAutoFit/>
          </a:bodyPr>
          <a:lstStyle/>
          <a:p>
            <a:r>
              <a:rPr lang="en-US" dirty="0"/>
              <a:t>500 TREES ROC CURVE</a:t>
            </a:r>
          </a:p>
        </p:txBody>
      </p:sp>
    </p:spTree>
    <p:extLst>
      <p:ext uri="{BB962C8B-B14F-4D97-AF65-F5344CB8AC3E}">
        <p14:creationId xmlns:p14="http://schemas.microsoft.com/office/powerpoint/2010/main" val="21190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 calcmode="lin" valueType="num">
                                      <p:cBhvr additive="base">
                                        <p:cTn id="2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 calcmode="lin" valueType="num">
                                      <p:cBhvr additive="base">
                                        <p:cTn id="3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7F48C-3822-38E3-4D32-E66B0DFA61D1}"/>
              </a:ext>
            </a:extLst>
          </p:cNvPr>
          <p:cNvSpPr>
            <a:spLocks noGrp="1"/>
          </p:cNvSpPr>
          <p:nvPr>
            <p:ph type="title"/>
          </p:nvPr>
        </p:nvSpPr>
        <p:spPr/>
        <p:txBody>
          <a:bodyPr/>
          <a:lstStyle/>
          <a:p>
            <a:r>
              <a:rPr lang="en-US" dirty="0"/>
              <a:t>Logistic regression analysis</a:t>
            </a:r>
          </a:p>
        </p:txBody>
      </p:sp>
      <p:pic>
        <p:nvPicPr>
          <p:cNvPr id="7" name="Content Placeholder 6">
            <a:extLst>
              <a:ext uri="{FF2B5EF4-FFF2-40B4-BE49-F238E27FC236}">
                <a16:creationId xmlns:a16="http://schemas.microsoft.com/office/drawing/2014/main" id="{F4C56A81-DAB5-6DC5-296D-DA524C8A05A1}"/>
              </a:ext>
            </a:extLst>
          </p:cNvPr>
          <p:cNvPicPr>
            <a:picLocks noGrp="1" noChangeAspect="1"/>
          </p:cNvPicPr>
          <p:nvPr>
            <p:ph idx="1"/>
          </p:nvPr>
        </p:nvPicPr>
        <p:blipFill>
          <a:blip r:embed="rId2"/>
          <a:stretch>
            <a:fillRect/>
          </a:stretch>
        </p:blipFill>
        <p:spPr>
          <a:xfrm>
            <a:off x="354291" y="1817515"/>
            <a:ext cx="3101052" cy="1758805"/>
          </a:xfrm>
        </p:spPr>
      </p:pic>
      <p:sp>
        <p:nvSpPr>
          <p:cNvPr id="4" name="Footer Placeholder 3">
            <a:extLst>
              <a:ext uri="{FF2B5EF4-FFF2-40B4-BE49-F238E27FC236}">
                <a16:creationId xmlns:a16="http://schemas.microsoft.com/office/drawing/2014/main" id="{34949D01-078C-6726-C5CE-45C1F764CD31}"/>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3E8A57C-2501-5312-6C05-FCB0D46A7C5F}"/>
              </a:ext>
            </a:extLst>
          </p:cNvPr>
          <p:cNvSpPr>
            <a:spLocks noGrp="1"/>
          </p:cNvSpPr>
          <p:nvPr>
            <p:ph type="sldNum" sz="quarter" idx="12"/>
          </p:nvPr>
        </p:nvSpPr>
        <p:spPr/>
        <p:txBody>
          <a:bodyPr/>
          <a:lstStyle/>
          <a:p>
            <a:fld id="{2C18C1E5-FB55-42F5-BD6D-9CC153FCDBE6}" type="slidenum">
              <a:rPr lang="en-US" smtClean="0"/>
              <a:t>12</a:t>
            </a:fld>
            <a:endParaRPr lang="en-US" dirty="0"/>
          </a:p>
        </p:txBody>
      </p:sp>
      <p:pic>
        <p:nvPicPr>
          <p:cNvPr id="9" name="Picture 8">
            <a:extLst>
              <a:ext uri="{FF2B5EF4-FFF2-40B4-BE49-F238E27FC236}">
                <a16:creationId xmlns:a16="http://schemas.microsoft.com/office/drawing/2014/main" id="{77ED425A-075F-6D30-53E5-29438AE4E109}"/>
              </a:ext>
            </a:extLst>
          </p:cNvPr>
          <p:cNvPicPr>
            <a:picLocks noChangeAspect="1"/>
          </p:cNvPicPr>
          <p:nvPr/>
        </p:nvPicPr>
        <p:blipFill>
          <a:blip r:embed="rId3"/>
          <a:stretch>
            <a:fillRect/>
          </a:stretch>
        </p:blipFill>
        <p:spPr>
          <a:xfrm>
            <a:off x="7899258" y="365125"/>
            <a:ext cx="4296976" cy="5161915"/>
          </a:xfrm>
          <a:prstGeom prst="rect">
            <a:avLst/>
          </a:prstGeom>
        </p:spPr>
      </p:pic>
      <p:sp>
        <p:nvSpPr>
          <p:cNvPr id="10" name="Rectangle 1">
            <a:extLst>
              <a:ext uri="{FF2B5EF4-FFF2-40B4-BE49-F238E27FC236}">
                <a16:creationId xmlns:a16="http://schemas.microsoft.com/office/drawing/2014/main" id="{129AF4B8-9C6C-2A76-D1F9-5FC877513751}"/>
              </a:ext>
            </a:extLst>
          </p:cNvPr>
          <p:cNvSpPr>
            <a:spLocks noChangeArrowheads="1"/>
          </p:cNvSpPr>
          <p:nvPr/>
        </p:nvSpPr>
        <p:spPr bwMode="auto">
          <a:xfrm>
            <a:off x="3261360" y="5216068"/>
            <a:ext cx="41148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Lucida Console" panose="020B0609040504020204" pitchFamily="49" charset="0"/>
              </a:rPr>
              <a:t>Area under the curve: 0.6128</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70B95B85-DDFF-1FCA-5AAC-7DFCC0A8CD94}"/>
              </a:ext>
            </a:extLst>
          </p:cNvPr>
          <p:cNvPicPr>
            <a:picLocks noChangeAspect="1"/>
          </p:cNvPicPr>
          <p:nvPr/>
        </p:nvPicPr>
        <p:blipFill>
          <a:blip r:embed="rId4"/>
          <a:stretch>
            <a:fillRect/>
          </a:stretch>
        </p:blipFill>
        <p:spPr>
          <a:xfrm>
            <a:off x="3261360" y="1785125"/>
            <a:ext cx="4637898" cy="3172955"/>
          </a:xfrm>
          <a:prstGeom prst="rect">
            <a:avLst/>
          </a:prstGeom>
        </p:spPr>
      </p:pic>
    </p:spTree>
    <p:extLst>
      <p:ext uri="{BB962C8B-B14F-4D97-AF65-F5344CB8AC3E}">
        <p14:creationId xmlns:p14="http://schemas.microsoft.com/office/powerpoint/2010/main" val="84241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ADCC0-8F84-4293-124A-73C8626C1624}"/>
              </a:ext>
            </a:extLst>
          </p:cNvPr>
          <p:cNvSpPr>
            <a:spLocks noGrp="1"/>
          </p:cNvSpPr>
          <p:nvPr>
            <p:ph type="title"/>
          </p:nvPr>
        </p:nvSpPr>
        <p:spPr/>
        <p:txBody>
          <a:bodyPr/>
          <a:lstStyle/>
          <a:p>
            <a:r>
              <a:rPr lang="en-US" dirty="0"/>
              <a:t>Neural network analysis</a:t>
            </a:r>
          </a:p>
        </p:txBody>
      </p:sp>
      <p:pic>
        <p:nvPicPr>
          <p:cNvPr id="8" name="Content Placeholder 7">
            <a:extLst>
              <a:ext uri="{FF2B5EF4-FFF2-40B4-BE49-F238E27FC236}">
                <a16:creationId xmlns:a16="http://schemas.microsoft.com/office/drawing/2014/main" id="{E41F0CCD-B73A-68C7-9118-E149430B4A4F}"/>
              </a:ext>
            </a:extLst>
          </p:cNvPr>
          <p:cNvPicPr>
            <a:picLocks noGrp="1" noChangeAspect="1"/>
          </p:cNvPicPr>
          <p:nvPr>
            <p:ph idx="1"/>
          </p:nvPr>
        </p:nvPicPr>
        <p:blipFill>
          <a:blip r:embed="rId2"/>
          <a:stretch>
            <a:fillRect/>
          </a:stretch>
        </p:blipFill>
        <p:spPr>
          <a:xfrm>
            <a:off x="768096" y="2155108"/>
            <a:ext cx="4798501" cy="4105275"/>
          </a:xfrm>
        </p:spPr>
      </p:pic>
      <p:sp>
        <p:nvSpPr>
          <p:cNvPr id="4" name="Footer Placeholder 3">
            <a:extLst>
              <a:ext uri="{FF2B5EF4-FFF2-40B4-BE49-F238E27FC236}">
                <a16:creationId xmlns:a16="http://schemas.microsoft.com/office/drawing/2014/main" id="{FAAFC3F8-ED12-8D0A-6101-37F309D43BB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990D627-4070-8579-40EA-A078463BB6B7}"/>
              </a:ext>
            </a:extLst>
          </p:cNvPr>
          <p:cNvSpPr>
            <a:spLocks noGrp="1"/>
          </p:cNvSpPr>
          <p:nvPr>
            <p:ph type="sldNum" sz="quarter" idx="12"/>
          </p:nvPr>
        </p:nvSpPr>
        <p:spPr/>
        <p:txBody>
          <a:bodyPr/>
          <a:lstStyle/>
          <a:p>
            <a:fld id="{2C18C1E5-FB55-42F5-BD6D-9CC153FCDBE6}" type="slidenum">
              <a:rPr lang="en-US" smtClean="0"/>
              <a:t>13</a:t>
            </a:fld>
            <a:endParaRPr lang="en-US" dirty="0"/>
          </a:p>
        </p:txBody>
      </p:sp>
      <p:pic>
        <p:nvPicPr>
          <p:cNvPr id="7" name="Picture 6">
            <a:extLst>
              <a:ext uri="{FF2B5EF4-FFF2-40B4-BE49-F238E27FC236}">
                <a16:creationId xmlns:a16="http://schemas.microsoft.com/office/drawing/2014/main" id="{A972EE9D-482F-CC10-18AE-520FFC2F6A94}"/>
              </a:ext>
            </a:extLst>
          </p:cNvPr>
          <p:cNvPicPr>
            <a:picLocks noChangeAspect="1"/>
          </p:cNvPicPr>
          <p:nvPr/>
        </p:nvPicPr>
        <p:blipFill>
          <a:blip r:embed="rId3"/>
          <a:stretch>
            <a:fillRect/>
          </a:stretch>
        </p:blipFill>
        <p:spPr>
          <a:xfrm>
            <a:off x="6965818" y="381752"/>
            <a:ext cx="4458086" cy="5974598"/>
          </a:xfrm>
          <a:prstGeom prst="rect">
            <a:avLst/>
          </a:prstGeom>
        </p:spPr>
      </p:pic>
    </p:spTree>
    <p:extLst>
      <p:ext uri="{BB962C8B-B14F-4D97-AF65-F5344CB8AC3E}">
        <p14:creationId xmlns:p14="http://schemas.microsoft.com/office/powerpoint/2010/main" val="196361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p:txBody>
          <a:bodyPr/>
          <a:lstStyle/>
          <a:p>
            <a:r>
              <a:rPr lang="en-US" dirty="0"/>
              <a:t>overview</a:t>
            </a:r>
          </a:p>
        </p:txBody>
      </p:sp>
      <p:graphicFrame>
        <p:nvGraphicFramePr>
          <p:cNvPr id="8" name="Table 9">
            <a:extLst>
              <a:ext uri="{FF2B5EF4-FFF2-40B4-BE49-F238E27FC236}">
                <a16:creationId xmlns:a16="http://schemas.microsoft.com/office/drawing/2014/main" id="{DB4AF513-E7F4-417D-8A71-1466E66E1B47}"/>
              </a:ext>
            </a:extLst>
          </p:cNvPr>
          <p:cNvGraphicFramePr>
            <a:graphicFrameLocks noGrp="1"/>
          </p:cNvGraphicFramePr>
          <p:nvPr>
            <p:ph idx="1"/>
            <p:extLst>
              <p:ext uri="{D42A27DB-BD31-4B8C-83A1-F6EECF244321}">
                <p14:modId xmlns:p14="http://schemas.microsoft.com/office/powerpoint/2010/main" val="3644121683"/>
              </p:ext>
            </p:extLst>
          </p:nvPr>
        </p:nvGraphicFramePr>
        <p:xfrm>
          <a:off x="2696497" y="2273096"/>
          <a:ext cx="6309360" cy="32004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236101987"/>
                    </a:ext>
                  </a:extLst>
                </a:gridCol>
                <a:gridCol w="2103120">
                  <a:extLst>
                    <a:ext uri="{9D8B030D-6E8A-4147-A177-3AD203B41FA5}">
                      <a16:colId xmlns:a16="http://schemas.microsoft.com/office/drawing/2014/main" val="3759119048"/>
                    </a:ext>
                  </a:extLst>
                </a:gridCol>
                <a:gridCol w="2103120">
                  <a:extLst>
                    <a:ext uri="{9D8B030D-6E8A-4147-A177-3AD203B41FA5}">
                      <a16:colId xmlns:a16="http://schemas.microsoft.com/office/drawing/2014/main" val="1493095617"/>
                    </a:ext>
                  </a:extLst>
                </a:gridCol>
              </a:tblGrid>
              <a:tr h="640080">
                <a:tc>
                  <a:txBody>
                    <a:bodyPr/>
                    <a:lstStyle/>
                    <a:p>
                      <a:endParaRPr lang="en-US" sz="2400" dirty="0"/>
                    </a:p>
                  </a:txBody>
                  <a:tcPr anchor="ctr"/>
                </a:tc>
                <a:tc>
                  <a:txBody>
                    <a:bodyPr/>
                    <a:lstStyle/>
                    <a:p>
                      <a:r>
                        <a:rPr lang="en-US" sz="2400" dirty="0"/>
                        <a:t>Accuracy</a:t>
                      </a:r>
                    </a:p>
                  </a:txBody>
                  <a:tcPr anchor="ctr"/>
                </a:tc>
                <a:tc>
                  <a:txBody>
                    <a:bodyPr/>
                    <a:lstStyle/>
                    <a:p>
                      <a:r>
                        <a:rPr lang="en-US" sz="2400" dirty="0"/>
                        <a:t>Area Under Curve (ROC)</a:t>
                      </a:r>
                    </a:p>
                  </a:txBody>
                  <a:tcPr anchor="ctr"/>
                </a:tc>
                <a:extLst>
                  <a:ext uri="{0D108BD9-81ED-4DB2-BD59-A6C34878D82A}">
                    <a16:rowId xmlns:a16="http://schemas.microsoft.com/office/drawing/2014/main" val="3123168758"/>
                  </a:ext>
                </a:extLst>
              </a:tr>
              <a:tr h="640080">
                <a:tc>
                  <a:txBody>
                    <a:bodyPr/>
                    <a:lstStyle/>
                    <a:p>
                      <a:r>
                        <a:rPr lang="en-US" sz="2400" dirty="0"/>
                        <a:t>Decision Tree </a:t>
                      </a:r>
                    </a:p>
                  </a:txBody>
                  <a:tcPr anchor="ctr"/>
                </a:tc>
                <a:tc>
                  <a:txBody>
                    <a:bodyPr/>
                    <a:lstStyle/>
                    <a:p>
                      <a:r>
                        <a:rPr lang="en-US" sz="2400" dirty="0"/>
                        <a:t>46.37%</a:t>
                      </a:r>
                    </a:p>
                  </a:txBody>
                  <a:tcPr anchor="ctr"/>
                </a:tc>
                <a:tc>
                  <a:txBody>
                    <a:bodyPr/>
                    <a:lstStyle/>
                    <a:p>
                      <a:r>
                        <a:rPr lang="en-US" sz="2400" dirty="0"/>
                        <a:t>0.6109</a:t>
                      </a:r>
                    </a:p>
                  </a:txBody>
                  <a:tcPr anchor="ctr"/>
                </a:tc>
                <a:extLst>
                  <a:ext uri="{0D108BD9-81ED-4DB2-BD59-A6C34878D82A}">
                    <a16:rowId xmlns:a16="http://schemas.microsoft.com/office/drawing/2014/main" val="766787693"/>
                  </a:ext>
                </a:extLst>
              </a:tr>
              <a:tr h="640080">
                <a:tc>
                  <a:txBody>
                    <a:bodyPr/>
                    <a:lstStyle/>
                    <a:p>
                      <a:r>
                        <a:rPr lang="en-US" sz="2400" dirty="0"/>
                        <a:t>Random Forest</a:t>
                      </a:r>
                    </a:p>
                  </a:txBody>
                  <a:tcPr anchor="ctr"/>
                </a:tc>
                <a:tc>
                  <a:txBody>
                    <a:bodyPr/>
                    <a:lstStyle/>
                    <a:p>
                      <a:r>
                        <a:rPr lang="en-US" sz="2400" dirty="0"/>
                        <a:t>61.62%</a:t>
                      </a:r>
                    </a:p>
                  </a:txBody>
                  <a:tcPr anchor="ctr"/>
                </a:tc>
                <a:tc>
                  <a:txBody>
                    <a:bodyPr/>
                    <a:lstStyle/>
                    <a:p>
                      <a:r>
                        <a:rPr lang="en-US" sz="2400" dirty="0"/>
                        <a:t>0.6316</a:t>
                      </a:r>
                    </a:p>
                  </a:txBody>
                  <a:tcPr anchor="ctr"/>
                </a:tc>
                <a:extLst>
                  <a:ext uri="{0D108BD9-81ED-4DB2-BD59-A6C34878D82A}">
                    <a16:rowId xmlns:a16="http://schemas.microsoft.com/office/drawing/2014/main" val="87153489"/>
                  </a:ext>
                </a:extLst>
              </a:tr>
              <a:tr h="640080">
                <a:tc>
                  <a:txBody>
                    <a:bodyPr/>
                    <a:lstStyle/>
                    <a:p>
                      <a:r>
                        <a:rPr lang="en-US" sz="2400" dirty="0"/>
                        <a:t>Logistic Regression</a:t>
                      </a:r>
                    </a:p>
                  </a:txBody>
                  <a:tcPr anchor="ctr"/>
                </a:tc>
                <a:tc>
                  <a:txBody>
                    <a:bodyPr/>
                    <a:lstStyle/>
                    <a:p>
                      <a:r>
                        <a:rPr lang="en-US" sz="2400" dirty="0"/>
                        <a:t>82.19%</a:t>
                      </a:r>
                    </a:p>
                  </a:txBody>
                  <a:tcPr anchor="ctr"/>
                </a:tc>
                <a:tc>
                  <a:txBody>
                    <a:bodyPr/>
                    <a:lstStyle/>
                    <a:p>
                      <a:r>
                        <a:rPr lang="en-US" sz="2400" dirty="0"/>
                        <a:t>0.6128</a:t>
                      </a:r>
                    </a:p>
                  </a:txBody>
                  <a:tcPr anchor="ctr"/>
                </a:tc>
                <a:extLst>
                  <a:ext uri="{0D108BD9-81ED-4DB2-BD59-A6C34878D82A}">
                    <a16:rowId xmlns:a16="http://schemas.microsoft.com/office/drawing/2014/main" val="1241404444"/>
                  </a:ext>
                </a:extLst>
              </a:tr>
              <a:tr h="640080">
                <a:tc>
                  <a:txBody>
                    <a:bodyPr/>
                    <a:lstStyle/>
                    <a:p>
                      <a:r>
                        <a:rPr lang="en-US" sz="2400" dirty="0"/>
                        <a:t>Neural Network</a:t>
                      </a:r>
                    </a:p>
                  </a:txBody>
                  <a:tcPr anchor="ctr"/>
                </a:tc>
                <a:tc>
                  <a:txBody>
                    <a:bodyPr/>
                    <a:lstStyle/>
                    <a:p>
                      <a:r>
                        <a:rPr lang="en-US" sz="2400" dirty="0"/>
                        <a:t>76.71%</a:t>
                      </a:r>
                    </a:p>
                  </a:txBody>
                  <a:tcPr anchor="ctr"/>
                </a:tc>
                <a:tc>
                  <a:txBody>
                    <a:bodyPr/>
                    <a:lstStyle/>
                    <a:p>
                      <a:r>
                        <a:rPr lang="en-US" sz="2400" dirty="0"/>
                        <a:t>0.5118</a:t>
                      </a:r>
                    </a:p>
                  </a:txBody>
                  <a:tcPr anchor="ctr"/>
                </a:tc>
                <a:extLst>
                  <a:ext uri="{0D108BD9-81ED-4DB2-BD59-A6C34878D82A}">
                    <a16:rowId xmlns:a16="http://schemas.microsoft.com/office/drawing/2014/main" val="1640741979"/>
                  </a:ext>
                </a:extLst>
              </a:tr>
            </a:tbl>
          </a:graphicData>
        </a:graphic>
      </p:graphicFrame>
      <p:sp>
        <p:nvSpPr>
          <p:cNvPr id="5" name="Footer Placeholder 4">
            <a:extLst>
              <a:ext uri="{FF2B5EF4-FFF2-40B4-BE49-F238E27FC236}">
                <a16:creationId xmlns:a16="http://schemas.microsoft.com/office/drawing/2014/main" id="{B181AB31-AB0A-466D-8F3B-887FBDF6479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p:txBody>
          <a:bodyPr/>
          <a:lstStyle/>
          <a:p>
            <a:fld id="{2C18C1E5-FB55-42F5-BD6D-9CC153FCDBE6}" type="slidenum">
              <a:rPr lang="en-US" smtClean="0"/>
              <a:pPr/>
              <a:t>14</a:t>
            </a:fld>
            <a:endParaRPr lang="en-US" dirty="0"/>
          </a:p>
        </p:txBody>
      </p:sp>
    </p:spTree>
    <p:extLst>
      <p:ext uri="{BB962C8B-B14F-4D97-AF65-F5344CB8AC3E}">
        <p14:creationId xmlns:p14="http://schemas.microsoft.com/office/powerpoint/2010/main" val="124946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1315745F-268A-DED1-3AFA-545B91A25C42}"/>
              </a:ext>
            </a:extLst>
          </p:cNvPr>
          <p:cNvSpPr>
            <a:spLocks noGrp="1"/>
          </p:cNvSpPr>
          <p:nvPr>
            <p:ph idx="1"/>
          </p:nvPr>
        </p:nvSpPr>
        <p:spPr>
          <a:xfrm>
            <a:off x="838200" y="1868129"/>
            <a:ext cx="10515600" cy="4313215"/>
          </a:xfrm>
        </p:spPr>
        <p:txBody>
          <a:bodyPr>
            <a:normAutofit/>
          </a:bodyPr>
          <a:lstStyle/>
          <a:p>
            <a:pPr>
              <a:buFont typeface="Wingdings" panose="05000000000000000000" pitchFamily="2" charset="2"/>
              <a:buChar char="§"/>
            </a:pPr>
            <a:r>
              <a:rPr lang="en-US" b="0" i="0" dirty="0">
                <a:solidFill>
                  <a:srgbClr val="374151"/>
                </a:solidFill>
                <a:effectLst/>
                <a:latin typeface="The Hand Black (Body)"/>
              </a:rPr>
              <a:t>Logistic regression has the highest accuracy among the models.</a:t>
            </a:r>
          </a:p>
          <a:p>
            <a:pPr>
              <a:buFont typeface="Wingdings" panose="05000000000000000000" pitchFamily="2" charset="2"/>
              <a:buChar char="§"/>
            </a:pPr>
            <a:r>
              <a:rPr lang="en-US" dirty="0">
                <a:solidFill>
                  <a:srgbClr val="374151"/>
                </a:solidFill>
                <a:latin typeface="The Hand Black (Body)"/>
              </a:rPr>
              <a:t>L</a:t>
            </a:r>
            <a:r>
              <a:rPr lang="en-US" b="0" i="0" dirty="0">
                <a:solidFill>
                  <a:srgbClr val="374151"/>
                </a:solidFill>
                <a:effectLst/>
                <a:latin typeface="The Hand Black (Body)"/>
              </a:rPr>
              <a:t>ow AUC may suggest that its ability to discriminate between classes is not as strong as Random Forest</a:t>
            </a:r>
          </a:p>
          <a:p>
            <a:pPr>
              <a:buFont typeface="Wingdings" panose="05000000000000000000" pitchFamily="2" charset="2"/>
              <a:buChar char="§"/>
            </a:pPr>
            <a:r>
              <a:rPr lang="en-US" b="0" i="0">
                <a:solidFill>
                  <a:srgbClr val="374151"/>
                </a:solidFill>
                <a:effectLst/>
                <a:latin typeface="The Hand Black (Body)"/>
              </a:rPr>
              <a:t>Random Forest accuracy </a:t>
            </a:r>
            <a:r>
              <a:rPr lang="en-US" b="0" i="0" dirty="0">
                <a:solidFill>
                  <a:srgbClr val="374151"/>
                </a:solidFill>
                <a:effectLst/>
                <a:latin typeface="The Hand Black (Body)"/>
              </a:rPr>
              <a:t>is lower than logistic regression</a:t>
            </a:r>
          </a:p>
          <a:p>
            <a:pPr>
              <a:buFont typeface="Wingdings" panose="05000000000000000000" pitchFamily="2" charset="2"/>
              <a:buChar char="§"/>
            </a:pPr>
            <a:r>
              <a:rPr lang="en-US" dirty="0">
                <a:solidFill>
                  <a:srgbClr val="374151"/>
                </a:solidFill>
                <a:latin typeface="The Hand Black (Body)"/>
              </a:rPr>
              <a:t>H</a:t>
            </a:r>
            <a:r>
              <a:rPr lang="en-US" b="0" i="0" dirty="0">
                <a:solidFill>
                  <a:srgbClr val="374151"/>
                </a:solidFill>
                <a:effectLst/>
                <a:latin typeface="The Hand Black (Body)"/>
              </a:rPr>
              <a:t>igher AUC indicates better discrimination between positive and negative cases. </a:t>
            </a:r>
          </a:p>
          <a:p>
            <a:pPr>
              <a:buFont typeface="Wingdings" panose="05000000000000000000" pitchFamily="2" charset="2"/>
              <a:buChar char="§"/>
            </a:pPr>
            <a:r>
              <a:rPr lang="en-US" b="0" i="0" dirty="0">
                <a:solidFill>
                  <a:srgbClr val="374151"/>
                </a:solidFill>
                <a:effectLst/>
                <a:latin typeface="The Hand Black (Body)"/>
              </a:rPr>
              <a:t>Random forests are less interpretable than logistic regression.</a:t>
            </a:r>
          </a:p>
          <a:p>
            <a:pPr>
              <a:buFont typeface="Wingdings" panose="05000000000000000000" pitchFamily="2" charset="2"/>
              <a:buChar char="§"/>
            </a:pPr>
            <a:r>
              <a:rPr lang="en-US" b="0" i="0" dirty="0">
                <a:solidFill>
                  <a:srgbClr val="374151"/>
                </a:solidFill>
                <a:effectLst/>
                <a:latin typeface="The Hand Black (Body)"/>
              </a:rPr>
              <a:t>Decision trees are prone to overfitting and might have struggled with generalization to new data</a:t>
            </a:r>
            <a:endParaRPr lang="en-US" dirty="0">
              <a:latin typeface="The Hand Black (Body)"/>
            </a:endParaRPr>
          </a:p>
        </p:txBody>
      </p:sp>
    </p:spTree>
    <p:extLst>
      <p:ext uri="{BB962C8B-B14F-4D97-AF65-F5344CB8AC3E}">
        <p14:creationId xmlns:p14="http://schemas.microsoft.com/office/powerpoint/2010/main" val="78364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 calcmode="lin" valueType="num">
                                      <p:cBhvr additive="base">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additive="base">
                                        <p:cTn id="3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 calcmode="lin" valueType="num">
                                      <p:cBhvr additive="base">
                                        <p:cTn id="4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BD7C-899A-B0ED-5EDD-CA3B257ED52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A57F005-A062-9D54-368F-500FF87B79F2}"/>
              </a:ext>
            </a:extLst>
          </p:cNvPr>
          <p:cNvSpPr>
            <a:spLocks noGrp="1"/>
          </p:cNvSpPr>
          <p:nvPr>
            <p:ph idx="1"/>
          </p:nvPr>
        </p:nvSpPr>
        <p:spPr/>
        <p:txBody>
          <a:bodyPr/>
          <a:lstStyle/>
          <a:p>
            <a:pPr marL="0" indent="0">
              <a:buNone/>
            </a:pPr>
            <a:r>
              <a:rPr lang="en-US" dirty="0"/>
              <a:t>	Based on the business objective, interpretability is crucial to determine what factors influence the policyholder to claim. Therefore, logistic regression clearly explains the attributes that can make a policyholder claim a policy. For example, policy tenure, age of the car, and area have a higher influence on claim prediction than any other attribute. </a:t>
            </a:r>
          </a:p>
          <a:p>
            <a:pPr marL="0" indent="0">
              <a:buNone/>
            </a:pPr>
            <a:endParaRPr lang="en-US" dirty="0"/>
          </a:p>
          <a:p>
            <a:pPr marL="0" indent="0">
              <a:buNone/>
            </a:pPr>
            <a:r>
              <a:rPr lang="en-US" dirty="0"/>
              <a:t>	The insurance company can use this prediction model to charge the policyholder with a premium or higher-cost policy.</a:t>
            </a:r>
          </a:p>
        </p:txBody>
      </p:sp>
      <p:sp>
        <p:nvSpPr>
          <p:cNvPr id="4" name="Footer Placeholder 3">
            <a:extLst>
              <a:ext uri="{FF2B5EF4-FFF2-40B4-BE49-F238E27FC236}">
                <a16:creationId xmlns:a16="http://schemas.microsoft.com/office/drawing/2014/main" id="{A2696A1F-29DF-0D56-B5B8-C8E0B6227E7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8213FF-B0DF-38CA-8EF4-0F69B96191E0}"/>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88332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 name="Rectangle 19">
            <a:extLst>
              <a:ext uri="{FF2B5EF4-FFF2-40B4-BE49-F238E27FC236}">
                <a16:creationId xmlns:a16="http://schemas.microsoft.com/office/drawing/2014/main" id="{8E84B073-7978-494F-BD69-3C15D2CBF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F5BB92-813C-4042-B316-05BBE4D46BC7}"/>
              </a:ext>
            </a:extLst>
          </p:cNvPr>
          <p:cNvSpPr>
            <a:spLocks noGrp="1"/>
          </p:cNvSpPr>
          <p:nvPr>
            <p:ph type="title"/>
          </p:nvPr>
        </p:nvSpPr>
        <p:spPr>
          <a:xfrm>
            <a:off x="635000" y="4909273"/>
            <a:ext cx="10921640" cy="1314698"/>
          </a:xfrm>
        </p:spPr>
        <p:txBody>
          <a:bodyPr vert="horz" lIns="91440" tIns="45720" rIns="91440" bIns="45720" rtlCol="0" anchor="ctr">
            <a:normAutofit/>
          </a:bodyPr>
          <a:lstStyle/>
          <a:p>
            <a:r>
              <a:rPr lang="en-US">
                <a:solidFill>
                  <a:schemeClr val="tx1"/>
                </a:solidFill>
              </a:rPr>
              <a:t>Thank you</a:t>
            </a:r>
          </a:p>
        </p:txBody>
      </p:sp>
      <p:sp>
        <p:nvSpPr>
          <p:cNvPr id="2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4597975"/>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41690B51-B7AB-4D15-951F-60CB62BB8DCF}"/>
              </a:ext>
            </a:extLst>
          </p:cNvPr>
          <p:cNvSpPr>
            <a:spLocks/>
          </p:cNvSpPr>
          <p:nvPr/>
        </p:nvSpPr>
        <p:spPr>
          <a:xfrm>
            <a:off x="585216" y="4315968"/>
            <a:ext cx="3063240" cy="548640"/>
          </a:xfrm>
          <a:prstGeom prst="rect">
            <a:avLst/>
          </a:prstGeom>
        </p:spPr>
        <p:txBody>
          <a:bodyPr/>
          <a:lstStyle/>
          <a:p>
            <a:endParaRPr lang="en-US" dirty="0"/>
          </a:p>
        </p:txBody>
      </p:sp>
      <p:sp>
        <p:nvSpPr>
          <p:cNvPr id="10" name="Text Placeholder 9">
            <a:extLst>
              <a:ext uri="{FF2B5EF4-FFF2-40B4-BE49-F238E27FC236}">
                <a16:creationId xmlns:a16="http://schemas.microsoft.com/office/drawing/2014/main" id="{53C6B086-BC3B-4FE1-A23D-D1396E627EE6}"/>
              </a:ext>
            </a:extLst>
          </p:cNvPr>
          <p:cNvSpPr>
            <a:spLocks/>
          </p:cNvSpPr>
          <p:nvPr/>
        </p:nvSpPr>
        <p:spPr>
          <a:xfrm>
            <a:off x="4562856" y="4315968"/>
            <a:ext cx="3063240" cy="548640"/>
          </a:xfrm>
          <a:prstGeom prst="rect">
            <a:avLst/>
          </a:prstGeom>
        </p:spPr>
        <p:txBody>
          <a:bodyPr/>
          <a:lstStyle/>
          <a:p>
            <a:endParaRPr lang="en-US" dirty="0"/>
          </a:p>
        </p:txBody>
      </p:sp>
      <p:sp>
        <p:nvSpPr>
          <p:cNvPr id="6" name="Picture Placeholder 5">
            <a:extLst>
              <a:ext uri="{FF2B5EF4-FFF2-40B4-BE49-F238E27FC236}">
                <a16:creationId xmlns:a16="http://schemas.microsoft.com/office/drawing/2014/main" id="{23C70138-A4E7-17CF-A850-B4857A126CC4}"/>
              </a:ext>
            </a:extLst>
          </p:cNvPr>
          <p:cNvSpPr>
            <a:spLocks/>
          </p:cNvSpPr>
          <p:nvPr/>
        </p:nvSpPr>
        <p:spPr>
          <a:xfrm>
            <a:off x="1751076" y="3511296"/>
            <a:ext cx="731520" cy="731520"/>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D13862BD-77AD-D21A-B052-7E837B0EB4F9}"/>
              </a:ext>
            </a:extLst>
          </p:cNvPr>
          <p:cNvSpPr>
            <a:spLocks/>
          </p:cNvSpPr>
          <p:nvPr/>
        </p:nvSpPr>
        <p:spPr>
          <a:xfrm>
            <a:off x="5728716" y="3511296"/>
            <a:ext cx="731520" cy="731520"/>
          </a:xfrm>
          <a:prstGeom prst="rect">
            <a:avLst/>
          </a:prstGeom>
        </p:spPr>
        <p:txBody>
          <a:bodyPr/>
          <a:lstStyle/>
          <a:p>
            <a:endParaRPr lang="en-US"/>
          </a:p>
        </p:txBody>
      </p:sp>
      <p:sp>
        <p:nvSpPr>
          <p:cNvPr id="13" name="Picture Placeholder 12">
            <a:extLst>
              <a:ext uri="{FF2B5EF4-FFF2-40B4-BE49-F238E27FC236}">
                <a16:creationId xmlns:a16="http://schemas.microsoft.com/office/drawing/2014/main" id="{3882E6FD-C299-34D5-529B-F56C50B145FF}"/>
              </a:ext>
            </a:extLst>
          </p:cNvPr>
          <p:cNvSpPr>
            <a:spLocks/>
          </p:cNvSpPr>
          <p:nvPr/>
        </p:nvSpPr>
        <p:spPr>
          <a:xfrm>
            <a:off x="9706356" y="3511296"/>
            <a:ext cx="731520" cy="73152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1612A310-0919-4438-952C-499AC4A95E7A}"/>
              </a:ext>
            </a:extLst>
          </p:cNvPr>
          <p:cNvSpPr>
            <a:spLocks/>
          </p:cNvSpPr>
          <p:nvPr/>
        </p:nvSpPr>
        <p:spPr>
          <a:xfrm>
            <a:off x="7128513" y="706323"/>
            <a:ext cx="4420003" cy="791642"/>
          </a:xfrm>
          <a:prstGeom prst="rect">
            <a:avLst/>
          </a:prstGeom>
        </p:spPr>
        <p:txBody>
          <a:bodyPr/>
          <a:lstStyle/>
          <a:p>
            <a:pPr defTabSz="1316736">
              <a:spcAft>
                <a:spcPts val="600"/>
              </a:spcAft>
            </a:pPr>
            <a:endParaRPr lang="en-US" sz="2592" kern="1200">
              <a:solidFill>
                <a:schemeClr val="tx1"/>
              </a:solidFill>
              <a:latin typeface="+mn-lt"/>
              <a:ea typeface="+mn-ea"/>
              <a:cs typeface="+mn-cs"/>
            </a:endParaRPr>
          </a:p>
          <a:p>
            <a:pPr>
              <a:spcAft>
                <a:spcPts val="600"/>
              </a:spcAft>
            </a:pPr>
            <a:endParaRPr lang="en-US"/>
          </a:p>
        </p:txBody>
      </p:sp>
      <p:sp>
        <p:nvSpPr>
          <p:cNvPr id="4" name="Footer Placeholder 3">
            <a:extLst>
              <a:ext uri="{FF2B5EF4-FFF2-40B4-BE49-F238E27FC236}">
                <a16:creationId xmlns:a16="http://schemas.microsoft.com/office/drawing/2014/main" id="{8B357B38-EB06-465C-8F7E-F7E1E7079D1F}"/>
              </a:ext>
            </a:extLst>
          </p:cNvPr>
          <p:cNvSpPr>
            <a:spLocks/>
          </p:cNvSpPr>
          <p:nvPr/>
        </p:nvSpPr>
        <p:spPr>
          <a:xfrm>
            <a:off x="632647" y="3650427"/>
            <a:ext cx="5937318" cy="526845"/>
          </a:xfrm>
          <a:prstGeom prst="rect">
            <a:avLst/>
          </a:prstGeom>
        </p:spPr>
        <p:txBody>
          <a:bodyPr/>
          <a:lstStyle/>
          <a:p>
            <a:pPr defTabSz="1316736">
              <a:spcAft>
                <a:spcPts val="600"/>
              </a:spcAft>
            </a:pPr>
            <a:endParaRPr lang="en-US" dirty="0"/>
          </a:p>
        </p:txBody>
      </p:sp>
      <p:sp>
        <p:nvSpPr>
          <p:cNvPr id="5" name="Slide Number Placeholder 4">
            <a:extLst>
              <a:ext uri="{FF2B5EF4-FFF2-40B4-BE49-F238E27FC236}">
                <a16:creationId xmlns:a16="http://schemas.microsoft.com/office/drawing/2014/main" id="{763B58A6-180C-4F65-9C7E-460497F34301}"/>
              </a:ext>
            </a:extLst>
          </p:cNvPr>
          <p:cNvSpPr>
            <a:spLocks/>
          </p:cNvSpPr>
          <p:nvPr/>
        </p:nvSpPr>
        <p:spPr>
          <a:xfrm>
            <a:off x="7229667" y="3650427"/>
            <a:ext cx="3958212" cy="526845"/>
          </a:xfrm>
          <a:prstGeom prst="rect">
            <a:avLst/>
          </a:prstGeom>
        </p:spPr>
        <p:txBody>
          <a:bodyPr/>
          <a:lstStyle/>
          <a:p>
            <a:pPr defTabSz="1316736">
              <a:spcAft>
                <a:spcPts val="600"/>
              </a:spcAft>
            </a:pPr>
            <a:endParaRPr lang="en-US" dirty="0"/>
          </a:p>
        </p:txBody>
      </p:sp>
      <p:sp>
        <p:nvSpPr>
          <p:cNvPr id="3" name="TextBox 2">
            <a:extLst>
              <a:ext uri="{FF2B5EF4-FFF2-40B4-BE49-F238E27FC236}">
                <a16:creationId xmlns:a16="http://schemas.microsoft.com/office/drawing/2014/main" id="{0E070870-234D-39DE-964D-4833F681F1C1}"/>
              </a:ext>
            </a:extLst>
          </p:cNvPr>
          <p:cNvSpPr txBox="1"/>
          <p:nvPr/>
        </p:nvSpPr>
        <p:spPr>
          <a:xfrm>
            <a:off x="632647" y="3601163"/>
            <a:ext cx="4788310" cy="646331"/>
          </a:xfrm>
          <a:prstGeom prst="rect">
            <a:avLst/>
          </a:prstGeom>
          <a:noFill/>
        </p:spPr>
        <p:txBody>
          <a:bodyPr wrap="square" rtlCol="0">
            <a:spAutoFit/>
          </a:bodyPr>
          <a:lstStyle/>
          <a:p>
            <a:r>
              <a:rPr lang="en-US" dirty="0"/>
              <a:t>Acknowledgement:</a:t>
            </a:r>
          </a:p>
          <a:p>
            <a:r>
              <a:rPr lang="en-US" dirty="0"/>
              <a:t>Prof. Zhang’s R scripts and Notes</a:t>
            </a:r>
          </a:p>
        </p:txBody>
      </p:sp>
    </p:spTree>
    <p:extLst>
      <p:ext uri="{BB962C8B-B14F-4D97-AF65-F5344CB8AC3E}">
        <p14:creationId xmlns:p14="http://schemas.microsoft.com/office/powerpoint/2010/main" val="215194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6" name="Rectangle 45">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4797501" y="329184"/>
            <a:ext cx="6755626" cy="1783080"/>
          </a:xfrm>
        </p:spPr>
        <p:txBody>
          <a:bodyPr vert="horz" lIns="91440" tIns="45720" rIns="91440" bIns="45720" rtlCol="0" anchor="b">
            <a:normAutofit/>
          </a:bodyPr>
          <a:lstStyle/>
          <a:p>
            <a:r>
              <a:rPr lang="en-US" dirty="0"/>
              <a:t>Project Overview</a:t>
            </a:r>
          </a:p>
        </p:txBody>
      </p:sp>
      <p:sp>
        <p:nvSpPr>
          <p:cNvPr id="47"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AB443"/>
          </a:solidFill>
          <a:ln w="38100" cap="rnd">
            <a:solidFill>
              <a:srgbClr val="FAB44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a:xfrm>
            <a:off x="10410120" y="6356350"/>
            <a:ext cx="1143000"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2</a:t>
            </a:fld>
            <a:endParaRPr lang="en-US"/>
          </a:p>
        </p:txBody>
      </p:sp>
      <p:pic>
        <p:nvPicPr>
          <p:cNvPr id="9" name="Picture Placeholder 8" descr="A clipboard with a pen and a shield and a pen next to a red car&#10;&#10;Description automatically generated">
            <a:extLst>
              <a:ext uri="{FF2B5EF4-FFF2-40B4-BE49-F238E27FC236}">
                <a16:creationId xmlns:a16="http://schemas.microsoft.com/office/drawing/2014/main" id="{A7D68BB0-5438-1FCF-84EE-30AD73223710}"/>
              </a:ext>
            </a:extLst>
          </p:cNvPr>
          <p:cNvPicPr>
            <a:picLocks noGrp="1" noChangeAspect="1"/>
          </p:cNvPicPr>
          <p:nvPr>
            <p:ph type="pic" sz="quarter" idx="13"/>
          </p:nvPr>
        </p:nvPicPr>
        <p:blipFill>
          <a:blip r:embed="rId2"/>
          <a:srcRect l="1817" r="1817"/>
          <a:stretch>
            <a:fillRect/>
          </a:stretch>
        </p:blipFill>
        <p:spPr>
          <a:xfrm>
            <a:off x="379761" y="0"/>
            <a:ext cx="3894774" cy="4041648"/>
          </a:xfrm>
          <a:prstGeom prst="rect">
            <a:avLst/>
          </a:prstGeom>
        </p:spPr>
      </p:pic>
      <p:pic>
        <p:nvPicPr>
          <p:cNvPr id="14" name="Picture Placeholder 13" descr="A close up of a car&#10;&#10;Description automatically generated">
            <a:extLst>
              <a:ext uri="{FF2B5EF4-FFF2-40B4-BE49-F238E27FC236}">
                <a16:creationId xmlns:a16="http://schemas.microsoft.com/office/drawing/2014/main" id="{C66C597D-060A-A884-D55C-D0C0E313A99A}"/>
              </a:ext>
            </a:extLst>
          </p:cNvPr>
          <p:cNvPicPr>
            <a:picLocks noGrp="1" noChangeAspect="1"/>
          </p:cNvPicPr>
          <p:nvPr>
            <p:ph type="pic" sz="quarter" idx="14"/>
          </p:nvPr>
        </p:nvPicPr>
        <p:blipFill>
          <a:blip r:embed="rId3"/>
          <a:srcRect l="19794" r="19794"/>
          <a:stretch>
            <a:fillRect/>
          </a:stretch>
        </p:blipFill>
        <p:spPr>
          <a:xfrm>
            <a:off x="557034" y="4361688"/>
            <a:ext cx="3521940" cy="2176272"/>
          </a:xfrm>
          <a:prstGeom prst="rect">
            <a:avLst/>
          </a:prstGeom>
        </p:spPr>
      </p:pic>
      <p:graphicFrame>
        <p:nvGraphicFramePr>
          <p:cNvPr id="25" name="Content Placeholder 4">
            <a:extLst>
              <a:ext uri="{FF2B5EF4-FFF2-40B4-BE49-F238E27FC236}">
                <a16:creationId xmlns:a16="http://schemas.microsoft.com/office/drawing/2014/main" id="{A1459025-328F-9085-2664-4FF984A4757A}"/>
              </a:ext>
            </a:extLst>
          </p:cNvPr>
          <p:cNvGraphicFramePr>
            <a:graphicFrameLocks noGrp="1"/>
          </p:cNvGraphicFramePr>
          <p:nvPr>
            <p:ph idx="1"/>
            <p:extLst>
              <p:ext uri="{D42A27DB-BD31-4B8C-83A1-F6EECF244321}">
                <p14:modId xmlns:p14="http://schemas.microsoft.com/office/powerpoint/2010/main" val="1789154021"/>
              </p:ext>
            </p:extLst>
          </p:nvPr>
        </p:nvGraphicFramePr>
        <p:xfrm>
          <a:off x="4797494" y="2706624"/>
          <a:ext cx="6755626" cy="34838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9537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2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1" name="Rectangle 13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53F4F-A16A-4B8B-9227-2EB4EFA020AA}"/>
              </a:ext>
            </a:extLst>
          </p:cNvPr>
          <p:cNvSpPr>
            <a:spLocks noGrp="1"/>
          </p:cNvSpPr>
          <p:nvPr>
            <p:ph type="title"/>
          </p:nvPr>
        </p:nvSpPr>
        <p:spPr>
          <a:xfrm>
            <a:off x="841248" y="548640"/>
            <a:ext cx="3419540" cy="5431536"/>
          </a:xfrm>
        </p:spPr>
        <p:txBody>
          <a:bodyPr vert="horz" lIns="91440" tIns="45720" rIns="91440" bIns="45720" rtlCol="0" anchor="ctr">
            <a:normAutofit/>
          </a:bodyPr>
          <a:lstStyle/>
          <a:p>
            <a:pPr algn="l"/>
            <a:r>
              <a:rPr lang="en-US" sz="6000" dirty="0">
                <a:solidFill>
                  <a:schemeClr val="tx1"/>
                </a:solidFill>
              </a:rPr>
              <a:t>Introduction</a:t>
            </a:r>
          </a:p>
        </p:txBody>
      </p:sp>
      <p:sp>
        <p:nvSpPr>
          <p:cNvPr id="133"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2">
            <a:extLst>
              <a:ext uri="{FF2B5EF4-FFF2-40B4-BE49-F238E27FC236}">
                <a16:creationId xmlns:a16="http://schemas.microsoft.com/office/drawing/2014/main" id="{4BF9879B-7534-4AE1-813D-DDCAD3281B73}"/>
              </a:ext>
            </a:extLst>
          </p:cNvPr>
          <p:cNvSpPr>
            <a:spLocks noGrp="1"/>
          </p:cNvSpPr>
          <p:nvPr>
            <p:ph type="body" sz="quarter" idx="13"/>
          </p:nvPr>
        </p:nvSpPr>
        <p:spPr>
          <a:xfrm>
            <a:off x="5298595" y="552091"/>
            <a:ext cx="6052158" cy="5431536"/>
          </a:xfrm>
        </p:spPr>
        <p:txBody>
          <a:bodyPr vert="horz" lIns="91440" tIns="45720" rIns="91440" bIns="45720" rtlCol="0" anchor="ctr">
            <a:normAutofit/>
          </a:bodyPr>
          <a:lstStyle/>
          <a:p>
            <a:pPr marL="514350" algn="l">
              <a:lnSpc>
                <a:spcPct val="100000"/>
              </a:lnSpc>
              <a:buFont typeface="Arial" panose="020B0604020202020204" pitchFamily="34" charset="0"/>
              <a:buChar char="•"/>
            </a:pPr>
            <a:r>
              <a:rPr lang="en-US" sz="3000" b="0" i="0" dirty="0">
                <a:solidFill>
                  <a:schemeClr val="tx1"/>
                </a:solidFill>
                <a:effectLst/>
              </a:rPr>
              <a:t>Aims to predict if policyholders will file a claim in the next six months by analyzing a comprehensive dataset. </a:t>
            </a:r>
          </a:p>
          <a:p>
            <a:pPr marL="514350" algn="l">
              <a:lnSpc>
                <a:spcPct val="100000"/>
              </a:lnSpc>
              <a:buFont typeface="Arial" panose="020B0604020202020204" pitchFamily="34" charset="0"/>
              <a:buChar char="•"/>
            </a:pPr>
            <a:r>
              <a:rPr lang="en-US" sz="3000" b="0" i="0" dirty="0">
                <a:solidFill>
                  <a:schemeClr val="tx1"/>
                </a:solidFill>
                <a:effectLst/>
              </a:rPr>
              <a:t>Helps insurance companies refine their risk assessment and pricing strategies.</a:t>
            </a:r>
          </a:p>
          <a:p>
            <a:pPr marL="514350" algn="l">
              <a:lnSpc>
                <a:spcPct val="100000"/>
              </a:lnSpc>
              <a:buFont typeface="Arial" panose="020B0604020202020204" pitchFamily="34" charset="0"/>
              <a:buChar char="•"/>
            </a:pPr>
            <a:r>
              <a:rPr lang="en-US" sz="3000" b="0" i="0" dirty="0">
                <a:solidFill>
                  <a:schemeClr val="tx1"/>
                </a:solidFill>
                <a:effectLst/>
              </a:rPr>
              <a:t>Revolutionize managing risk in the car insurance industry using Advanced analytics and Machine learning.</a:t>
            </a:r>
          </a:p>
          <a:p>
            <a:pPr marL="0" indent="0" algn="l">
              <a:lnSpc>
                <a:spcPct val="100000"/>
              </a:lnSpc>
            </a:pPr>
            <a:r>
              <a:rPr lang="en-US" sz="3000" b="1" i="0" u="sng" dirty="0">
                <a:solidFill>
                  <a:schemeClr val="tx1"/>
                </a:solidFill>
                <a:effectLst/>
              </a:rPr>
              <a:t>Goa</a:t>
            </a:r>
            <a:r>
              <a:rPr lang="en-US" sz="3000" b="1" u="sng" dirty="0">
                <a:solidFill>
                  <a:schemeClr val="tx1"/>
                </a:solidFill>
              </a:rPr>
              <a:t>l</a:t>
            </a:r>
            <a:r>
              <a:rPr lang="en-US" sz="3000" dirty="0">
                <a:solidFill>
                  <a:schemeClr val="tx1"/>
                </a:solidFill>
              </a:rPr>
              <a:t>:</a:t>
            </a:r>
            <a:endParaRPr lang="en-US" sz="3000" b="1" i="0" u="sng" dirty="0">
              <a:solidFill>
                <a:schemeClr val="tx1"/>
              </a:solidFill>
              <a:effectLst/>
            </a:endParaRPr>
          </a:p>
          <a:p>
            <a:pPr algn="l">
              <a:lnSpc>
                <a:spcPct val="100000"/>
              </a:lnSpc>
              <a:buFont typeface="Arial" panose="020B0604020202020204" pitchFamily="34" charset="0"/>
              <a:buChar char="•"/>
            </a:pPr>
            <a:r>
              <a:rPr lang="en-US" sz="3000" b="0" i="0" dirty="0">
                <a:solidFill>
                  <a:schemeClr val="tx1"/>
                </a:solidFill>
                <a:effectLst/>
              </a:rPr>
              <a:t>The project aims to develop an accurate predictive model using policyholder attributes for data-informed decision-making. </a:t>
            </a:r>
            <a:endParaRPr lang="en-US" sz="3000" dirty="0">
              <a:solidFill>
                <a:schemeClr val="tx1"/>
              </a:solidFill>
            </a:endParaRPr>
          </a:p>
        </p:txBody>
      </p:sp>
    </p:spTree>
    <p:extLst>
      <p:ext uri="{BB962C8B-B14F-4D97-AF65-F5344CB8AC3E}">
        <p14:creationId xmlns:p14="http://schemas.microsoft.com/office/powerpoint/2010/main" val="220143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1">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1">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1">
                                            <p:txEl>
                                              <p:pRg st="3" end="3"/>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58576-822B-FB36-DC50-CCEF9D118EDB}"/>
              </a:ext>
            </a:extLst>
          </p:cNvPr>
          <p:cNvSpPr>
            <a:spLocks noGrp="1"/>
          </p:cNvSpPr>
          <p:nvPr>
            <p:ph type="title"/>
          </p:nvPr>
        </p:nvSpPr>
        <p:spPr>
          <a:xfrm>
            <a:off x="635000" y="640823"/>
            <a:ext cx="3418659" cy="5583148"/>
          </a:xfrm>
        </p:spPr>
        <p:txBody>
          <a:bodyPr anchor="ctr">
            <a:normAutofit/>
          </a:bodyPr>
          <a:lstStyle/>
          <a:p>
            <a:r>
              <a:rPr lang="en-US" sz="6000" dirty="0"/>
              <a:t>Dataset description</a:t>
            </a:r>
          </a:p>
        </p:txBody>
      </p:sp>
      <p:sp>
        <p:nvSpPr>
          <p:cNvPr id="30"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38807CE-B68D-CBDF-D5D1-05495945AA33}"/>
              </a:ext>
            </a:extLst>
          </p:cNvPr>
          <p:cNvSpPr>
            <a:spLocks noGrp="1"/>
          </p:cNvSpPr>
          <p:nvPr>
            <p:ph type="ftr" sz="quarter" idx="11"/>
          </p:nvPr>
        </p:nvSpPr>
        <p:spPr>
          <a:xfrm>
            <a:off x="4267200" y="6356350"/>
            <a:ext cx="3657600" cy="365125"/>
          </a:xfrm>
        </p:spPr>
        <p:txBody>
          <a:bodyPr>
            <a:normAutofit/>
          </a:bodyPr>
          <a:lstStyle/>
          <a:p>
            <a:pPr>
              <a:spcAft>
                <a:spcPts val="600"/>
              </a:spcAft>
            </a:pPr>
            <a:r>
              <a:rPr lang="en-US" dirty="0"/>
              <a:t>Presentation Title</a:t>
            </a:r>
            <a:endParaRPr lang="en-US"/>
          </a:p>
        </p:txBody>
      </p:sp>
      <p:sp>
        <p:nvSpPr>
          <p:cNvPr id="5" name="Slide Number Placeholder 4">
            <a:extLst>
              <a:ext uri="{FF2B5EF4-FFF2-40B4-BE49-F238E27FC236}">
                <a16:creationId xmlns:a16="http://schemas.microsoft.com/office/drawing/2014/main" id="{B99CB5FE-DFD0-DDE0-398E-D1976881D823}"/>
              </a:ext>
            </a:extLst>
          </p:cNvPr>
          <p:cNvSpPr>
            <a:spLocks noGrp="1"/>
          </p:cNvSpPr>
          <p:nvPr>
            <p:ph type="sldNum" sz="quarter" idx="12"/>
          </p:nvPr>
        </p:nvSpPr>
        <p:spPr>
          <a:xfrm>
            <a:off x="9728200" y="6356350"/>
            <a:ext cx="1828800" cy="365125"/>
          </a:xfrm>
        </p:spPr>
        <p:txBody>
          <a:bodyPr>
            <a:normAutofit/>
          </a:bodyPr>
          <a:lstStyle/>
          <a:p>
            <a:pPr>
              <a:spcAft>
                <a:spcPts val="600"/>
              </a:spcAft>
            </a:pPr>
            <a:fld id="{2C18C1E5-FB55-42F5-BD6D-9CC153FCDBE6}" type="slidenum">
              <a:rPr lang="en-US" smtClean="0"/>
              <a:pPr>
                <a:spcAft>
                  <a:spcPts val="600"/>
                </a:spcAft>
              </a:pPr>
              <a:t>4</a:t>
            </a:fld>
            <a:endParaRPr lang="en-US"/>
          </a:p>
        </p:txBody>
      </p:sp>
      <p:graphicFrame>
        <p:nvGraphicFramePr>
          <p:cNvPr id="7" name="Content Placeholder 2">
            <a:extLst>
              <a:ext uri="{FF2B5EF4-FFF2-40B4-BE49-F238E27FC236}">
                <a16:creationId xmlns:a16="http://schemas.microsoft.com/office/drawing/2014/main" id="{08CCC5C6-A773-8990-3A57-A98048BC5335}"/>
              </a:ext>
            </a:extLst>
          </p:cNvPr>
          <p:cNvGraphicFramePr>
            <a:graphicFrameLocks noGrp="1"/>
          </p:cNvGraphicFramePr>
          <p:nvPr>
            <p:ph idx="1"/>
            <p:extLst>
              <p:ext uri="{D42A27DB-BD31-4B8C-83A1-F6EECF244321}">
                <p14:modId xmlns:p14="http://schemas.microsoft.com/office/powerpoint/2010/main" val="237901804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987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E475D-4D9C-43AE-FD75-950B62CEC35B}"/>
              </a:ext>
            </a:extLst>
          </p:cNvPr>
          <p:cNvSpPr>
            <a:spLocks noGrp="1"/>
          </p:cNvSpPr>
          <p:nvPr>
            <p:ph type="title"/>
          </p:nvPr>
        </p:nvSpPr>
        <p:spPr>
          <a:xfrm>
            <a:off x="630936" y="786384"/>
            <a:ext cx="3419856" cy="1600200"/>
          </a:xfrm>
        </p:spPr>
        <p:txBody>
          <a:bodyPr anchor="ctr">
            <a:normAutofit/>
          </a:bodyPr>
          <a:lstStyle/>
          <a:p>
            <a:r>
              <a:rPr lang="en-US" sz="4800" dirty="0"/>
              <a:t>Exploratory Data Analysis</a:t>
            </a:r>
          </a:p>
        </p:txBody>
      </p:sp>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8" name="Ink 1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4" name="Footer Placeholder 3">
            <a:extLst>
              <a:ext uri="{FF2B5EF4-FFF2-40B4-BE49-F238E27FC236}">
                <a16:creationId xmlns:a16="http://schemas.microsoft.com/office/drawing/2014/main" id="{E53BEF8D-92B5-FA10-239F-35717806ACF0}"/>
              </a:ext>
            </a:extLst>
          </p:cNvPr>
          <p:cNvSpPr>
            <a:spLocks noGrp="1"/>
          </p:cNvSpPr>
          <p:nvPr>
            <p:ph type="ftr" sz="quarter" idx="11"/>
          </p:nvPr>
        </p:nvSpPr>
        <p:spPr>
          <a:xfrm>
            <a:off x="4267200" y="122876"/>
            <a:ext cx="3657600" cy="365125"/>
          </a:xfrm>
        </p:spPr>
        <p:txBody>
          <a:bodyP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AD9B85C1-926C-976B-F145-805A7A17DC56}"/>
              </a:ext>
            </a:extLst>
          </p:cNvPr>
          <p:cNvSpPr>
            <a:spLocks noGrp="1"/>
          </p:cNvSpPr>
          <p:nvPr>
            <p:ph type="sldNum" sz="quarter" idx="12"/>
          </p:nvPr>
        </p:nvSpPr>
        <p:spPr>
          <a:xfrm>
            <a:off x="9720071" y="122876"/>
            <a:ext cx="1828800" cy="365125"/>
          </a:xfrm>
        </p:spPr>
        <p:txBody>
          <a:bodyPr>
            <a:normAutofit/>
          </a:bodyPr>
          <a:lstStyle/>
          <a:p>
            <a:pPr>
              <a:spcAft>
                <a:spcPts val="600"/>
              </a:spcAft>
            </a:pPr>
            <a:fld id="{2C18C1E5-FB55-42F5-BD6D-9CC153FCDBE6}" type="slidenum">
              <a:rPr lang="en-US" smtClean="0"/>
              <a:pPr>
                <a:spcAft>
                  <a:spcPts val="600"/>
                </a:spcAft>
              </a:pPr>
              <a:t>5</a:t>
            </a:fld>
            <a:endParaRPr lang="en-US"/>
          </a:p>
        </p:txBody>
      </p:sp>
      <p:sp>
        <p:nvSpPr>
          <p:cNvPr id="20"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69D6A9"/>
          </a:solidFill>
          <a:ln w="34925">
            <a:solidFill>
              <a:srgbClr val="69D6A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5E2CC931-7C0C-4D10-BA6F-BBA5F103DDE7}"/>
              </a:ext>
            </a:extLst>
          </p:cNvPr>
          <p:cNvSpPr>
            <a:spLocks noGrp="1"/>
          </p:cNvSpPr>
          <p:nvPr>
            <p:ph idx="1"/>
          </p:nvPr>
        </p:nvSpPr>
        <p:spPr>
          <a:xfrm>
            <a:off x="4654295" y="786384"/>
            <a:ext cx="6894576" cy="1600200"/>
          </a:xfrm>
        </p:spPr>
        <p:txBody>
          <a:bodyPr anchor="ctr">
            <a:normAutofit/>
          </a:bodyPr>
          <a:lstStyle/>
          <a:p>
            <a:pPr>
              <a:buFont typeface="Wingdings" panose="05000000000000000000" pitchFamily="2" charset="2"/>
              <a:buChar char="§"/>
            </a:pPr>
            <a:r>
              <a:rPr lang="en-US" sz="3200" dirty="0"/>
              <a:t>An </a:t>
            </a:r>
            <a:r>
              <a:rPr lang="en-US" sz="3200" b="1" u="sng" dirty="0"/>
              <a:t>imbalance in the target data </a:t>
            </a:r>
            <a:r>
              <a:rPr lang="en-US" sz="3200" dirty="0"/>
              <a:t>distribution occurs</a:t>
            </a:r>
          </a:p>
          <a:p>
            <a:pPr>
              <a:buFont typeface="Wingdings" panose="05000000000000000000" pitchFamily="2" charset="2"/>
              <a:buChar char="§"/>
            </a:pPr>
            <a:r>
              <a:rPr lang="en-US" sz="3200" dirty="0"/>
              <a:t>Oversampled to balance data </a:t>
            </a:r>
          </a:p>
        </p:txBody>
      </p:sp>
      <p:pic>
        <p:nvPicPr>
          <p:cNvPr id="7" name="Content Placeholder 6" descr="A green circle with a triangle in the middle&#10;&#10;Description automatically generated">
            <a:extLst>
              <a:ext uri="{FF2B5EF4-FFF2-40B4-BE49-F238E27FC236}">
                <a16:creationId xmlns:a16="http://schemas.microsoft.com/office/drawing/2014/main" id="{F80AE25A-EC66-BE7F-B3DB-718EA0259F40}"/>
              </a:ext>
            </a:extLst>
          </p:cNvPr>
          <p:cNvPicPr>
            <a:picLocks noChangeAspect="1"/>
          </p:cNvPicPr>
          <p:nvPr/>
        </p:nvPicPr>
        <p:blipFill>
          <a:blip r:embed="rId4"/>
          <a:stretch>
            <a:fillRect/>
          </a:stretch>
        </p:blipFill>
        <p:spPr>
          <a:xfrm>
            <a:off x="865990" y="2569464"/>
            <a:ext cx="4668819" cy="3968496"/>
          </a:xfrm>
          <a:prstGeom prst="rect">
            <a:avLst/>
          </a:prstGeom>
        </p:spPr>
      </p:pic>
      <p:pic>
        <p:nvPicPr>
          <p:cNvPr id="9" name="Picture 8" descr="A diagram of a number of claim&#10;&#10;Description automatically generated">
            <a:extLst>
              <a:ext uri="{FF2B5EF4-FFF2-40B4-BE49-F238E27FC236}">
                <a16:creationId xmlns:a16="http://schemas.microsoft.com/office/drawing/2014/main" id="{27610327-C508-28E5-2FBC-4CA2D9A5B87C}"/>
              </a:ext>
            </a:extLst>
          </p:cNvPr>
          <p:cNvPicPr>
            <a:picLocks noChangeAspect="1"/>
          </p:cNvPicPr>
          <p:nvPr/>
        </p:nvPicPr>
        <p:blipFill>
          <a:blip r:embed="rId5"/>
          <a:stretch>
            <a:fillRect/>
          </a:stretch>
        </p:blipFill>
        <p:spPr>
          <a:xfrm>
            <a:off x="6654142" y="2569464"/>
            <a:ext cx="4668819" cy="3968496"/>
          </a:xfrm>
          <a:prstGeom prst="rect">
            <a:avLst/>
          </a:prstGeom>
        </p:spPr>
      </p:pic>
    </p:spTree>
    <p:extLst>
      <p:ext uri="{BB962C8B-B14F-4D97-AF65-F5344CB8AC3E}">
        <p14:creationId xmlns:p14="http://schemas.microsoft.com/office/powerpoint/2010/main" val="378380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 calcmode="lin" valueType="num">
                                      <p:cBhvr additive="base">
                                        <p:cTn id="11"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 calcmode="lin" valueType="num">
                                      <p:cBhvr additive="base">
                                        <p:cTn id="2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2994FEE-1718-B3FC-3FC4-BFC9B770CB5D}"/>
              </a:ext>
            </a:extLst>
          </p:cNvPr>
          <p:cNvSpPr>
            <a:spLocks noGrp="1"/>
          </p:cNvSpPr>
          <p:nvPr>
            <p:ph type="title"/>
          </p:nvPr>
        </p:nvSpPr>
        <p:spPr>
          <a:xfrm>
            <a:off x="635001" y="640823"/>
            <a:ext cx="3103194" cy="5583148"/>
          </a:xfrm>
        </p:spPr>
        <p:txBody>
          <a:bodyPr anchor="ctr">
            <a:normAutofit/>
          </a:bodyPr>
          <a:lstStyle/>
          <a:p>
            <a:r>
              <a:rPr lang="en-US" dirty="0">
                <a:solidFill>
                  <a:schemeClr val="bg1"/>
                </a:solidFill>
              </a:rPr>
              <a:t>Pre-processing procedures </a:t>
            </a:r>
          </a:p>
        </p:txBody>
      </p:sp>
      <p:sp>
        <p:nvSpPr>
          <p:cNvPr id="4" name="Footer Placeholder 3">
            <a:extLst>
              <a:ext uri="{FF2B5EF4-FFF2-40B4-BE49-F238E27FC236}">
                <a16:creationId xmlns:a16="http://schemas.microsoft.com/office/drawing/2014/main" id="{33749518-2D49-98FC-D92C-EF28422F5C4A}"/>
              </a:ext>
            </a:extLst>
          </p:cNvPr>
          <p:cNvSpPr>
            <a:spLocks noGrp="1"/>
          </p:cNvSpPr>
          <p:nvPr>
            <p:ph type="ftr" sz="quarter" idx="11"/>
          </p:nvPr>
        </p:nvSpPr>
        <p:spPr>
          <a:xfrm>
            <a:off x="4267200" y="6356350"/>
            <a:ext cx="3657600" cy="365125"/>
          </a:xfrm>
        </p:spPr>
        <p:txBody>
          <a:bodyP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BD192C74-F1CA-8CA3-0044-DB7557E5E7D8}"/>
              </a:ext>
            </a:extLst>
          </p:cNvPr>
          <p:cNvSpPr>
            <a:spLocks noGrp="1"/>
          </p:cNvSpPr>
          <p:nvPr>
            <p:ph type="sldNum" sz="quarter" idx="12"/>
          </p:nvPr>
        </p:nvSpPr>
        <p:spPr>
          <a:xfrm>
            <a:off x="9728200" y="6356350"/>
            <a:ext cx="1828800" cy="365125"/>
          </a:xfrm>
        </p:spPr>
        <p:txBody>
          <a:bodyPr>
            <a:normAutofit/>
          </a:bodyPr>
          <a:lstStyle/>
          <a:p>
            <a:pPr>
              <a:spcAft>
                <a:spcPts val="600"/>
              </a:spcAft>
            </a:pPr>
            <a:fld id="{2C18C1E5-FB55-42F5-BD6D-9CC153FCDBE6}" type="slidenum">
              <a:rPr lang="en-US" smtClean="0"/>
              <a:pPr>
                <a:spcAft>
                  <a:spcPts val="600"/>
                </a:spcAft>
              </a:pPr>
              <a:t>6</a:t>
            </a:fld>
            <a:endParaRPr lang="en-US"/>
          </a:p>
        </p:txBody>
      </p:sp>
      <p:graphicFrame>
        <p:nvGraphicFramePr>
          <p:cNvPr id="17" name="Content Placeholder 2">
            <a:extLst>
              <a:ext uri="{FF2B5EF4-FFF2-40B4-BE49-F238E27FC236}">
                <a16:creationId xmlns:a16="http://schemas.microsoft.com/office/drawing/2014/main" id="{4483F174-5FBC-FECD-3A0F-7ECC66CE4054}"/>
              </a:ext>
            </a:extLst>
          </p:cNvPr>
          <p:cNvGraphicFramePr>
            <a:graphicFrameLocks noGrp="1"/>
          </p:cNvGraphicFramePr>
          <p:nvPr>
            <p:ph idx="1"/>
            <p:extLst>
              <p:ext uri="{D42A27DB-BD31-4B8C-83A1-F6EECF244321}">
                <p14:modId xmlns:p14="http://schemas.microsoft.com/office/powerpoint/2010/main" val="99449190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597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anim calcmode="lin" valueType="num">
                                      <p:cBhvr>
                                        <p:cTn id="12" dur="1000" fill="hold"/>
                                        <p:tgtEl>
                                          <p:spTgt spid="17"/>
                                        </p:tgtEl>
                                        <p:attrNameLst>
                                          <p:attrName>ppt_x</p:attrName>
                                        </p:attrNameLst>
                                      </p:cBhvr>
                                      <p:tavLst>
                                        <p:tav tm="0">
                                          <p:val>
                                            <p:strVal val="#ppt_x"/>
                                          </p:val>
                                        </p:tav>
                                        <p:tav tm="100000">
                                          <p:val>
                                            <p:strVal val="#ppt_x"/>
                                          </p:val>
                                        </p:tav>
                                      </p:tavLst>
                                    </p:anim>
                                    <p:anim calcmode="lin" valueType="num">
                                      <p:cBhvr>
                                        <p:cTn id="1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3E38-4425-6AC2-C868-4D5B69EEB30F}"/>
              </a:ext>
            </a:extLst>
          </p:cNvPr>
          <p:cNvSpPr>
            <a:spLocks noGrp="1"/>
          </p:cNvSpPr>
          <p:nvPr>
            <p:ph type="title"/>
          </p:nvPr>
        </p:nvSpPr>
        <p:spPr/>
        <p:txBody>
          <a:bodyPr/>
          <a:lstStyle/>
          <a:p>
            <a:r>
              <a:rPr lang="en-US" dirty="0"/>
              <a:t>Data distribution Analysis</a:t>
            </a:r>
          </a:p>
        </p:txBody>
      </p:sp>
      <p:sp>
        <p:nvSpPr>
          <p:cNvPr id="3" name="Content Placeholder 2">
            <a:extLst>
              <a:ext uri="{FF2B5EF4-FFF2-40B4-BE49-F238E27FC236}">
                <a16:creationId xmlns:a16="http://schemas.microsoft.com/office/drawing/2014/main" id="{6CA24AB4-DAB8-1346-3C2A-58EDB74F5474}"/>
              </a:ext>
            </a:extLst>
          </p:cNvPr>
          <p:cNvSpPr>
            <a:spLocks noGrp="1"/>
          </p:cNvSpPr>
          <p:nvPr>
            <p:ph idx="1"/>
          </p:nvPr>
        </p:nvSpPr>
        <p:spPr/>
        <p:txBody>
          <a:bodyPr/>
          <a:lstStyle/>
          <a:p>
            <a:pPr marL="0" indent="0">
              <a:buNone/>
            </a:pPr>
            <a:r>
              <a:rPr lang="en-US" dirty="0"/>
              <a:t>Max-torque 					 Max-power</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D7460B3A-C47D-F0E4-17DB-C553CE363A45}"/>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F850A4E-BB86-5FFE-221D-7CCEF2AEBC88}"/>
              </a:ext>
            </a:extLst>
          </p:cNvPr>
          <p:cNvSpPr>
            <a:spLocks noGrp="1"/>
          </p:cNvSpPr>
          <p:nvPr>
            <p:ph type="sldNum" sz="quarter" idx="12"/>
          </p:nvPr>
        </p:nvSpPr>
        <p:spPr/>
        <p:txBody>
          <a:bodyPr/>
          <a:lstStyle/>
          <a:p>
            <a:fld id="{2C18C1E5-FB55-42F5-BD6D-9CC153FCDBE6}" type="slidenum">
              <a:rPr lang="en-US" smtClean="0"/>
              <a:t>7</a:t>
            </a:fld>
            <a:endParaRPr lang="en-US" dirty="0"/>
          </a:p>
        </p:txBody>
      </p:sp>
      <p:sp>
        <p:nvSpPr>
          <p:cNvPr id="6" name="AutoShape 2">
            <a:extLst>
              <a:ext uri="{FF2B5EF4-FFF2-40B4-BE49-F238E27FC236}">
                <a16:creationId xmlns:a16="http://schemas.microsoft.com/office/drawing/2014/main" id="{6ECC859F-A8A2-3C98-455B-008FA96B337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3BCF1033-A41F-FA4C-5E66-DFF7A904D30A}"/>
              </a:ext>
            </a:extLst>
          </p:cNvPr>
          <p:cNvPicPr>
            <a:picLocks noChangeAspect="1"/>
          </p:cNvPicPr>
          <p:nvPr/>
        </p:nvPicPr>
        <p:blipFill>
          <a:blip r:embed="rId2"/>
          <a:stretch>
            <a:fillRect/>
          </a:stretch>
        </p:blipFill>
        <p:spPr>
          <a:xfrm>
            <a:off x="449826" y="2789264"/>
            <a:ext cx="5493774" cy="3703611"/>
          </a:xfrm>
          <a:prstGeom prst="rect">
            <a:avLst/>
          </a:prstGeom>
        </p:spPr>
      </p:pic>
      <p:pic>
        <p:nvPicPr>
          <p:cNvPr id="12" name="Picture 11">
            <a:extLst>
              <a:ext uri="{FF2B5EF4-FFF2-40B4-BE49-F238E27FC236}">
                <a16:creationId xmlns:a16="http://schemas.microsoft.com/office/drawing/2014/main" id="{D3B2C283-7338-EAB0-8DA2-CCBC867FCFB5}"/>
              </a:ext>
            </a:extLst>
          </p:cNvPr>
          <p:cNvPicPr>
            <a:picLocks noChangeAspect="1"/>
          </p:cNvPicPr>
          <p:nvPr/>
        </p:nvPicPr>
        <p:blipFill>
          <a:blip r:embed="rId3"/>
          <a:stretch>
            <a:fillRect/>
          </a:stretch>
        </p:blipFill>
        <p:spPr>
          <a:xfrm>
            <a:off x="6096000" y="2756618"/>
            <a:ext cx="5646174" cy="3795086"/>
          </a:xfrm>
          <a:prstGeom prst="rect">
            <a:avLst/>
          </a:prstGeom>
        </p:spPr>
      </p:pic>
    </p:spTree>
    <p:extLst>
      <p:ext uri="{BB962C8B-B14F-4D97-AF65-F5344CB8AC3E}">
        <p14:creationId xmlns:p14="http://schemas.microsoft.com/office/powerpoint/2010/main" val="357423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59" name="Rectangle 205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352FE-66DF-5FEE-DDCC-7D22A90F4BF7}"/>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r>
              <a:rPr lang="en-US" sz="6000" dirty="0"/>
              <a:t>Area and Model vs claim </a:t>
            </a:r>
          </a:p>
        </p:txBody>
      </p:sp>
      <p:sp>
        <p:nvSpPr>
          <p:cNvPr id="4" name="Footer Placeholder 3">
            <a:extLst>
              <a:ext uri="{FF2B5EF4-FFF2-40B4-BE49-F238E27FC236}">
                <a16:creationId xmlns:a16="http://schemas.microsoft.com/office/drawing/2014/main" id="{449C3943-4FD2-3A2E-01F7-4403E7848808}"/>
              </a:ext>
            </a:extLst>
          </p:cNvPr>
          <p:cNvSpPr>
            <a:spLocks noGrp="1"/>
          </p:cNvSpPr>
          <p:nvPr>
            <p:ph type="ftr" sz="quarter" idx="11"/>
          </p:nvPr>
        </p:nvSpPr>
        <p:spPr>
          <a:xfrm>
            <a:off x="4038600" y="136525"/>
            <a:ext cx="4114800" cy="365125"/>
          </a:xfrm>
        </p:spPr>
        <p:txBody>
          <a:bodyPr vert="horz" lIns="91440" tIns="45720" rIns="91440" bIns="45720" rtlCol="0" anchor="ctr">
            <a:normAutofit/>
          </a:bodyPr>
          <a:lstStyle/>
          <a:p>
            <a:pPr>
              <a:spcAft>
                <a:spcPts val="600"/>
              </a:spcAft>
            </a:pPr>
            <a:r>
              <a:rPr lang="en-US" kern="1200" dirty="0">
                <a:latin typeface="+mn-lt"/>
                <a:ea typeface="+mn-ea"/>
                <a:cs typeface="+mn-cs"/>
              </a:rPr>
              <a:t>Presentation Title</a:t>
            </a:r>
          </a:p>
        </p:txBody>
      </p:sp>
      <p:sp>
        <p:nvSpPr>
          <p:cNvPr id="5" name="Slide Number Placeholder 4">
            <a:extLst>
              <a:ext uri="{FF2B5EF4-FFF2-40B4-BE49-F238E27FC236}">
                <a16:creationId xmlns:a16="http://schemas.microsoft.com/office/drawing/2014/main" id="{300D4BA6-E549-B649-EACC-CD041D61CA18}"/>
              </a:ext>
            </a:extLst>
          </p:cNvPr>
          <p:cNvSpPr>
            <a:spLocks noGrp="1"/>
          </p:cNvSpPr>
          <p:nvPr>
            <p:ph type="sldNum" sz="quarter" idx="12"/>
          </p:nvPr>
        </p:nvSpPr>
        <p:spPr>
          <a:xfrm>
            <a:off x="8610600" y="136525"/>
            <a:ext cx="2743200"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8</a:t>
            </a:fld>
            <a:endParaRPr lang="en-US"/>
          </a:p>
        </p:txBody>
      </p:sp>
      <p:sp>
        <p:nvSpPr>
          <p:cNvPr id="2061"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F4A13B"/>
          </a:solidFill>
          <a:ln w="38100" cap="rnd">
            <a:solidFill>
              <a:srgbClr val="F4A13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D811433-7804-8268-DCED-073FDB3A2116}"/>
              </a:ext>
            </a:extLst>
          </p:cNvPr>
          <p:cNvPicPr>
            <a:picLocks noChangeAspect="1"/>
          </p:cNvPicPr>
          <p:nvPr/>
        </p:nvPicPr>
        <p:blipFill>
          <a:blip r:embed="rId2"/>
          <a:stretch>
            <a:fillRect/>
          </a:stretch>
        </p:blipFill>
        <p:spPr>
          <a:xfrm>
            <a:off x="108155" y="1930415"/>
            <a:ext cx="5386161" cy="4560490"/>
          </a:xfrm>
          <a:prstGeom prst="rect">
            <a:avLst/>
          </a:prstGeom>
        </p:spPr>
      </p:pic>
      <p:pic>
        <p:nvPicPr>
          <p:cNvPr id="9" name="Content Placeholder 8">
            <a:extLst>
              <a:ext uri="{FF2B5EF4-FFF2-40B4-BE49-F238E27FC236}">
                <a16:creationId xmlns:a16="http://schemas.microsoft.com/office/drawing/2014/main" id="{44C1E39B-801D-3E65-6610-3DC6673D6625}"/>
              </a:ext>
            </a:extLst>
          </p:cNvPr>
          <p:cNvPicPr>
            <a:picLocks noGrp="1" noChangeAspect="1"/>
          </p:cNvPicPr>
          <p:nvPr>
            <p:ph idx="1"/>
          </p:nvPr>
        </p:nvPicPr>
        <p:blipFill>
          <a:blip r:embed="rId3"/>
          <a:stretch>
            <a:fillRect/>
          </a:stretch>
        </p:blipFill>
        <p:spPr>
          <a:xfrm>
            <a:off x="6093700" y="2000652"/>
            <a:ext cx="5260099" cy="4487002"/>
          </a:xfrm>
        </p:spPr>
      </p:pic>
    </p:spTree>
    <p:extLst>
      <p:ext uri="{BB962C8B-B14F-4D97-AF65-F5344CB8AC3E}">
        <p14:creationId xmlns:p14="http://schemas.microsoft.com/office/powerpoint/2010/main" val="325610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7F47-F1FB-2C0D-9907-0CFF3AC73F33}"/>
              </a:ext>
            </a:extLst>
          </p:cNvPr>
          <p:cNvSpPr>
            <a:spLocks noGrp="1"/>
          </p:cNvSpPr>
          <p:nvPr>
            <p:ph type="title"/>
          </p:nvPr>
        </p:nvSpPr>
        <p:spPr/>
        <p:txBody>
          <a:bodyPr/>
          <a:lstStyle/>
          <a:p>
            <a:r>
              <a:rPr lang="en-US" dirty="0"/>
              <a:t>Decision tree Analysis</a:t>
            </a:r>
          </a:p>
        </p:txBody>
      </p:sp>
      <p:pic>
        <p:nvPicPr>
          <p:cNvPr id="7" name="Content Placeholder 6">
            <a:extLst>
              <a:ext uri="{FF2B5EF4-FFF2-40B4-BE49-F238E27FC236}">
                <a16:creationId xmlns:a16="http://schemas.microsoft.com/office/drawing/2014/main" id="{41CF7022-E76B-B7DA-9FEF-55AEC5532B3B}"/>
              </a:ext>
            </a:extLst>
          </p:cNvPr>
          <p:cNvPicPr>
            <a:picLocks noGrp="1" noChangeAspect="1"/>
          </p:cNvPicPr>
          <p:nvPr>
            <p:ph idx="1"/>
          </p:nvPr>
        </p:nvPicPr>
        <p:blipFill>
          <a:blip r:embed="rId2"/>
          <a:stretch>
            <a:fillRect/>
          </a:stretch>
        </p:blipFill>
        <p:spPr>
          <a:xfrm>
            <a:off x="656303" y="1851317"/>
            <a:ext cx="3707529" cy="2740348"/>
          </a:xfrm>
        </p:spPr>
      </p:pic>
      <p:sp>
        <p:nvSpPr>
          <p:cNvPr id="4" name="Footer Placeholder 3">
            <a:extLst>
              <a:ext uri="{FF2B5EF4-FFF2-40B4-BE49-F238E27FC236}">
                <a16:creationId xmlns:a16="http://schemas.microsoft.com/office/drawing/2014/main" id="{1E508E9E-C45A-EA46-3A34-3A8E914F1D0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6695501-78DE-7B8C-58A1-CCC2786D5AC7}"/>
              </a:ext>
            </a:extLst>
          </p:cNvPr>
          <p:cNvSpPr>
            <a:spLocks noGrp="1"/>
          </p:cNvSpPr>
          <p:nvPr>
            <p:ph type="sldNum" sz="quarter" idx="12"/>
          </p:nvPr>
        </p:nvSpPr>
        <p:spPr/>
        <p:txBody>
          <a:bodyPr/>
          <a:lstStyle/>
          <a:p>
            <a:fld id="{2C18C1E5-FB55-42F5-BD6D-9CC153FCDBE6}" type="slidenum">
              <a:rPr lang="en-US" smtClean="0"/>
              <a:t>9</a:t>
            </a:fld>
            <a:endParaRPr lang="en-US" dirty="0"/>
          </a:p>
        </p:txBody>
      </p:sp>
      <p:pic>
        <p:nvPicPr>
          <p:cNvPr id="9" name="Picture 8">
            <a:extLst>
              <a:ext uri="{FF2B5EF4-FFF2-40B4-BE49-F238E27FC236}">
                <a16:creationId xmlns:a16="http://schemas.microsoft.com/office/drawing/2014/main" id="{A3FF6706-2159-237F-068D-65287D7DE2D4}"/>
              </a:ext>
            </a:extLst>
          </p:cNvPr>
          <p:cNvPicPr>
            <a:picLocks noChangeAspect="1"/>
          </p:cNvPicPr>
          <p:nvPr/>
        </p:nvPicPr>
        <p:blipFill>
          <a:blip r:embed="rId3"/>
          <a:stretch>
            <a:fillRect/>
          </a:stretch>
        </p:blipFill>
        <p:spPr>
          <a:xfrm>
            <a:off x="7636100" y="0"/>
            <a:ext cx="4546068" cy="6858000"/>
          </a:xfrm>
          <a:prstGeom prst="rect">
            <a:avLst/>
          </a:prstGeom>
        </p:spPr>
      </p:pic>
      <p:pic>
        <p:nvPicPr>
          <p:cNvPr id="11" name="Picture 10">
            <a:extLst>
              <a:ext uri="{FF2B5EF4-FFF2-40B4-BE49-F238E27FC236}">
                <a16:creationId xmlns:a16="http://schemas.microsoft.com/office/drawing/2014/main" id="{9AC2EDB8-C22D-D09E-D3B5-1DA1D7D9D94A}"/>
              </a:ext>
            </a:extLst>
          </p:cNvPr>
          <p:cNvPicPr>
            <a:picLocks noChangeAspect="1"/>
          </p:cNvPicPr>
          <p:nvPr/>
        </p:nvPicPr>
        <p:blipFill>
          <a:blip r:embed="rId4"/>
          <a:stretch>
            <a:fillRect/>
          </a:stretch>
        </p:blipFill>
        <p:spPr>
          <a:xfrm>
            <a:off x="4342038" y="2781037"/>
            <a:ext cx="3294062" cy="3443039"/>
          </a:xfrm>
          <a:prstGeom prst="rect">
            <a:avLst/>
          </a:prstGeom>
        </p:spPr>
      </p:pic>
    </p:spTree>
    <p:extLst>
      <p:ext uri="{BB962C8B-B14F-4D97-AF65-F5344CB8AC3E}">
        <p14:creationId xmlns:p14="http://schemas.microsoft.com/office/powerpoint/2010/main" val="338241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2" id="{93B44BEE-AA18-4720-B555-E5F46C5F93FC}" vid="{88E458CA-BB4B-4D24-B4FE-119ECB54A9B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AD9EFA-E074-4C2F-8F25-BF862B8AB68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A49B05-820E-4F16-BCC1-12B2E13002E2}">
  <ds:schemaRefs>
    <ds:schemaRef ds:uri="http://schemas.microsoft.com/sharepoint/v3/contenttype/forms"/>
  </ds:schemaRefs>
</ds:datastoreItem>
</file>

<file path=customXml/itemProps3.xml><?xml version="1.0" encoding="utf-8"?>
<ds:datastoreItem xmlns:ds="http://schemas.openxmlformats.org/officeDocument/2006/customXml" ds:itemID="{05A595FF-F2D2-434C-A89B-B6A4364C4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TM00621257</Template>
  <TotalTime>0</TotalTime>
  <Words>568</Words>
  <Application>Microsoft Office PowerPoint</Application>
  <PresentationFormat>Widescreen</PresentationFormat>
  <Paragraphs>109</Paragraphs>
  <Slides>17</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17</vt:i4>
      </vt:variant>
    </vt:vector>
  </HeadingPairs>
  <TitlesOfParts>
    <vt:vector size="30" baseType="lpstr">
      <vt:lpstr>等线</vt:lpstr>
      <vt:lpstr>Abadi</vt:lpstr>
      <vt:lpstr>Arial</vt:lpstr>
      <vt:lpstr>Calibri</vt:lpstr>
      <vt:lpstr>Lucida Console</vt:lpstr>
      <vt:lpstr>Posterama Text Black</vt:lpstr>
      <vt:lpstr>Posterama Text SemiBold</vt:lpstr>
      <vt:lpstr>The Hand Black</vt:lpstr>
      <vt:lpstr>The Hand Black (Body)</vt:lpstr>
      <vt:lpstr>The Serif Hand Black</vt:lpstr>
      <vt:lpstr>Wingdings</vt:lpstr>
      <vt:lpstr>SketchyVTI</vt:lpstr>
      <vt:lpstr>Custom</vt:lpstr>
      <vt:lpstr>CAR INSURANCE CLAIM PREDICTION GROUP - 12 </vt:lpstr>
      <vt:lpstr>Project Overview</vt:lpstr>
      <vt:lpstr>Introduction</vt:lpstr>
      <vt:lpstr>Dataset description</vt:lpstr>
      <vt:lpstr>Exploratory Data Analysis</vt:lpstr>
      <vt:lpstr>Pre-processing procedures </vt:lpstr>
      <vt:lpstr>Data distribution Analysis</vt:lpstr>
      <vt:lpstr>Area and Model vs claim </vt:lpstr>
      <vt:lpstr>Decision tree Analysis</vt:lpstr>
      <vt:lpstr>Random forest analysis</vt:lpstr>
      <vt:lpstr>RANDOM FOREST ANALYSIS (CONT..)</vt:lpstr>
      <vt:lpstr>Logistic regression analysis</vt:lpstr>
      <vt:lpstr>Neural network analysis</vt:lpstr>
      <vt:lpstr>overview</vt:lpstr>
      <vt:lpstr>SUMMARY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2020-09-02T04:20:49Z</dcterms:created>
  <dcterms:modified xsi:type="dcterms:W3CDTF">2023-12-06T23:01:57Z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