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media/image10.jpg" ContentType="image/jpeg"/>
  <Override PartName="/ppt/media/image11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50" d="100"/>
          <a:sy n="50" d="100"/>
        </p:scale>
        <p:origin x="92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RISHNA%20SCHOO%7b%20FILES\employee_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RISHNA%20SCHOO%7b%20FILES\employee_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RISHNA%20SCHOO%7b%20FILES\employee_data%20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set.xlsx]Sheet3!PivotTable3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826771653543323E-2"/>
          <c:y val="0.20990084572761733"/>
          <c:w val="0.6256135170603675"/>
          <c:h val="0.566959025955088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17</c:v>
                </c:pt>
                <c:pt idx="1">
                  <c:v>22</c:v>
                </c:pt>
                <c:pt idx="2">
                  <c:v>22</c:v>
                </c:pt>
                <c:pt idx="3">
                  <c:v>23</c:v>
                </c:pt>
                <c:pt idx="4">
                  <c:v>20</c:v>
                </c:pt>
                <c:pt idx="5">
                  <c:v>10</c:v>
                </c:pt>
                <c:pt idx="6">
                  <c:v>22</c:v>
                </c:pt>
                <c:pt idx="7">
                  <c:v>20</c:v>
                </c:pt>
                <c:pt idx="8">
                  <c:v>21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A-45DF-9CB5-565AEA07B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26425327"/>
        <c:axId val="1326413807"/>
      </c:barChart>
      <c:catAx>
        <c:axId val="132642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413807"/>
        <c:crosses val="autoZero"/>
        <c:auto val="1"/>
        <c:lblAlgn val="ctr"/>
        <c:lblOffset val="100"/>
        <c:noMultiLvlLbl val="0"/>
      </c:catAx>
      <c:valAx>
        <c:axId val="1326413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42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set.xlsx]Sheet3!PivotTable3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53-4BB0-B64C-CCB9B47537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53-4BB0-B64C-CCB9B47537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53-4BB0-B64C-CCB9B47537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53-4BB0-B64C-CCB9B47537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953-4BB0-B64C-CCB9B47537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953-4BB0-B64C-CCB9B475379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953-4BB0-B64C-CCB9B475379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953-4BB0-B64C-CCB9B475379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953-4BB0-B64C-CCB9B475379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953-4BB0-B64C-CCB9B4753793}"/>
              </c:ext>
            </c:extLst>
          </c:dPt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17</c:v>
                </c:pt>
                <c:pt idx="1">
                  <c:v>22</c:v>
                </c:pt>
                <c:pt idx="2">
                  <c:v>22</c:v>
                </c:pt>
                <c:pt idx="3">
                  <c:v>23</c:v>
                </c:pt>
                <c:pt idx="4">
                  <c:v>20</c:v>
                </c:pt>
                <c:pt idx="5">
                  <c:v>10</c:v>
                </c:pt>
                <c:pt idx="6">
                  <c:v>22</c:v>
                </c:pt>
                <c:pt idx="7">
                  <c:v>20</c:v>
                </c:pt>
                <c:pt idx="8">
                  <c:v>21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953-4BB0-B64C-CCB9B4753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set.xlsx]Sheet3!PivotTable3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01-4ADD-9084-5E7C79CCEA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01-4ADD-9084-5E7C79CCEA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01-4ADD-9084-5E7C79CCEA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01-4ADD-9084-5E7C79CCEA4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01-4ADD-9084-5E7C79CCEA4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801-4ADD-9084-5E7C79CCEA4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801-4ADD-9084-5E7C79CCEA4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801-4ADD-9084-5E7C79CCEA4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801-4ADD-9084-5E7C79CCEA4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801-4ADD-9084-5E7C79CCEA44}"/>
              </c:ext>
            </c:extLst>
          </c:dPt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17</c:v>
                </c:pt>
                <c:pt idx="1">
                  <c:v>22</c:v>
                </c:pt>
                <c:pt idx="2">
                  <c:v>22</c:v>
                </c:pt>
                <c:pt idx="3">
                  <c:v>23</c:v>
                </c:pt>
                <c:pt idx="4">
                  <c:v>20</c:v>
                </c:pt>
                <c:pt idx="5">
                  <c:v>10</c:v>
                </c:pt>
                <c:pt idx="6">
                  <c:v>22</c:v>
                </c:pt>
                <c:pt idx="7">
                  <c:v>20</c:v>
                </c:pt>
                <c:pt idx="8">
                  <c:v>21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801-4ADD-9084-5E7C79CCE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dgespan.org/insights/library/leadership-development/how-to-engage-senior-leaders-in-leadership-develop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ikist.com/free-photo-ikkzd" TargetMode="External"/><Relationship Id="rId11" Type="http://schemas.openxmlformats.org/officeDocument/2006/relationships/hyperlink" Target="https://scienceforwork.com/blog/teamwork-training/" TargetMode="External"/><Relationship Id="rId5" Type="http://schemas.openxmlformats.org/officeDocument/2006/relationships/image" Target="../media/image9.jpg"/><Relationship Id="rId10" Type="http://schemas.openxmlformats.org/officeDocument/2006/relationships/image" Target="../media/image11.jpg"/><Relationship Id="rId4" Type="http://schemas.openxmlformats.org/officeDocument/2006/relationships/hyperlink" Target="https://technofaq.org/posts/2017/03/importance-of-human-resource-management/" TargetMode="External"/><Relationship Id="rId9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0800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KRISHNA ARJUN.R</a:t>
            </a:r>
          </a:p>
          <a:p>
            <a:r>
              <a:rPr lang="en-US" sz="2400" dirty="0"/>
              <a:t>REGISTER NO:         </a:t>
            </a:r>
          </a:p>
          <a:p>
            <a:r>
              <a:rPr lang="en-US" sz="2400" dirty="0"/>
              <a:t>DEPARTMENT:     </a:t>
            </a:r>
            <a:r>
              <a:rPr lang="en-US" sz="2400" dirty="0" err="1"/>
              <a:t>B.Com</a:t>
            </a:r>
            <a:r>
              <a:rPr lang="en-US" sz="2400" dirty="0"/>
              <a:t>   </a:t>
            </a:r>
          </a:p>
          <a:p>
            <a:r>
              <a:rPr lang="en-US" sz="2400" dirty="0"/>
              <a:t>COLLEGE         :     </a:t>
            </a:r>
            <a:r>
              <a:rPr lang="en-US" sz="2400" dirty="0" err="1"/>
              <a:t>Avichi</a:t>
            </a:r>
            <a:r>
              <a:rPr lang="en-US" sz="2400" dirty="0"/>
              <a:t>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0A5A6-1C25-5115-678E-A8951A93D6A3}"/>
              </a:ext>
            </a:extLst>
          </p:cNvPr>
          <p:cNvSpPr txBox="1"/>
          <p:nvPr/>
        </p:nvSpPr>
        <p:spPr>
          <a:xfrm>
            <a:off x="745871" y="1302266"/>
            <a:ext cx="2454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from dash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employee details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D4E9-A787-B1D6-909C-46A38F52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23FC1-884D-FCE2-38BF-73F25A326C44}"/>
              </a:ext>
            </a:extLst>
          </p:cNvPr>
          <p:cNvSpPr txBox="1"/>
          <p:nvPr/>
        </p:nvSpPr>
        <p:spPr>
          <a:xfrm>
            <a:off x="914400" y="1371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Performance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26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64D824-C5E4-00B7-5845-D6D828204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06268"/>
              </p:ext>
            </p:extLst>
          </p:nvPr>
        </p:nvGraphicFramePr>
        <p:xfrm>
          <a:off x="3295650" y="1706880"/>
          <a:ext cx="5600700" cy="344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429A-2B0A-5CF9-C3FF-7CC0E9A3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5726BB-EBF4-B1C3-398E-97E7549DD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078803"/>
              </p:ext>
            </p:extLst>
          </p:nvPr>
        </p:nvGraphicFramePr>
        <p:xfrm>
          <a:off x="755332" y="1158874"/>
          <a:ext cx="4876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5726BB-EBF4-B1C3-398E-97E7549DD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386389"/>
              </p:ext>
            </p:extLst>
          </p:nvPr>
        </p:nvGraphicFramePr>
        <p:xfrm>
          <a:off x="5616892" y="1349374"/>
          <a:ext cx="49682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525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32F4F-E856-CEB2-24A4-2839037B61FB}"/>
              </a:ext>
            </a:extLst>
          </p:cNvPr>
          <p:cNvSpPr txBox="1"/>
          <p:nvPr/>
        </p:nvSpPr>
        <p:spPr>
          <a:xfrm>
            <a:off x="1066800" y="1324094"/>
            <a:ext cx="906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"Employee performance analysis is a crucial tool for organizations to measure, evaluate, and enhance individual and team performance. </a:t>
            </a:r>
          </a:p>
          <a:p>
            <a:r>
              <a:rPr lang="en-US" sz="2400" dirty="0"/>
              <a:t>By leveraging data-driven insights, businesses can:-</a:t>
            </a:r>
          </a:p>
          <a:p>
            <a:r>
              <a:rPr lang="en-US" sz="2400" dirty="0"/>
              <a:t> Identify strengths and weaknesses- </a:t>
            </a:r>
          </a:p>
          <a:p>
            <a:r>
              <a:rPr lang="en-US" sz="2400" dirty="0"/>
              <a:t>Set realistic goals and expectations-</a:t>
            </a:r>
          </a:p>
          <a:p>
            <a:r>
              <a:rPr lang="en-US" sz="2400" dirty="0"/>
              <a:t> Develop targeted training and development programs-</a:t>
            </a:r>
          </a:p>
          <a:p>
            <a:r>
              <a:rPr lang="en-US" sz="2400" dirty="0"/>
              <a:t> Inform fair compensation and promotion decisions- </a:t>
            </a:r>
          </a:p>
          <a:p>
            <a:r>
              <a:rPr lang="en-US" sz="2400" dirty="0"/>
              <a:t>Drive employee engagement and retention-</a:t>
            </a:r>
          </a:p>
          <a:p>
            <a:r>
              <a:rPr lang="en-US" sz="2400" dirty="0"/>
              <a:t> Ultimately, improve overall organizational performance and achieve strategic objectives Regular and effective employee performance analysis fosters a culture of transparency, accountability, and continuous improvement, leading to increased productivity, employee satisfaction, and business success."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FE99A-4830-103C-B129-26DDB27ACF2E}"/>
              </a:ext>
            </a:extLst>
          </p:cNvPr>
          <p:cNvSpPr txBox="1"/>
          <p:nvPr/>
        </p:nvSpPr>
        <p:spPr>
          <a:xfrm>
            <a:off x="1371600" y="2019298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assessment is to evaluate the skill of the employee which he/ she needs to update always.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identify their weakness, scope of improvement are useful to improve their performance which directly proportion to the organization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Promotion, incentive, increment in their remuneration should be considered based on the performance appraisal which should be conducted every quarter.</a:t>
            </a:r>
          </a:p>
          <a:p>
            <a:r>
              <a:rPr lang="en-US" dirty="0"/>
              <a:t> 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their roles and responsibilities are delivered properly.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training in their respective function.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 at work place.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employee engagement.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career growth to retain the potential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D11BD-7849-9AC2-EAC8-F7D0DA80B556}"/>
              </a:ext>
            </a:extLst>
          </p:cNvPr>
          <p:cNvSpPr txBox="1"/>
          <p:nvPr/>
        </p:nvSpPr>
        <p:spPr>
          <a:xfrm>
            <a:off x="1905000" y="185737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18E61-9539-1539-E8B3-A27D50695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9200" y="1600200"/>
            <a:ext cx="2438400" cy="20501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B83AB1-6D8B-C875-3092-C4AF5A27C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22840" y="1695450"/>
            <a:ext cx="3276600" cy="17202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80686F-6B07-F2A0-5B64-55D6E3B96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0600" y="3812257"/>
            <a:ext cx="2667000" cy="2667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C0D169-9C15-496E-7A9E-8F490ADA20BF}"/>
              </a:ext>
            </a:extLst>
          </p:cNvPr>
          <p:cNvSpPr txBox="1"/>
          <p:nvPr/>
        </p:nvSpPr>
        <p:spPr>
          <a:xfrm>
            <a:off x="990600" y="647925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8" tooltip="https://www.bridgespan.org/insights/library/leadership-development/how-to-engage-senior-leaders-in-leadership-develop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9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989758-9DBD-CC7B-E617-DCDEF9C32C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495800" y="3882831"/>
            <a:ext cx="3200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69998-51F7-F84D-1AF2-7683AE806182}"/>
              </a:ext>
            </a:extLst>
          </p:cNvPr>
          <p:cNvSpPr txBox="1"/>
          <p:nvPr/>
        </p:nvSpPr>
        <p:spPr>
          <a:xfrm>
            <a:off x="3657600" y="2438400"/>
            <a:ext cx="3229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–Missing</a:t>
            </a:r>
          </a:p>
          <a:p>
            <a:r>
              <a:rPr lang="en-US" dirty="0"/>
              <a:t>Filter- Remove</a:t>
            </a:r>
          </a:p>
          <a:p>
            <a:r>
              <a:rPr lang="en-US" dirty="0"/>
              <a:t>Pivot- Summary</a:t>
            </a:r>
          </a:p>
          <a:p>
            <a:r>
              <a:rPr lang="en-US" dirty="0"/>
              <a:t>Graph –Data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9D351-7FDD-049F-5AF1-4963D363F0D2}"/>
              </a:ext>
            </a:extLst>
          </p:cNvPr>
          <p:cNvSpPr txBox="1"/>
          <p:nvPr/>
        </p:nvSpPr>
        <p:spPr>
          <a:xfrm>
            <a:off x="1295400" y="18288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Employee=Kaggle</a:t>
            </a:r>
          </a:p>
          <a:p>
            <a:r>
              <a:rPr lang="en-US" dirty="0"/>
              <a:t>Total 26 features</a:t>
            </a:r>
          </a:p>
          <a:p>
            <a:r>
              <a:rPr lang="en-US" dirty="0"/>
              <a:t>Data selected 9 features</a:t>
            </a:r>
          </a:p>
          <a:p>
            <a:r>
              <a:rPr lang="en-US" dirty="0"/>
              <a:t>Employee Id –Numerical Value</a:t>
            </a:r>
          </a:p>
          <a:p>
            <a:r>
              <a:rPr lang="en-US" dirty="0"/>
              <a:t>Emp type</a:t>
            </a:r>
          </a:p>
          <a:p>
            <a:r>
              <a:rPr lang="en-US" dirty="0"/>
              <a:t>Performance Level </a:t>
            </a:r>
          </a:p>
          <a:p>
            <a:r>
              <a:rPr lang="en-US" dirty="0"/>
              <a:t>Gender- male / female</a:t>
            </a:r>
          </a:p>
          <a:p>
            <a:r>
              <a:rPr lang="en-US" dirty="0"/>
              <a:t>Employee rating –Numerical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BAF65-89D2-945B-27BE-61BB43F9B476}"/>
              </a:ext>
            </a:extLst>
          </p:cNvPr>
          <p:cNvSpPr txBox="1"/>
          <p:nvPr/>
        </p:nvSpPr>
        <p:spPr>
          <a:xfrm>
            <a:off x="914400" y="162025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Level= IFS(Z8&gt;=5 “VERY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414</Words>
  <Application>Microsoft Office PowerPoint</Application>
  <PresentationFormat>Widescreen</PresentationFormat>
  <Paragraphs>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krishna arjun</cp:lastModifiedBy>
  <cp:revision>16</cp:revision>
  <dcterms:created xsi:type="dcterms:W3CDTF">2024-03-29T15:07:22Z</dcterms:created>
  <dcterms:modified xsi:type="dcterms:W3CDTF">2024-09-15T08:11:20Z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