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unk.com/en_us/blog/learn/open-source-intelligence-osi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KILL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K B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1FA0-22E6-7793-E17B-004E735F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A06B-07A6-FCD5-0395-EC62D9C2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871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AB2D-1AD8-FE17-9CF4-1FDDEFAB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 Kill 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A134-80D1-1995-C488-FA87228C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cyber kill chain is a security framework designed to identify and stop sophisticated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cyberattacks</a:t>
            </a:r>
            <a:r>
              <a:rPr lang="en-US" b="0" i="0" u="none" strike="noStrike" dirty="0">
                <a:solidFill>
                  <a:srgbClr val="0064D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breaking down the attack into multiple stages. This model helps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teams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recognize, intercept, or prevent attacks before they impact an organization.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are seven stages for Cyber kill chain.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6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B61-B814-62F3-9CDB-9E1355D9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 stages of Cyber Kill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4F5C-F5FA-00CF-0E6D-506C4FD1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1.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Reconnaissance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Weaponization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3. Delivery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4. Exploitation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5. Installation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6. Command and control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7.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FDED-A76C-0A2D-F556-2BD99685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703B-82D7-4C43-1DE9-E0BDFCBE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gather information about their target to identify vulnerabilities and potential entry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stage involves: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 Collecting public data (</a:t>
            </a:r>
            <a:r>
              <a:rPr lang="en-US" b="0" i="0" u="none" strike="noStrike" dirty="0">
                <a:solidFill>
                  <a:srgbClr val="0064D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OSINT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Deploying spying tools.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 Using automated scanners to detect security systems or third-party applications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0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AAD5-F971-9B9D-DFDD-936F554C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2.Weaponization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39D9-7751-3DA6-58A2-0CE40B6A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gathering information,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 malware or malicious payloads to exploit identified weaknesses. This process can include designing new malware forms or modifying existing programs to match specific vulnerabilities.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3.Delivery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attempt to infiltrate the target's network by delivering malware. Common methods include sending phishing emails, using social engineering tools, and exploiting hardware or software vulnerabilities.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0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EB78-DCA2-DC37-51BB-ED1F0226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200" b="1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Exploitation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2B55-0B1E-C54C-CD31-19CC76F2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the malware is delivered, attackers exploit the target's vulnerabilities, further infiltrating the network. They often move laterally across systems, identifying more potential entry points and weaknesses.</a:t>
            </a:r>
          </a:p>
          <a:p>
            <a:pPr algn="just"/>
            <a:r>
              <a:rPr lang="en-US" sz="3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Installation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phase, attackers install malware to gain additional control over the network. Strategies include using Trojan horses, access token manipulation, command-line interfaces, and backdoors to escalate privileges and change permissions.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2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D13E-EC4B-55CA-1E28-358BD1F8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Command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312B-83D0-0F95-4BF1-0DA7C082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233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establish a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 and control (C2) channel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remotely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guide their deployed cyberweapons. They use obfuscation techniques to cover their tracks and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(DoS) tactics to distract security teams from the core objectives of the attack.</a:t>
            </a:r>
          </a:p>
          <a:p>
            <a:r>
              <a:rPr lang="en-US" sz="39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Action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 phase involves executing the attack's primary objective, such as: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64D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exfiltration</a:t>
            </a:r>
          </a:p>
          <a:p>
            <a:pPr marL="0" indent="0" algn="l">
              <a:buNone/>
            </a:pPr>
            <a:r>
              <a:rPr lang="en-US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2. Encryption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(and possible attempts to </a:t>
            </a:r>
            <a:r>
              <a:rPr lang="en-US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ransom or extort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target)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attacks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4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FA01-CC69-BC90-8C2B-087A9BA7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Cyber kill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9DEB-84EB-81B4-5C97-303FCED6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Limited attack detection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insider threat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Lack of flexibility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 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Emerging threats &amp; techniques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2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A80-1729-C8DE-972A-E35372B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Cyber Kill Chain improve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D6C3-1E25-5043-8036-BFDAE489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plunk_data_sans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splunk_data_sans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Endpoint protection software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VPNs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12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{94E3C5AE-12E1-452C-9B1B-86B5A39EB6FB}tf56160789_win32</Template>
  <TotalTime>56</TotalTime>
  <Words>444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splunk_data_sans</vt:lpstr>
      <vt:lpstr>Times New Roman</vt:lpstr>
      <vt:lpstr>Wingdings</vt:lpstr>
      <vt:lpstr>Custom</vt:lpstr>
      <vt:lpstr>CYBER KILL CHAIN</vt:lpstr>
      <vt:lpstr>What is Cyber Kill Chain?</vt:lpstr>
      <vt:lpstr>Seven stages of Cyber Kill Chain</vt:lpstr>
      <vt:lpstr>Reconnaissance</vt:lpstr>
      <vt:lpstr>2.Weaponization</vt:lpstr>
      <vt:lpstr> 4. Exploitation</vt:lpstr>
      <vt:lpstr>6. Command and Control</vt:lpstr>
      <vt:lpstr>Limitations of the Cyber kill Chain</vt:lpstr>
      <vt:lpstr>How can Cyber Kill Chain improve security?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</dc:creator>
  <cp:lastModifiedBy>Krishna</cp:lastModifiedBy>
  <cp:revision>17</cp:revision>
  <dcterms:created xsi:type="dcterms:W3CDTF">2024-10-07T16:34:35Z</dcterms:created>
  <dcterms:modified xsi:type="dcterms:W3CDTF">2024-10-07T17:31:21Z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