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0f9ed85f6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0f9ed85f6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0f9ed85f6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0f9ed85f6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1d53ae722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1d53ae722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4310550" y="2279100"/>
            <a:ext cx="4314900" cy="157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66"/>
              <a:t>Price Negotiator Ecommerce Chatbot System for a movie </a:t>
            </a:r>
            <a:r>
              <a:rPr lang="en" sz="3666"/>
              <a:t>subscription</a:t>
            </a:r>
            <a:r>
              <a:rPr lang="en" sz="3666"/>
              <a:t> website Movieflix.</a:t>
            </a:r>
            <a:endParaRPr sz="36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4310550" y="3320800"/>
            <a:ext cx="4173000" cy="8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By - Krishna Bakshi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	(100804293)</a:t>
            </a:r>
            <a:endParaRPr sz="1900"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175" y="1642349"/>
            <a:ext cx="3938924" cy="221565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Building</a:t>
            </a:r>
            <a:r>
              <a:rPr lang="en" sz="1800"/>
              <a:t> a </a:t>
            </a:r>
            <a:r>
              <a:rPr lang="en" sz="1800"/>
              <a:t>Price Negotiator Ecommerce Chatbot that uses AI to negotiate </a:t>
            </a:r>
            <a:r>
              <a:rPr lang="en"/>
              <a:t>subscription </a:t>
            </a:r>
            <a:r>
              <a:rPr lang="en" sz="1800"/>
              <a:t>prices with MovieFlix consumers. 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How it  works ? 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When browsing the MovieFlix website customers can negotiate </a:t>
            </a:r>
            <a:r>
              <a:rPr lang="en"/>
              <a:t>subscription</a:t>
            </a:r>
            <a:r>
              <a:rPr lang="en"/>
              <a:t> prices with the chatbot, Ask questions about the plans and other basic questions and other questions that the chatbot can answer for them.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MovieFlix Chabot 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Built the chatbot agent for MovieFlix using </a:t>
            </a:r>
            <a:r>
              <a:rPr lang="en"/>
              <a:t>Google's</a:t>
            </a:r>
            <a:r>
              <a:rPr lang="en"/>
              <a:t> </a:t>
            </a:r>
            <a:r>
              <a:rPr lang="en"/>
              <a:t>Dialog Flow</a:t>
            </a:r>
            <a:r>
              <a:rPr lang="en"/>
              <a:t> framework that uses NLP to train the model/chatbot.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we specify the intents that would the questions a customer may ask the chatbot. Then was add responses to these intents, We added sub-intents or follow up intents based on the replies we get from customers.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Website Link - https://kbakshi15.wixsite.com/my-site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37175" y="2317125"/>
            <a:ext cx="5850300" cy="14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