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f9ed85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f9ed85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f9ed85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f9ed85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1d53ae72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1d53ae72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39575" y="1578400"/>
            <a:ext cx="43149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/>
              <a:t>Price Negotiator Ecommerce Chatbot System</a:t>
            </a:r>
            <a:endParaRPr sz="3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81500" y="3552275"/>
            <a:ext cx="4173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- Krishna Bakshi</a:t>
            </a:r>
            <a:endParaRPr sz="19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" y="1642349"/>
            <a:ext cx="3938924" cy="22156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Building</a:t>
            </a:r>
            <a:r>
              <a:rPr lang="en" sz="1800"/>
              <a:t> a </a:t>
            </a:r>
            <a:r>
              <a:rPr lang="en" sz="1800"/>
              <a:t>Price Negotiator Ecommerce Chatbot that uses AI to negotiate product prices with consumers.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How it  works ?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When browsing products on an </a:t>
            </a:r>
            <a:r>
              <a:rPr lang="en" sz="1800"/>
              <a:t>ecommerce </a:t>
            </a:r>
            <a:r>
              <a:rPr lang="en" sz="1800"/>
              <a:t>website like amazon or B</a:t>
            </a:r>
            <a:r>
              <a:rPr lang="en" sz="1800"/>
              <a:t>est buy, consumers can </a:t>
            </a:r>
            <a:r>
              <a:rPr lang="en" sz="1800"/>
              <a:t>use the chatbot to negotiate product prices the same way consumers </a:t>
            </a:r>
            <a:r>
              <a:rPr lang="en"/>
              <a:t>would</a:t>
            </a:r>
            <a:r>
              <a:rPr lang="en" sz="1800"/>
              <a:t> do in a real </a:t>
            </a:r>
            <a:r>
              <a:rPr lang="en" sz="1800"/>
              <a:t>physical</a:t>
            </a:r>
            <a:r>
              <a:rPr lang="en" sz="1800"/>
              <a:t> store with a sale associate.  Chatbot may offer them a reduced price or some other offer/deal</a:t>
            </a:r>
            <a:r>
              <a:rPr lang="en"/>
              <a:t>, Chatbot assisting customers could result in the reduction of chances that customer leaves the 			website without making a purchase.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1)Python for coding and training the chatbot using NLP and machine learning libraries.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2)Frameworks - Chatterbot ,IBM watson, Amazon Lex.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 sz="1800"/>
              <a:t>)Streamlit </a:t>
            </a:r>
            <a:r>
              <a:rPr lang="en"/>
              <a:t>or Flask</a:t>
            </a:r>
            <a:r>
              <a:rPr lang="en" sz="1800"/>
              <a:t> for creating the Web API for the chatbot.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r>
              <a:rPr lang="en" sz="1800"/>
              <a:t>)AWS or Heroku to host to final chatbot web API.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37175" y="2317125"/>
            <a:ext cx="5850300" cy="14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