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05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0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1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8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0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1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lue gloved hand&#10;&#10;Description automatically generated with low confidence">
            <a:extLst>
              <a:ext uri="{FF2B5EF4-FFF2-40B4-BE49-F238E27FC236}">
                <a16:creationId xmlns:a16="http://schemas.microsoft.com/office/drawing/2014/main" id="{815EC8AE-6BDC-4B59-8734-9FCE5BF20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00480-5E5A-4DAF-B4DE-96A8AE5ED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MLC Capstone Project - </a:t>
            </a:r>
            <a:r>
              <a:rPr lang="en-IN" sz="4800">
                <a:latin typeface="Calibri" panose="020F0502020204030204" pitchFamily="34" charset="0"/>
                <a:cs typeface="Calibri" panose="020F0502020204030204" pitchFamily="34" charset="0"/>
              </a:rPr>
              <a:t>Model Deployment</a:t>
            </a:r>
            <a:endParaRPr lang="en-IN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992C7-9FFE-48DC-A97D-6E2EFA5A5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By  Krishnabansuri K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1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Commands used for deploying the flask application on the ec2 instance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2560"/>
            <a:ext cx="10168128" cy="4739640"/>
          </a:xfrm>
        </p:spPr>
        <p:txBody>
          <a:bodyPr>
            <a:normAutofit/>
          </a:bodyPr>
          <a:lstStyle/>
          <a:p>
            <a:r>
              <a:rPr lang="en-IN" sz="1800" dirty="0"/>
              <a:t>Created following files on ec2 instance in a folder called Model Deployment files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index.html has the html page for us to predict the age and gender for 50 device ids</a:t>
            </a:r>
          </a:p>
          <a:p>
            <a:r>
              <a:rPr lang="en-IN" sz="1800" dirty="0"/>
              <a:t>App.py has the implementation of 2 services using Flask, / and /predict. Predict gives the predictions for the 50 device ids</a:t>
            </a:r>
          </a:p>
          <a:p>
            <a:r>
              <a:rPr lang="en-IN" sz="1800" dirty="0"/>
              <a:t>Docker file contains the commands to create the image</a:t>
            </a:r>
          </a:p>
          <a:p>
            <a:r>
              <a:rPr lang="en-IN" sz="1800" dirty="0"/>
              <a:t>Following commands are used to create an image on ec2 instance</a:t>
            </a:r>
          </a:p>
          <a:p>
            <a:pPr marL="0" indent="0">
              <a:buNone/>
            </a:pPr>
            <a:endParaRPr lang="en-IN" sz="1800" dirty="0"/>
          </a:p>
          <a:p>
            <a:pPr lvl="1"/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BD334-A67F-01CF-8725-D12776E7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25" y="1774031"/>
            <a:ext cx="3031835" cy="19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Commands used for deploying the flask application on the ec2 instance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2559"/>
            <a:ext cx="10168128" cy="4958715"/>
          </a:xfrm>
        </p:spPr>
        <p:txBody>
          <a:bodyPr>
            <a:noAutofit/>
          </a:bodyPr>
          <a:lstStyle/>
          <a:p>
            <a:r>
              <a:rPr lang="en-IN" sz="1800" dirty="0"/>
              <a:t>To install docker on EC2: </a:t>
            </a:r>
          </a:p>
          <a:p>
            <a:pPr lvl="1"/>
            <a:r>
              <a:rPr lang="en-IN" sz="1600" dirty="0" err="1"/>
              <a:t>sudo</a:t>
            </a:r>
            <a:r>
              <a:rPr lang="en-IN" sz="1600" dirty="0"/>
              <a:t> amazon-</a:t>
            </a:r>
            <a:r>
              <a:rPr lang="en-IN" sz="1600" dirty="0" err="1"/>
              <a:t>linux</a:t>
            </a:r>
            <a:r>
              <a:rPr lang="en-IN" sz="1600" dirty="0"/>
              <a:t>-extras install docker</a:t>
            </a:r>
          </a:p>
          <a:p>
            <a:pPr lvl="1"/>
            <a:r>
              <a:rPr lang="en-IN" sz="1600" dirty="0" err="1"/>
              <a:t>sudo</a:t>
            </a:r>
            <a:r>
              <a:rPr lang="en-IN" sz="1600" dirty="0"/>
              <a:t> yum install docker</a:t>
            </a:r>
          </a:p>
          <a:p>
            <a:r>
              <a:rPr lang="en-IN" sz="1800" dirty="0"/>
              <a:t>start to docker service</a:t>
            </a:r>
          </a:p>
          <a:p>
            <a:pPr lvl="1"/>
            <a:r>
              <a:rPr lang="en-IN" sz="1600" dirty="0" err="1"/>
              <a:t>sudo</a:t>
            </a:r>
            <a:r>
              <a:rPr lang="en-IN" sz="1600" dirty="0"/>
              <a:t> service docker start</a:t>
            </a:r>
            <a:endParaRPr lang="en-IN" sz="1800" dirty="0"/>
          </a:p>
          <a:p>
            <a:r>
              <a:rPr lang="en-IN" sz="1800" dirty="0"/>
              <a:t>change the user permissions</a:t>
            </a:r>
          </a:p>
          <a:p>
            <a:pPr lvl="1"/>
            <a:r>
              <a:rPr lang="en-IN" sz="1600" dirty="0" err="1"/>
              <a:t>sudo</a:t>
            </a:r>
            <a:r>
              <a:rPr lang="en-IN" sz="1600" dirty="0"/>
              <a:t> </a:t>
            </a:r>
            <a:r>
              <a:rPr lang="en-IN" sz="1600" dirty="0" err="1"/>
              <a:t>usermod</a:t>
            </a:r>
            <a:r>
              <a:rPr lang="en-IN" sz="1600" dirty="0"/>
              <a:t> -a -G docker ec2-user</a:t>
            </a:r>
            <a:endParaRPr lang="sv-SE" sz="1600" dirty="0"/>
          </a:p>
          <a:p>
            <a:r>
              <a:rPr lang="sv-SE" sz="1800" dirty="0"/>
              <a:t>sudo chmod 666 /var/run/docker.sock</a:t>
            </a:r>
          </a:p>
          <a:p>
            <a:r>
              <a:rPr lang="en-IN" sz="1800" dirty="0"/>
              <a:t>#build docker image </a:t>
            </a:r>
          </a:p>
          <a:p>
            <a:pPr lvl="1"/>
            <a:r>
              <a:rPr lang="en-IN" sz="1600" dirty="0"/>
              <a:t>docker build -t </a:t>
            </a:r>
            <a:r>
              <a:rPr lang="en-IN" sz="1600" dirty="0" err="1"/>
              <a:t>agegenderprediction</a:t>
            </a:r>
            <a:r>
              <a:rPr lang="en-IN" sz="1600" dirty="0"/>
              <a:t> .</a:t>
            </a:r>
          </a:p>
          <a:p>
            <a:r>
              <a:rPr lang="en-IN" sz="1800" dirty="0"/>
              <a:t>Run the docker container</a:t>
            </a:r>
          </a:p>
          <a:p>
            <a:pPr lvl="1"/>
            <a:r>
              <a:rPr lang="en-IN" sz="1600" dirty="0"/>
              <a:t>docker run -p 5000:5000 </a:t>
            </a:r>
            <a:r>
              <a:rPr lang="en-IN" sz="1600" dirty="0" err="1"/>
              <a:t>agegenderprediction</a:t>
            </a:r>
            <a:endParaRPr lang="en-IN" sz="1600" dirty="0"/>
          </a:p>
          <a:p>
            <a:r>
              <a:rPr lang="en-IN" sz="1800" dirty="0"/>
              <a:t>This command will give a public URL with which we can access the flask app</a:t>
            </a:r>
          </a:p>
          <a:p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5654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The screenshot of the final output for predicting the campaigns for the 50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B41C2-5C71-9602-83D2-16279599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475"/>
            <a:ext cx="12192000" cy="32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4873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C629E7"/>
      </a:accent1>
      <a:accent2>
        <a:srgbClr val="6E25D7"/>
      </a:accent2>
      <a:accent3>
        <a:srgbClr val="2C2DE7"/>
      </a:accent3>
      <a:accent4>
        <a:srgbClr val="1768D5"/>
      </a:accent4>
      <a:accent5>
        <a:srgbClr val="26BBD7"/>
      </a:accent5>
      <a:accent6>
        <a:srgbClr val="15C396"/>
      </a:accent6>
      <a:hlink>
        <a:srgbClr val="3E93B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203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freight-text-pro</vt:lpstr>
      <vt:lpstr>Neue Haas Grotesk Text Pro</vt:lpstr>
      <vt:lpstr>AccentBoxVTI</vt:lpstr>
      <vt:lpstr>MLC Capstone Project - Model Deployment</vt:lpstr>
      <vt:lpstr>Commands used for deploying the flask application on the ec2 instance</vt:lpstr>
      <vt:lpstr>Commands used for deploying the flask application on the ec2 instance</vt:lpstr>
      <vt:lpstr>The screenshot of the final output for predicting the campaigns for the 50 customers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Krishnabansuri K</dc:creator>
  <cp:lastModifiedBy>Krishnabansuri K</cp:lastModifiedBy>
  <cp:revision>9</cp:revision>
  <dcterms:created xsi:type="dcterms:W3CDTF">2023-01-07T08:52:07Z</dcterms:created>
  <dcterms:modified xsi:type="dcterms:W3CDTF">2023-02-01T18:03:39Z</dcterms:modified>
</cp:coreProperties>
</file>