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4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3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Model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Documentation of all the machine learning models that were built along with the respective parameters that were used (e.g., DBSCAN,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freight-text-pro"/>
              </a:rPr>
              <a:t>XGBoost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, Random Forest,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freight-text-pro"/>
              </a:rPr>
              <a:t>GridSearchCV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7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The reason for using regression or classification for age prediction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3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The outcomes of the evaluation metrics (results for both Scenario 1 and Scenario 2 must be shown separately).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5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9650"/>
            <a:ext cx="10168128" cy="700087"/>
          </a:xfrm>
        </p:spPr>
        <p:txBody>
          <a:bodyPr/>
          <a:lstStyle/>
          <a:p>
            <a:r>
              <a:rPr lang="en-IN" b="0" i="0">
                <a:solidFill>
                  <a:srgbClr val="091E42"/>
                </a:solidFill>
                <a:effectLst/>
                <a:latin typeface="freight-text-pro"/>
              </a:rPr>
              <a:t>Top five rows of the data set at the beginning of the analysis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B215E-BD3E-7863-391D-50876E16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709737"/>
            <a:ext cx="6461760" cy="171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4389D-4901-8211-6AE9-9073F6B4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4986878"/>
            <a:ext cx="7137908" cy="1722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131B7-B6CE-E9D3-29EB-17A0CB4E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408" y="2866940"/>
            <a:ext cx="5239332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6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5172075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List of data cleaning techniques applied such as missing value treatment, etc.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Across all the 3 data</a:t>
            </a:r>
            <a:r>
              <a:rPr lang="en-IN" dirty="0">
                <a:solidFill>
                  <a:srgbClr val="091E42"/>
                </a:solidFill>
                <a:latin typeface="freight-text-pro"/>
              </a:rPr>
              <a:t> sets, app data, events and non-events data, determined the % of missing values and retained columns where missing values is &lt;40%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freight-text-pro"/>
              </a:rPr>
              <a:t>Events data that have latitude and longitude between -1 and 1 and equals 0 are eliminated as they have no importance</a:t>
            </a:r>
          </a:p>
          <a:p>
            <a:pPr lvl="1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Converted gender data (M, F) to 1 and 2 respectively</a:t>
            </a:r>
          </a:p>
          <a:p>
            <a:pPr lvl="1"/>
            <a:r>
              <a:rPr lang="en-IN" dirty="0">
                <a:solidFill>
                  <a:srgbClr val="091E42"/>
                </a:solidFill>
                <a:latin typeface="freight-text-pro"/>
              </a:rPr>
              <a:t>Replaced any special characters in Gender and Age which are the </a:t>
            </a:r>
            <a:r>
              <a:rPr lang="en-IN">
                <a:solidFill>
                  <a:srgbClr val="091E42"/>
                </a:solidFill>
                <a:latin typeface="freight-text-pro"/>
              </a:rPr>
              <a:t>target variables</a:t>
            </a:r>
          </a:p>
          <a:p>
            <a:pPr lvl="1"/>
            <a:r>
              <a:rPr lang="en-IN" b="0" i="0">
                <a:solidFill>
                  <a:srgbClr val="091E42"/>
                </a:solidFill>
                <a:effectLst/>
                <a:latin typeface="freight-text-pro"/>
              </a:rPr>
              <a:t> </a:t>
            </a:r>
            <a:endParaRPr lang="en-IN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000125"/>
            <a:ext cx="10168128" cy="5172075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Feature engineering techniques that were used along with proper reasoning to support why the technique was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7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rgbClr val="091E42"/>
                </a:solidFill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71551"/>
            <a:ext cx="10168128" cy="520065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Outputs to the various EDA and Visualisation codes along with the corresponding results and the insights gathered from each EDA and visualisation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92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962025"/>
            <a:ext cx="10168128" cy="5210175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Geospatial visualisations along with the insights gathered from this visualisation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56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Results interpreting the clusters formed as part of DBSCAN Clustering and how the cluster information is being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3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 brief summary of any additional subtask that was performed and may have improved the data cleaning and feature generation step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3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DD74-C7AC-5C01-D5DF-6756612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0"/>
            <a:ext cx="10271760" cy="1179576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F8EB-DCAB-7D13-B8FF-9689FDF3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2560"/>
            <a:ext cx="10168128" cy="4739640"/>
          </a:xfrm>
        </p:spPr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All the data preparation steps that were used before applying the ML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8438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303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freight-text-pro</vt:lpstr>
      <vt:lpstr>Neue Haas Grotesk Text Pro</vt:lpstr>
      <vt:lpstr>AccentBoxVTI</vt:lpstr>
      <vt:lpstr>MLC Capstone Project - Model Deployment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11</cp:revision>
  <dcterms:created xsi:type="dcterms:W3CDTF">2023-01-07T08:50:42Z</dcterms:created>
  <dcterms:modified xsi:type="dcterms:W3CDTF">2023-02-01T07:42:27Z</dcterms:modified>
</cp:coreProperties>
</file>