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4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gloved hand&#10;&#10;Description automatically generated with low confidence">
            <a:extLst>
              <a:ext uri="{FF2B5EF4-FFF2-40B4-BE49-F238E27FC236}">
                <a16:creationId xmlns:a16="http://schemas.microsoft.com/office/drawing/2014/main" id="{815EC8AE-6BDC-4B59-8734-9FCE5B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0480-5E5A-4DAF-B4DE-96A8AE5E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MLC Capstone Project - Model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92C7-9FFE-48DC-A97D-6E2EFA5A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 Krishnabansuri K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166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MLC Capstone Project - 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Krishnabansuri K</dc:creator>
  <cp:lastModifiedBy>Krishnabansuri K</cp:lastModifiedBy>
  <cp:revision>3</cp:revision>
  <dcterms:created xsi:type="dcterms:W3CDTF">2023-01-07T08:50:42Z</dcterms:created>
  <dcterms:modified xsi:type="dcterms:W3CDTF">2023-01-31T02:33:51Z</dcterms:modified>
</cp:coreProperties>
</file>