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05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0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9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5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1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8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0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1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4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A blue gloved hand&#10;&#10;Description automatically generated with low confidence">
            <a:extLst>
              <a:ext uri="{FF2B5EF4-FFF2-40B4-BE49-F238E27FC236}">
                <a16:creationId xmlns:a16="http://schemas.microsoft.com/office/drawing/2014/main" id="{815EC8AE-6BDC-4B59-8734-9FCE5BF20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00480-5E5A-4DAF-B4DE-96A8AE5ED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IN" sz="4800" dirty="0">
                <a:latin typeface="Calibri" panose="020F0502020204030204" pitchFamily="34" charset="0"/>
                <a:cs typeface="Calibri" panose="020F0502020204030204" pitchFamily="34" charset="0"/>
              </a:rPr>
              <a:t>MLC Capstone Project - Model 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992C7-9FFE-48DC-A97D-6E2EFA5A5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By  Krishnabansuri K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31662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A2C2F"/>
      </a:dk2>
      <a:lt2>
        <a:srgbClr val="F1F3F0"/>
      </a:lt2>
      <a:accent1>
        <a:srgbClr val="C629E7"/>
      </a:accent1>
      <a:accent2>
        <a:srgbClr val="6E25D7"/>
      </a:accent2>
      <a:accent3>
        <a:srgbClr val="2C2DE7"/>
      </a:accent3>
      <a:accent4>
        <a:srgbClr val="1768D5"/>
      </a:accent4>
      <a:accent5>
        <a:srgbClr val="26BBD7"/>
      </a:accent5>
      <a:accent6>
        <a:srgbClr val="15C396"/>
      </a:accent6>
      <a:hlink>
        <a:srgbClr val="3E93BC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Neue Haas Grotesk Text Pro</vt:lpstr>
      <vt:lpstr>AccentBoxVTI</vt:lpstr>
      <vt:lpstr>MLC Capstone Project - Model Building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Krishnabansuri K</dc:creator>
  <cp:lastModifiedBy>Krishnabansuri K</cp:lastModifiedBy>
  <cp:revision>2</cp:revision>
  <dcterms:created xsi:type="dcterms:W3CDTF">2023-01-07T08:52:07Z</dcterms:created>
  <dcterms:modified xsi:type="dcterms:W3CDTF">2023-01-31T02:24:30Z</dcterms:modified>
</cp:coreProperties>
</file>