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84" r:id="rId4"/>
  </p:sldMasterIdLst>
  <p:notesMasterIdLst>
    <p:notesMasterId r:id="rId16"/>
  </p:notesMasterIdLst>
  <p:handoutMasterIdLst>
    <p:handoutMasterId r:id="rId17"/>
  </p:handoutMasterIdLst>
  <p:sldIdLst>
    <p:sldId id="316" r:id="rId5"/>
    <p:sldId id="330" r:id="rId6"/>
    <p:sldId id="331" r:id="rId7"/>
    <p:sldId id="329" r:id="rId8"/>
    <p:sldId id="325" r:id="rId9"/>
    <p:sldId id="326" r:id="rId10"/>
    <p:sldId id="328" r:id="rId11"/>
    <p:sldId id="332" r:id="rId12"/>
    <p:sldId id="334" r:id="rId13"/>
    <p:sldId id="327" r:id="rId14"/>
    <p:sldId id="32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A33E8-17EE-4F37-BC3E-90B4EF43CE7F}" v="12" dt="2024-06-06T08:03:41.686"/>
  </p1510:revLst>
</p1510:revInfo>
</file>

<file path=ppt/tableStyles.xml><?xml version="1.0" encoding="utf-8"?>
<a:tblStyleLst xmlns:a="http://schemas.openxmlformats.org/drawingml/2006/main" def="{ED083AE6-46FA-4A59-8FB0-9F97EB10719F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baraskar" userId="1a4d55670fd11d79" providerId="LiveId" clId="{2E2A33E8-17EE-4F37-BC3E-90B4EF43CE7F}"/>
    <pc:docChg chg="undo custSel addSld delSld modSld sldOrd modMainMaster">
      <pc:chgData name="krishna baraskar" userId="1a4d55670fd11d79" providerId="LiveId" clId="{2E2A33E8-17EE-4F37-BC3E-90B4EF43CE7F}" dt="2024-06-06T08:10:29.997" v="420" actId="1076"/>
      <pc:docMkLst>
        <pc:docMk/>
      </pc:docMkLst>
      <pc:sldChg chg="modSp">
        <pc:chgData name="krishna baraskar" userId="1a4d55670fd11d79" providerId="LiveId" clId="{2E2A33E8-17EE-4F37-BC3E-90B4EF43CE7F}" dt="2024-06-06T07:59:44.691" v="353"/>
        <pc:sldMkLst>
          <pc:docMk/>
          <pc:sldMk cId="2418028581" sldId="316"/>
        </pc:sldMkLst>
        <pc:spChg chg="mod">
          <ac:chgData name="krishna baraskar" userId="1a4d55670fd11d79" providerId="LiveId" clId="{2E2A33E8-17EE-4F37-BC3E-90B4EF43CE7F}" dt="2024-06-06T07:59:44.691" v="353"/>
          <ac:spMkLst>
            <pc:docMk/>
            <pc:sldMk cId="2418028581" sldId="316"/>
            <ac:spMk id="4" creationId="{62B49AE0-2581-DF9C-5621-E84FD439ADDE}"/>
          </ac:spMkLst>
        </pc:spChg>
        <pc:picChg chg="mod">
          <ac:chgData name="krishna baraskar" userId="1a4d55670fd11d79" providerId="LiveId" clId="{2E2A33E8-17EE-4F37-BC3E-90B4EF43CE7F}" dt="2024-06-06T07:59:44.691" v="353"/>
          <ac:picMkLst>
            <pc:docMk/>
            <pc:sldMk cId="2418028581" sldId="316"/>
            <ac:picMk id="8" creationId="{9C3A528C-750F-9734-9CCD-DD7B683418A8}"/>
          </ac:picMkLst>
        </pc:picChg>
      </pc:sldChg>
      <pc:sldChg chg="addSp delSp modSp mod">
        <pc:chgData name="krishna baraskar" userId="1a4d55670fd11d79" providerId="LiveId" clId="{2E2A33E8-17EE-4F37-BC3E-90B4EF43CE7F}" dt="2024-06-06T07:59:44.691" v="353"/>
        <pc:sldMkLst>
          <pc:docMk/>
          <pc:sldMk cId="3626861293" sldId="320"/>
        </pc:sldMkLst>
        <pc:spChg chg="mod">
          <ac:chgData name="krishna baraskar" userId="1a4d55670fd11d79" providerId="LiveId" clId="{2E2A33E8-17EE-4F37-BC3E-90B4EF43CE7F}" dt="2024-06-06T07:59:44.691" v="353"/>
          <ac:spMkLst>
            <pc:docMk/>
            <pc:sldMk cId="3626861293" sldId="320"/>
            <ac:spMk id="2" creationId="{01714109-4BAA-7C6C-92B2-E6B46AD5F946}"/>
          </ac:spMkLst>
        </pc:spChg>
        <pc:spChg chg="mod">
          <ac:chgData name="krishna baraskar" userId="1a4d55670fd11d79" providerId="LiveId" clId="{2E2A33E8-17EE-4F37-BC3E-90B4EF43CE7F}" dt="2024-06-06T07:59:44.691" v="353"/>
          <ac:spMkLst>
            <pc:docMk/>
            <pc:sldMk cId="3626861293" sldId="320"/>
            <ac:spMk id="3" creationId="{2AAC9B03-A748-7CB1-40F2-D099F47D3D0A}"/>
          </ac:spMkLst>
        </pc:spChg>
        <pc:spChg chg="add del mod">
          <ac:chgData name="krishna baraskar" userId="1a4d55670fd11d79" providerId="LiveId" clId="{2E2A33E8-17EE-4F37-BC3E-90B4EF43CE7F}" dt="2024-06-06T07:58:08.305" v="351"/>
          <ac:spMkLst>
            <pc:docMk/>
            <pc:sldMk cId="3626861293" sldId="320"/>
            <ac:spMk id="6" creationId="{46B4D407-3611-E3E1-9A9C-0745CD8088E7}"/>
          </ac:spMkLst>
        </pc:spChg>
        <pc:picChg chg="del">
          <ac:chgData name="krishna baraskar" userId="1a4d55670fd11d79" providerId="LiveId" clId="{2E2A33E8-17EE-4F37-BC3E-90B4EF43CE7F}" dt="2024-06-06T07:58:04.470" v="350" actId="478"/>
          <ac:picMkLst>
            <pc:docMk/>
            <pc:sldMk cId="3626861293" sldId="320"/>
            <ac:picMk id="5" creationId="{D73D34E1-42E1-9B96-9142-09B79F80984D}"/>
          </ac:picMkLst>
        </pc:picChg>
        <pc:picChg chg="add mod">
          <ac:chgData name="krishna baraskar" userId="1a4d55670fd11d79" providerId="LiveId" clId="{2E2A33E8-17EE-4F37-BC3E-90B4EF43CE7F}" dt="2024-06-06T07:59:44.691" v="353"/>
          <ac:picMkLst>
            <pc:docMk/>
            <pc:sldMk cId="3626861293" sldId="320"/>
            <ac:picMk id="7" creationId="{1D3F8953-0550-3470-E1AD-5B15F19AB752}"/>
          </ac:picMkLst>
        </pc:picChg>
      </pc:sldChg>
      <pc:sldChg chg="modSp mod">
        <pc:chgData name="krishna baraskar" userId="1a4d55670fd11d79" providerId="LiveId" clId="{2E2A33E8-17EE-4F37-BC3E-90B4EF43CE7F}" dt="2024-06-06T08:07:14.707" v="401" actId="208"/>
        <pc:sldMkLst>
          <pc:docMk/>
          <pc:sldMk cId="1001536395" sldId="325"/>
        </pc:sldMkLst>
        <pc:picChg chg="mod">
          <ac:chgData name="krishna baraskar" userId="1a4d55670fd11d79" providerId="LiveId" clId="{2E2A33E8-17EE-4F37-BC3E-90B4EF43CE7F}" dt="2024-06-06T08:07:14.707" v="401" actId="208"/>
          <ac:picMkLst>
            <pc:docMk/>
            <pc:sldMk cId="1001536395" sldId="325"/>
            <ac:picMk id="6" creationId="{D53B152F-5400-E00A-6A76-EA1DC1734FDE}"/>
          </ac:picMkLst>
        </pc:picChg>
      </pc:sldChg>
      <pc:sldChg chg="modSp mod">
        <pc:chgData name="krishna baraskar" userId="1a4d55670fd11d79" providerId="LiveId" clId="{2E2A33E8-17EE-4F37-BC3E-90B4EF43CE7F}" dt="2024-06-06T08:07:10.308" v="400" actId="208"/>
        <pc:sldMkLst>
          <pc:docMk/>
          <pc:sldMk cId="3679953289" sldId="326"/>
        </pc:sldMkLst>
        <pc:picChg chg="mod">
          <ac:chgData name="krishna baraskar" userId="1a4d55670fd11d79" providerId="LiveId" clId="{2E2A33E8-17EE-4F37-BC3E-90B4EF43CE7F}" dt="2024-06-06T08:07:10.308" v="400" actId="208"/>
          <ac:picMkLst>
            <pc:docMk/>
            <pc:sldMk cId="3679953289" sldId="326"/>
            <ac:picMk id="6" creationId="{B6F6D809-4DC0-261E-F1E8-5F3734E9533A}"/>
          </ac:picMkLst>
        </pc:picChg>
      </pc:sldChg>
      <pc:sldChg chg="addSp modSp mod ord">
        <pc:chgData name="krishna baraskar" userId="1a4d55670fd11d79" providerId="LiveId" clId="{2E2A33E8-17EE-4F37-BC3E-90B4EF43CE7F}" dt="2024-06-06T08:08:10.808" v="411" actId="20577"/>
        <pc:sldMkLst>
          <pc:docMk/>
          <pc:sldMk cId="1366092985" sldId="327"/>
        </pc:sldMkLst>
        <pc:spChg chg="add mod">
          <ac:chgData name="krishna baraskar" userId="1a4d55670fd11d79" providerId="LiveId" clId="{2E2A33E8-17EE-4F37-BC3E-90B4EF43CE7F}" dt="2024-06-06T08:08:10.808" v="411" actId="20577"/>
          <ac:spMkLst>
            <pc:docMk/>
            <pc:sldMk cId="1366092985" sldId="327"/>
            <ac:spMk id="3" creationId="{4F784AC6-510E-BEC3-450F-30E82603E889}"/>
          </ac:spMkLst>
        </pc:spChg>
        <pc:picChg chg="add mod">
          <ac:chgData name="krishna baraskar" userId="1a4d55670fd11d79" providerId="LiveId" clId="{2E2A33E8-17EE-4F37-BC3E-90B4EF43CE7F}" dt="2024-06-06T08:06:47.817" v="397" actId="208"/>
          <ac:picMkLst>
            <pc:docMk/>
            <pc:sldMk cId="1366092985" sldId="327"/>
            <ac:picMk id="6" creationId="{902FE51E-9537-D184-CB7C-A6B2FC56C884}"/>
          </ac:picMkLst>
        </pc:picChg>
        <pc:picChg chg="add mod">
          <ac:chgData name="krishna baraskar" userId="1a4d55670fd11d79" providerId="LiveId" clId="{2E2A33E8-17EE-4F37-BC3E-90B4EF43CE7F}" dt="2024-06-06T08:06:45.361" v="396" actId="208"/>
          <ac:picMkLst>
            <pc:docMk/>
            <pc:sldMk cId="1366092985" sldId="327"/>
            <ac:picMk id="9" creationId="{40030477-3A85-C300-6D0B-594C1757FB67}"/>
          </ac:picMkLst>
        </pc:picChg>
      </pc:sldChg>
      <pc:sldChg chg="modSp mod">
        <pc:chgData name="krishna baraskar" userId="1a4d55670fd11d79" providerId="LiveId" clId="{2E2A33E8-17EE-4F37-BC3E-90B4EF43CE7F}" dt="2024-06-06T08:07:03.559" v="399" actId="208"/>
        <pc:sldMkLst>
          <pc:docMk/>
          <pc:sldMk cId="4158578258" sldId="328"/>
        </pc:sldMkLst>
        <pc:picChg chg="mod">
          <ac:chgData name="krishna baraskar" userId="1a4d55670fd11d79" providerId="LiveId" clId="{2E2A33E8-17EE-4F37-BC3E-90B4EF43CE7F}" dt="2024-06-06T08:07:03.559" v="399" actId="208"/>
          <ac:picMkLst>
            <pc:docMk/>
            <pc:sldMk cId="4158578258" sldId="328"/>
            <ac:picMk id="6" creationId="{695C1E95-3DCF-A8CD-2B0B-648C2489214E}"/>
          </ac:picMkLst>
        </pc:picChg>
      </pc:sldChg>
      <pc:sldChg chg="modSp mod">
        <pc:chgData name="krishna baraskar" userId="1a4d55670fd11d79" providerId="LiveId" clId="{2E2A33E8-17EE-4F37-BC3E-90B4EF43CE7F}" dt="2024-06-06T08:07:20.683" v="402" actId="208"/>
        <pc:sldMkLst>
          <pc:docMk/>
          <pc:sldMk cId="1203301727" sldId="329"/>
        </pc:sldMkLst>
        <pc:picChg chg="mod">
          <ac:chgData name="krishna baraskar" userId="1a4d55670fd11d79" providerId="LiveId" clId="{2E2A33E8-17EE-4F37-BC3E-90B4EF43CE7F}" dt="2024-06-06T08:07:20.683" v="402" actId="208"/>
          <ac:picMkLst>
            <pc:docMk/>
            <pc:sldMk cId="1203301727" sldId="329"/>
            <ac:picMk id="9" creationId="{DCC3E254-9D5B-FC6C-1008-BE2DBEEC8278}"/>
          </ac:picMkLst>
        </pc:picChg>
      </pc:sldChg>
      <pc:sldChg chg="modSp mod">
        <pc:chgData name="krishna baraskar" userId="1a4d55670fd11d79" providerId="LiveId" clId="{2E2A33E8-17EE-4F37-BC3E-90B4EF43CE7F}" dt="2024-06-06T08:07:32.866" v="404" actId="208"/>
        <pc:sldMkLst>
          <pc:docMk/>
          <pc:sldMk cId="799588027" sldId="330"/>
        </pc:sldMkLst>
        <pc:picChg chg="mod">
          <ac:chgData name="krishna baraskar" userId="1a4d55670fd11d79" providerId="LiveId" clId="{2E2A33E8-17EE-4F37-BC3E-90B4EF43CE7F}" dt="2024-06-06T08:07:32.866" v="404" actId="208"/>
          <ac:picMkLst>
            <pc:docMk/>
            <pc:sldMk cId="799588027" sldId="330"/>
            <ac:picMk id="10" creationId="{78A0372F-4354-289F-811D-CB7CC65A9D47}"/>
          </ac:picMkLst>
        </pc:picChg>
      </pc:sldChg>
      <pc:sldChg chg="modSp mod">
        <pc:chgData name="krishna baraskar" userId="1a4d55670fd11d79" providerId="LiveId" clId="{2E2A33E8-17EE-4F37-BC3E-90B4EF43CE7F}" dt="2024-06-06T08:07:26.804" v="403" actId="208"/>
        <pc:sldMkLst>
          <pc:docMk/>
          <pc:sldMk cId="2642991210" sldId="331"/>
        </pc:sldMkLst>
        <pc:picChg chg="mod">
          <ac:chgData name="krishna baraskar" userId="1a4d55670fd11d79" providerId="LiveId" clId="{2E2A33E8-17EE-4F37-BC3E-90B4EF43CE7F}" dt="2024-06-06T08:07:26.804" v="403" actId="208"/>
          <ac:picMkLst>
            <pc:docMk/>
            <pc:sldMk cId="2642991210" sldId="331"/>
            <ac:picMk id="6" creationId="{E9023810-7056-537D-3D93-6A8881DB650B}"/>
          </ac:picMkLst>
        </pc:picChg>
      </pc:sldChg>
      <pc:sldChg chg="addSp delSp modSp mod">
        <pc:chgData name="krishna baraskar" userId="1a4d55670fd11d79" providerId="LiveId" clId="{2E2A33E8-17EE-4F37-BC3E-90B4EF43CE7F}" dt="2024-06-06T08:10:29.997" v="420" actId="1076"/>
        <pc:sldMkLst>
          <pc:docMk/>
          <pc:sldMk cId="4070443089" sldId="332"/>
        </pc:sldMkLst>
        <pc:spChg chg="add mod">
          <ac:chgData name="krishna baraskar" userId="1a4d55670fd11d79" providerId="LiveId" clId="{2E2A33E8-17EE-4F37-BC3E-90B4EF43CE7F}" dt="2024-06-06T08:09:06.559" v="415" actId="123"/>
          <ac:spMkLst>
            <pc:docMk/>
            <pc:sldMk cId="4070443089" sldId="332"/>
            <ac:spMk id="3" creationId="{DFC46ABC-70F5-D08C-B5B8-4A106D75483A}"/>
          </ac:spMkLst>
        </pc:spChg>
        <pc:picChg chg="add del mod">
          <ac:chgData name="krishna baraskar" userId="1a4d55670fd11d79" providerId="LiveId" clId="{2E2A33E8-17EE-4F37-BC3E-90B4EF43CE7F}" dt="2024-06-06T05:29:21.540" v="113" actId="478"/>
          <ac:picMkLst>
            <pc:docMk/>
            <pc:sldMk cId="4070443089" sldId="332"/>
            <ac:picMk id="6" creationId="{FF2AFDBC-9F5B-C0B5-B930-AA69607A4999}"/>
          </ac:picMkLst>
        </pc:picChg>
        <pc:picChg chg="add mod">
          <ac:chgData name="krishna baraskar" userId="1a4d55670fd11d79" providerId="LiveId" clId="{2E2A33E8-17EE-4F37-BC3E-90B4EF43CE7F}" dt="2024-06-06T08:10:21.692" v="418" actId="1076"/>
          <ac:picMkLst>
            <pc:docMk/>
            <pc:sldMk cId="4070443089" sldId="332"/>
            <ac:picMk id="9" creationId="{616086A2-3480-EE7B-8FE7-F2A11D0F3D96}"/>
          </ac:picMkLst>
        </pc:picChg>
        <pc:picChg chg="add mod">
          <ac:chgData name="krishna baraskar" userId="1a4d55670fd11d79" providerId="LiveId" clId="{2E2A33E8-17EE-4F37-BC3E-90B4EF43CE7F}" dt="2024-06-06T08:10:29.997" v="420" actId="1076"/>
          <ac:picMkLst>
            <pc:docMk/>
            <pc:sldMk cId="4070443089" sldId="332"/>
            <ac:picMk id="11" creationId="{8D1AE600-CAC9-75CC-BDFB-4BD606894026}"/>
          </ac:picMkLst>
        </pc:picChg>
      </pc:sldChg>
      <pc:sldChg chg="add del">
        <pc:chgData name="krishna baraskar" userId="1a4d55670fd11d79" providerId="LiveId" clId="{2E2A33E8-17EE-4F37-BC3E-90B4EF43CE7F}" dt="2024-06-06T07:55:23.275" v="322" actId="47"/>
        <pc:sldMkLst>
          <pc:docMk/>
          <pc:sldMk cId="711555371" sldId="333"/>
        </pc:sldMkLst>
      </pc:sldChg>
      <pc:sldChg chg="addSp modSp add mod">
        <pc:chgData name="krishna baraskar" userId="1a4d55670fd11d79" providerId="LiveId" clId="{2E2A33E8-17EE-4F37-BC3E-90B4EF43CE7F}" dt="2024-06-06T08:09:51.104" v="416" actId="20577"/>
        <pc:sldMkLst>
          <pc:docMk/>
          <pc:sldMk cId="2853762564" sldId="334"/>
        </pc:sldMkLst>
        <pc:spChg chg="add mod">
          <ac:chgData name="krishna baraskar" userId="1a4d55670fd11d79" providerId="LiveId" clId="{2E2A33E8-17EE-4F37-BC3E-90B4EF43CE7F}" dt="2024-06-06T08:09:51.104" v="416" actId="20577"/>
          <ac:spMkLst>
            <pc:docMk/>
            <pc:sldMk cId="2853762564" sldId="334"/>
            <ac:spMk id="3" creationId="{F94FEA3A-CBB3-08F0-4B87-0784D13AB73D}"/>
          </ac:spMkLst>
        </pc:spChg>
        <pc:picChg chg="add mod">
          <ac:chgData name="krishna baraskar" userId="1a4d55670fd11d79" providerId="LiveId" clId="{2E2A33E8-17EE-4F37-BC3E-90B4EF43CE7F}" dt="2024-06-06T08:06:31.147" v="395" actId="208"/>
          <ac:picMkLst>
            <pc:docMk/>
            <pc:sldMk cId="2853762564" sldId="334"/>
            <ac:picMk id="6" creationId="{E006B7DA-C416-512C-0F0C-31D59449F0A5}"/>
          </ac:picMkLst>
        </pc:picChg>
      </pc:sldChg>
      <pc:sldChg chg="add del">
        <pc:chgData name="krishna baraskar" userId="1a4d55670fd11d79" providerId="LiveId" clId="{2E2A33E8-17EE-4F37-BC3E-90B4EF43CE7F}" dt="2024-06-06T08:07:49.938" v="405" actId="47"/>
        <pc:sldMkLst>
          <pc:docMk/>
          <pc:sldMk cId="941056557" sldId="335"/>
        </pc:sldMkLst>
      </pc:sldChg>
      <pc:sldChg chg="add del">
        <pc:chgData name="krishna baraskar" userId="1a4d55670fd11d79" providerId="LiveId" clId="{2E2A33E8-17EE-4F37-BC3E-90B4EF43CE7F}" dt="2024-06-06T07:55:25.201" v="323" actId="47"/>
        <pc:sldMkLst>
          <pc:docMk/>
          <pc:sldMk cId="4147707279" sldId="336"/>
        </pc:sldMkLst>
      </pc:sldChg>
      <pc:sldMasterChg chg="addSp">
        <pc:chgData name="krishna baraskar" userId="1a4d55670fd11d79" providerId="LiveId" clId="{2E2A33E8-17EE-4F37-BC3E-90B4EF43CE7F}" dt="2024-06-06T07:58:57.124" v="352"/>
        <pc:sldMasterMkLst>
          <pc:docMk/>
          <pc:sldMasterMk cId="1361918303" sldId="2147483964"/>
        </pc:sldMasterMkLst>
        <pc:spChg chg="add">
          <ac:chgData name="krishna baraskar" userId="1a4d55670fd11d79" providerId="LiveId" clId="{2E2A33E8-17EE-4F37-BC3E-90B4EF43CE7F}" dt="2024-06-06T07:58:57.124" v="352"/>
          <ac:spMkLst>
            <pc:docMk/>
            <pc:sldMasterMk cId="1361918303" sldId="2147483964"/>
            <ac:spMk id="7" creationId="{777EEB6A-0E32-21A1-57B5-3A1707264FBF}"/>
          </ac:spMkLst>
        </pc:spChg>
        <pc:cxnChg chg="add">
          <ac:chgData name="krishna baraskar" userId="1a4d55670fd11d79" providerId="LiveId" clId="{2E2A33E8-17EE-4F37-BC3E-90B4EF43CE7F}" dt="2024-06-06T07:58:57.124" v="352"/>
          <ac:cxnSpMkLst>
            <pc:docMk/>
            <pc:sldMasterMk cId="1361918303" sldId="2147483964"/>
            <ac:cxnSpMk id="8" creationId="{E4C2E78F-316D-7F45-71CC-D44671D7AA8B}"/>
          </ac:cxnSpMkLst>
        </pc:cxnChg>
      </pc:sldMasterChg>
      <pc:sldMasterChg chg="addSp">
        <pc:chgData name="krishna baraskar" userId="1a4d55670fd11d79" providerId="LiveId" clId="{2E2A33E8-17EE-4F37-BC3E-90B4EF43CE7F}" dt="2024-06-06T07:59:44.691" v="353"/>
        <pc:sldMasterMkLst>
          <pc:docMk/>
          <pc:sldMasterMk cId="3064296842" sldId="2147483984"/>
        </pc:sldMasterMkLst>
        <pc:spChg chg="add">
          <ac:chgData name="krishna baraskar" userId="1a4d55670fd11d79" providerId="LiveId" clId="{2E2A33E8-17EE-4F37-BC3E-90B4EF43CE7F}" dt="2024-06-06T07:59:44.691" v="353"/>
          <ac:spMkLst>
            <pc:docMk/>
            <pc:sldMasterMk cId="3064296842" sldId="2147483984"/>
            <ac:spMk id="7" creationId="{7A430D2F-FD96-8BEE-FD80-51A0B44D7C81}"/>
          </ac:spMkLst>
        </pc:spChg>
        <pc:cxnChg chg="add">
          <ac:chgData name="krishna baraskar" userId="1a4d55670fd11d79" providerId="LiveId" clId="{2E2A33E8-17EE-4F37-BC3E-90B4EF43CE7F}" dt="2024-06-06T07:59:44.691" v="353"/>
          <ac:cxnSpMkLst>
            <pc:docMk/>
            <pc:sldMasterMk cId="3064296842" sldId="2147483984"/>
            <ac:cxnSpMk id="8" creationId="{A869392D-50ED-2C32-CC9E-4BD42BF52618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D5339C-519D-4230-BF0C-1BF09A2FE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82FE9-1227-454F-8FBE-5D49EEFEFD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3CD36-562E-4EEA-8B96-DB5FE3AB0DC1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5AC-387D-4DC2-8066-2F960E1511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55534-4B86-498E-A9D9-C98A3290DC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C5148-8ED6-434E-BA59-EF48324382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A4AB-31E7-4D1C-A552-BCF9442B3075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33291-C0D9-4415-AEC4-F67D377A5A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323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66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114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2533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436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52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196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397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895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090" y="3429000"/>
            <a:ext cx="11248253" cy="2867150"/>
          </a:xfrm>
        </p:spPr>
        <p:txBody>
          <a:bodyPr lIns="0" tIns="0" rIns="0" bIns="0" anchor="b">
            <a:normAutofit/>
          </a:bodyPr>
          <a:lstStyle>
            <a:lvl1pPr algn="l">
              <a:defRPr sz="54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648715D-CF90-CB6D-3F19-8A8821D742E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7718792" cy="30521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0880" y="0"/>
            <a:ext cx="4481120" cy="30521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86C8A-25BA-AB6D-B983-79524ED03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10880" y="0"/>
            <a:ext cx="0" cy="3052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78377-1C25-FF96-E2F0-FF8D4E04B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7912" y="3052119"/>
            <a:ext cx="12199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538DC9E-C0A9-C3F4-B87B-C29DC4121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515" y="130630"/>
            <a:ext cx="1632857" cy="1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29000"/>
            <a:ext cx="11402907" cy="2004514"/>
          </a:xfrm>
        </p:spPr>
        <p:txBody>
          <a:bodyPr lIns="0" tIns="0" rIns="0" bIns="0" anchor="b">
            <a:normAutofit/>
          </a:bodyPr>
          <a:lstStyle>
            <a:lvl1pPr algn="l">
              <a:defRPr sz="54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5559552"/>
            <a:ext cx="11402907" cy="9144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2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648715D-CF90-CB6D-3F19-8A8821D742E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473208" y="0"/>
            <a:ext cx="7718792" cy="30521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481120" cy="3052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86C8A-25BA-AB6D-B983-79524ED03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80560" y="0"/>
            <a:ext cx="0" cy="30521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78377-1C25-FF96-E2F0-FF8D4E04B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7912" y="3052119"/>
            <a:ext cx="12199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538DC9E-C0A9-C3F4-B87B-C29DC4121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64" y="130630"/>
            <a:ext cx="1632857" cy="1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512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608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60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75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893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5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40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940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5060-8972-B347-8CC0-8F1881778433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430D2F-FD96-8BEE-FD80-51A0B44D7C81}"/>
              </a:ext>
            </a:extLst>
          </p:cNvPr>
          <p:cNvSpPr/>
          <p:nvPr userDrawn="1"/>
        </p:nvSpPr>
        <p:spPr>
          <a:xfrm>
            <a:off x="0" y="6303548"/>
            <a:ext cx="12192000" cy="554452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9392D-50ED-2C32-CC9E-4BD42BF52618}"/>
              </a:ext>
            </a:extLst>
          </p:cNvPr>
          <p:cNvCxnSpPr>
            <a:cxnSpLocks/>
          </p:cNvCxnSpPr>
          <p:nvPr userDrawn="1"/>
        </p:nvCxnSpPr>
        <p:spPr>
          <a:xfrm>
            <a:off x="0" y="6323527"/>
            <a:ext cx="12199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296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49AE0-2581-DF9C-5621-E84FD439A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C3A528C-750F-9734-9CCD-DD7B683418A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649" b="264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1F59-8E0E-F3E0-0BF0-2233FC978E33}"/>
              </a:ext>
            </a:extLst>
          </p:cNvPr>
          <p:cNvSpPr/>
          <p:nvPr/>
        </p:nvSpPr>
        <p:spPr>
          <a:xfrm>
            <a:off x="0" y="658368"/>
            <a:ext cx="4709160" cy="56875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10435-8296-DD14-FFA7-DCA1460D6C55}"/>
              </a:ext>
            </a:extLst>
          </p:cNvPr>
          <p:cNvSpPr/>
          <p:nvPr/>
        </p:nvSpPr>
        <p:spPr>
          <a:xfrm>
            <a:off x="4709160" y="658368"/>
            <a:ext cx="7482840" cy="56875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D9A73-8766-8C15-77EC-27DD4A1F3F2B}"/>
              </a:ext>
            </a:extLst>
          </p:cNvPr>
          <p:cNvSpPr/>
          <p:nvPr/>
        </p:nvSpPr>
        <p:spPr>
          <a:xfrm>
            <a:off x="0" y="0"/>
            <a:ext cx="12192000" cy="6583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3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MUSIC</a:t>
            </a:r>
            <a:endParaRPr lang="en-IN" sz="353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84AC6-510E-BEC3-450F-30E82603E889}"/>
              </a:ext>
            </a:extLst>
          </p:cNvPr>
          <p:cNvSpPr txBox="1"/>
          <p:nvPr/>
        </p:nvSpPr>
        <p:spPr>
          <a:xfrm>
            <a:off x="1" y="658368"/>
            <a:ext cx="470916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500" dirty="0"/>
          </a:p>
          <a:p>
            <a:pPr algn="just"/>
            <a:r>
              <a:rPr lang="en-US" sz="2500" dirty="0"/>
              <a:t>Q8: </a:t>
            </a:r>
          </a:p>
          <a:p>
            <a:pPr algn="just"/>
            <a:r>
              <a:rPr lang="en-US" dirty="0"/>
              <a:t>	Return all the track names that have a song length longer </a:t>
            </a:r>
            <a:r>
              <a:rPr lang="en-US" dirty="0" err="1"/>
              <a:t>thanthe</a:t>
            </a:r>
            <a:r>
              <a:rPr lang="en-US" dirty="0"/>
              <a:t> average song length. Return the Name and Milliseconds foreach track. Order by the song length with the longest songs </a:t>
            </a:r>
            <a:r>
              <a:rPr lang="en-US" dirty="0" err="1"/>
              <a:t>listedfirst</a:t>
            </a:r>
            <a:r>
              <a:rPr lang="en-US" dirty="0"/>
              <a:t>.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SELECT </a:t>
            </a:r>
            <a:r>
              <a:rPr lang="en-US" dirty="0" err="1">
                <a:sym typeface="Wingdings" panose="05000000000000000000" pitchFamily="2" charset="2"/>
              </a:rPr>
              <a:t>name,milliseconds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FROM track</a:t>
            </a:r>
          </a:p>
          <a:p>
            <a:r>
              <a:rPr lang="en-US" dirty="0">
                <a:sym typeface="Wingdings" panose="05000000000000000000" pitchFamily="2" charset="2"/>
              </a:rPr>
              <a:t>WHERE milliseconds &gt; (</a:t>
            </a:r>
          </a:p>
          <a:p>
            <a:r>
              <a:rPr lang="en-US" dirty="0">
                <a:sym typeface="Wingdings" panose="05000000000000000000" pitchFamily="2" charset="2"/>
              </a:rPr>
              <a:t>	SELECT AVG(milliseconds) AS 	</a:t>
            </a:r>
            <a:r>
              <a:rPr lang="en-US" dirty="0" err="1">
                <a:sym typeface="Wingdings" panose="05000000000000000000" pitchFamily="2" charset="2"/>
              </a:rPr>
              <a:t>avg_track_length</a:t>
            </a:r>
            <a:r>
              <a:rPr lang="en-US" dirty="0">
                <a:sym typeface="Wingdings" panose="05000000000000000000" pitchFamily="2" charset="2"/>
              </a:rPr>
              <a:t> FROM track)</a:t>
            </a:r>
          </a:p>
          <a:p>
            <a:r>
              <a:rPr lang="en-US" dirty="0">
                <a:sym typeface="Wingdings" panose="05000000000000000000" pitchFamily="2" charset="2"/>
              </a:rPr>
              <a:t>ORDER BY milliseconds DESC;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FE51E-9537-D184-CB7C-A6B2FC56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329" y="796674"/>
            <a:ext cx="3218455" cy="5410955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30477-3A85-C300-6D0B-594C1757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72" y="796675"/>
            <a:ext cx="3466872" cy="5410954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609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4109-4BAA-7C6C-92B2-E6B46AD5F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C9B03-A748-7CB1-40F2-D099F47D3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B Baraskar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D3F8953-0550-3470-E1AD-5B15F19AB75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10448" b="1044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6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1F59-8E0E-F3E0-0BF0-2233FC978E33}"/>
              </a:ext>
            </a:extLst>
          </p:cNvPr>
          <p:cNvSpPr/>
          <p:nvPr/>
        </p:nvSpPr>
        <p:spPr>
          <a:xfrm>
            <a:off x="0" y="658368"/>
            <a:ext cx="4709160" cy="56875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10435-8296-DD14-FFA7-DCA1460D6C55}"/>
              </a:ext>
            </a:extLst>
          </p:cNvPr>
          <p:cNvSpPr/>
          <p:nvPr/>
        </p:nvSpPr>
        <p:spPr>
          <a:xfrm>
            <a:off x="4709160" y="658368"/>
            <a:ext cx="7482840" cy="56875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D9A73-8766-8C15-77EC-27DD4A1F3F2B}"/>
              </a:ext>
            </a:extLst>
          </p:cNvPr>
          <p:cNvSpPr/>
          <p:nvPr/>
        </p:nvSpPr>
        <p:spPr>
          <a:xfrm>
            <a:off x="0" y="0"/>
            <a:ext cx="12192000" cy="6583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3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MUSIC</a:t>
            </a:r>
            <a:endParaRPr lang="en-IN" sz="353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F73B31-E647-3B70-FA67-4063D7D6D530}"/>
              </a:ext>
            </a:extLst>
          </p:cNvPr>
          <p:cNvSpPr txBox="1">
            <a:spLocks/>
          </p:cNvSpPr>
          <p:nvPr/>
        </p:nvSpPr>
        <p:spPr>
          <a:xfrm>
            <a:off x="0" y="1941576"/>
            <a:ext cx="4709160" cy="1905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Database &amp;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A0372F-4354-289F-811D-CB7CC65A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1152144"/>
            <a:ext cx="6382512" cy="4764024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9958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1F59-8E0E-F3E0-0BF0-2233FC978E33}"/>
              </a:ext>
            </a:extLst>
          </p:cNvPr>
          <p:cNvSpPr/>
          <p:nvPr/>
        </p:nvSpPr>
        <p:spPr>
          <a:xfrm>
            <a:off x="0" y="658368"/>
            <a:ext cx="4709160" cy="56875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10435-8296-DD14-FFA7-DCA1460D6C55}"/>
              </a:ext>
            </a:extLst>
          </p:cNvPr>
          <p:cNvSpPr/>
          <p:nvPr/>
        </p:nvSpPr>
        <p:spPr>
          <a:xfrm>
            <a:off x="4709160" y="658368"/>
            <a:ext cx="7482840" cy="56875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D9A73-8766-8C15-77EC-27DD4A1F3F2B}"/>
              </a:ext>
            </a:extLst>
          </p:cNvPr>
          <p:cNvSpPr/>
          <p:nvPr/>
        </p:nvSpPr>
        <p:spPr>
          <a:xfrm>
            <a:off x="0" y="0"/>
            <a:ext cx="12192000" cy="6583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3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MUSIC</a:t>
            </a:r>
            <a:endParaRPr lang="en-IN" sz="353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4851C-85FA-82E5-01FB-FDAFEEE59470}"/>
              </a:ext>
            </a:extLst>
          </p:cNvPr>
          <p:cNvSpPr txBox="1"/>
          <p:nvPr/>
        </p:nvSpPr>
        <p:spPr>
          <a:xfrm>
            <a:off x="0" y="1747217"/>
            <a:ext cx="4724400" cy="2970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Q1:</a:t>
            </a:r>
          </a:p>
          <a:p>
            <a:r>
              <a:rPr lang="en-US" dirty="0"/>
              <a:t>	Who is the senior most employee based on job title?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r>
              <a:rPr lang="en-US" sz="1800" dirty="0">
                <a:sym typeface="Wingdings" panose="05000000000000000000" pitchFamily="2" charset="2"/>
              </a:rPr>
              <a:t>	SELECT </a:t>
            </a:r>
            <a:r>
              <a:rPr lang="en-US" sz="1800" dirty="0" err="1">
                <a:sym typeface="Wingdings" panose="05000000000000000000" pitchFamily="2" charset="2"/>
              </a:rPr>
              <a:t>employee_id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last_name</a:t>
            </a:r>
            <a:r>
              <a:rPr lang="en-US" sz="1800" dirty="0">
                <a:sym typeface="Wingdings" panose="05000000000000000000" pitchFamily="2" charset="2"/>
              </a:rPr>
              <a:t>, 	</a:t>
            </a:r>
            <a:r>
              <a:rPr lang="en-US" sz="1800" dirty="0" err="1">
                <a:sym typeface="Wingdings" panose="05000000000000000000" pitchFamily="2" charset="2"/>
              </a:rPr>
              <a:t>first_name</a:t>
            </a:r>
            <a:r>
              <a:rPr lang="en-US" sz="1800" dirty="0">
                <a:sym typeface="Wingdings" panose="05000000000000000000" pitchFamily="2" charset="2"/>
              </a:rPr>
              <a:t>, title, levels, country 	FROM employee</a:t>
            </a:r>
          </a:p>
          <a:p>
            <a:r>
              <a:rPr lang="en-US" sz="1800" dirty="0">
                <a:sym typeface="Wingdings" panose="05000000000000000000" pitchFamily="2" charset="2"/>
              </a:rPr>
              <a:t>	ORDER BY Levels DESC</a:t>
            </a:r>
          </a:p>
          <a:p>
            <a:r>
              <a:rPr lang="en-US" sz="1800" dirty="0">
                <a:sym typeface="Wingdings" panose="05000000000000000000" pitchFamily="2" charset="2"/>
              </a:rPr>
              <a:t>	LIMIT 1;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23810-7056-537D-3D93-6A8881DB6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948" y="1888427"/>
            <a:ext cx="7050024" cy="2687623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42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1F59-8E0E-F3E0-0BF0-2233FC978E33}"/>
              </a:ext>
            </a:extLst>
          </p:cNvPr>
          <p:cNvSpPr/>
          <p:nvPr/>
        </p:nvSpPr>
        <p:spPr>
          <a:xfrm>
            <a:off x="0" y="658368"/>
            <a:ext cx="4709160" cy="56875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10435-8296-DD14-FFA7-DCA1460D6C55}"/>
              </a:ext>
            </a:extLst>
          </p:cNvPr>
          <p:cNvSpPr/>
          <p:nvPr/>
        </p:nvSpPr>
        <p:spPr>
          <a:xfrm>
            <a:off x="4709160" y="658368"/>
            <a:ext cx="7482840" cy="56875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D9A73-8766-8C15-77EC-27DD4A1F3F2B}"/>
              </a:ext>
            </a:extLst>
          </p:cNvPr>
          <p:cNvSpPr/>
          <p:nvPr/>
        </p:nvSpPr>
        <p:spPr>
          <a:xfrm>
            <a:off x="0" y="0"/>
            <a:ext cx="12192000" cy="6583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3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MUSIC</a:t>
            </a:r>
            <a:endParaRPr lang="en-IN" sz="35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17ABA-9DFF-EB8C-D712-E6B2F934B8B5}"/>
              </a:ext>
            </a:extLst>
          </p:cNvPr>
          <p:cNvSpPr txBox="1"/>
          <p:nvPr/>
        </p:nvSpPr>
        <p:spPr>
          <a:xfrm>
            <a:off x="0" y="1581738"/>
            <a:ext cx="470916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ym typeface="Wingdings" panose="05000000000000000000" pitchFamily="2" charset="2"/>
              </a:rPr>
              <a:t>Q2: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Which countries have the most Invoices?</a:t>
            </a:r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	SELECT COUNT(*) AS k, 	</a:t>
            </a:r>
            <a:r>
              <a:rPr lang="en-US" dirty="0" err="1"/>
              <a:t>billing_country</a:t>
            </a:r>
            <a:r>
              <a:rPr lang="en-US" dirty="0"/>
              <a:t> </a:t>
            </a:r>
          </a:p>
          <a:p>
            <a:r>
              <a:rPr lang="en-US" dirty="0"/>
              <a:t>	FROM invoice</a:t>
            </a:r>
          </a:p>
          <a:p>
            <a:r>
              <a:rPr lang="en-US" dirty="0"/>
              <a:t>	GROUP BY </a:t>
            </a:r>
            <a:r>
              <a:rPr lang="en-US" dirty="0" err="1"/>
              <a:t>billing_country</a:t>
            </a:r>
            <a:endParaRPr lang="en-US" dirty="0"/>
          </a:p>
          <a:p>
            <a:r>
              <a:rPr lang="en-US" dirty="0"/>
              <a:t>	ORDER BY k DESC LIMIT 1;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3E254-9D5B-FC6C-1008-BE2DBEEC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708" y="1581738"/>
            <a:ext cx="7095744" cy="3209717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0330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1F59-8E0E-F3E0-0BF0-2233FC978E33}"/>
              </a:ext>
            </a:extLst>
          </p:cNvPr>
          <p:cNvSpPr/>
          <p:nvPr/>
        </p:nvSpPr>
        <p:spPr>
          <a:xfrm>
            <a:off x="0" y="658368"/>
            <a:ext cx="4709160" cy="5623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10435-8296-DD14-FFA7-DCA1460D6C55}"/>
              </a:ext>
            </a:extLst>
          </p:cNvPr>
          <p:cNvSpPr/>
          <p:nvPr/>
        </p:nvSpPr>
        <p:spPr>
          <a:xfrm>
            <a:off x="4709160" y="658368"/>
            <a:ext cx="7482840" cy="562356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D9A73-8766-8C15-77EC-27DD4A1F3F2B}"/>
              </a:ext>
            </a:extLst>
          </p:cNvPr>
          <p:cNvSpPr/>
          <p:nvPr/>
        </p:nvSpPr>
        <p:spPr>
          <a:xfrm>
            <a:off x="0" y="0"/>
            <a:ext cx="12192000" cy="6583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3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MUSIC</a:t>
            </a:r>
            <a:endParaRPr lang="en-IN" sz="353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DFF35-9456-76B6-6440-C776E6E76B90}"/>
              </a:ext>
            </a:extLst>
          </p:cNvPr>
          <p:cNvSpPr txBox="1"/>
          <p:nvPr/>
        </p:nvSpPr>
        <p:spPr>
          <a:xfrm>
            <a:off x="0" y="1741769"/>
            <a:ext cx="47091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Q3: </a:t>
            </a:r>
          </a:p>
          <a:p>
            <a:endParaRPr lang="en-US" sz="2500" dirty="0"/>
          </a:p>
          <a:p>
            <a:r>
              <a:rPr lang="en-US" dirty="0"/>
              <a:t>	What are top 3 values of total invoice?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SELECT total FROM invoice</a:t>
            </a:r>
          </a:p>
          <a:p>
            <a:r>
              <a:rPr lang="en-US" dirty="0">
                <a:sym typeface="Wingdings" panose="05000000000000000000" pitchFamily="2" charset="2"/>
              </a:rPr>
              <a:t>	ORDER BY total DESC</a:t>
            </a:r>
          </a:p>
          <a:p>
            <a:r>
              <a:rPr lang="en-US" dirty="0">
                <a:sym typeface="Wingdings" panose="05000000000000000000" pitchFamily="2" charset="2"/>
              </a:rPr>
              <a:t>	LIMIT 3;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B152F-5400-E00A-6A76-EA1DC173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09" y="1468096"/>
            <a:ext cx="6865579" cy="3471773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153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1F59-8E0E-F3E0-0BF0-2233FC978E33}"/>
              </a:ext>
            </a:extLst>
          </p:cNvPr>
          <p:cNvSpPr/>
          <p:nvPr/>
        </p:nvSpPr>
        <p:spPr>
          <a:xfrm>
            <a:off x="0" y="658368"/>
            <a:ext cx="4709160" cy="56875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10435-8296-DD14-FFA7-DCA1460D6C55}"/>
              </a:ext>
            </a:extLst>
          </p:cNvPr>
          <p:cNvSpPr/>
          <p:nvPr/>
        </p:nvSpPr>
        <p:spPr>
          <a:xfrm>
            <a:off x="4709160" y="658368"/>
            <a:ext cx="7482840" cy="56875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D9A73-8766-8C15-77EC-27DD4A1F3F2B}"/>
              </a:ext>
            </a:extLst>
          </p:cNvPr>
          <p:cNvSpPr/>
          <p:nvPr/>
        </p:nvSpPr>
        <p:spPr>
          <a:xfrm>
            <a:off x="0" y="0"/>
            <a:ext cx="12192000" cy="6583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3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MUSIC</a:t>
            </a:r>
            <a:endParaRPr lang="en-IN" sz="353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83C16-6EC2-1E9C-CB9B-287E8C5EA551}"/>
              </a:ext>
            </a:extLst>
          </p:cNvPr>
          <p:cNvSpPr txBox="1"/>
          <p:nvPr/>
        </p:nvSpPr>
        <p:spPr>
          <a:xfrm>
            <a:off x="1" y="740664"/>
            <a:ext cx="470916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/>
          </a:p>
          <a:p>
            <a:r>
              <a:rPr lang="en-US" sz="2500" dirty="0"/>
              <a:t>Q4: </a:t>
            </a:r>
          </a:p>
          <a:p>
            <a:r>
              <a:rPr lang="en-US" dirty="0"/>
              <a:t>	</a:t>
            </a:r>
          </a:p>
          <a:p>
            <a:pPr algn="just"/>
            <a:r>
              <a:rPr lang="en-US" dirty="0"/>
              <a:t>	Which city has the best customers? We would like to throw </a:t>
            </a:r>
            <a:r>
              <a:rPr lang="en-US" dirty="0" err="1"/>
              <a:t>apromotional</a:t>
            </a:r>
            <a:r>
              <a:rPr lang="en-US" dirty="0"/>
              <a:t> Music Festival in the city we made the most money. Write </a:t>
            </a:r>
            <a:r>
              <a:rPr lang="en-US" dirty="0" err="1"/>
              <a:t>aquery</a:t>
            </a:r>
            <a:r>
              <a:rPr lang="en-US" dirty="0"/>
              <a:t> that returns one city that has the highest sum of invoice </a:t>
            </a:r>
            <a:r>
              <a:rPr lang="en-US" dirty="0" err="1"/>
              <a:t>totals.Return</a:t>
            </a:r>
            <a:r>
              <a:rPr lang="en-US" dirty="0"/>
              <a:t> both the city name &amp; sum of all invoice totals?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	SELECT SUM(total)AS </a:t>
            </a:r>
            <a:r>
              <a:rPr lang="en-US" dirty="0" err="1"/>
              <a:t>Invoice_total</a:t>
            </a:r>
            <a:r>
              <a:rPr lang="en-US" dirty="0"/>
              <a:t>, 	</a:t>
            </a:r>
            <a:r>
              <a:rPr lang="en-US" dirty="0" err="1"/>
              <a:t>billing_city</a:t>
            </a:r>
            <a:r>
              <a:rPr lang="en-US" dirty="0"/>
              <a:t> FROM invoice</a:t>
            </a:r>
          </a:p>
          <a:p>
            <a:r>
              <a:rPr lang="en-US" dirty="0"/>
              <a:t>	GROUP BY </a:t>
            </a:r>
            <a:r>
              <a:rPr lang="en-US" dirty="0" err="1"/>
              <a:t>billing_city</a:t>
            </a:r>
            <a:endParaRPr lang="en-US" dirty="0"/>
          </a:p>
          <a:p>
            <a:r>
              <a:rPr lang="en-US" dirty="0"/>
              <a:t>	ORDER BY </a:t>
            </a:r>
            <a:r>
              <a:rPr lang="en-US" dirty="0" err="1"/>
              <a:t>invoice_total</a:t>
            </a:r>
            <a:r>
              <a:rPr lang="en-US" dirty="0"/>
              <a:t> DESC;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6D809-4DC0-261E-F1E8-5F3734E9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8106"/>
            <a:ext cx="4407407" cy="5161788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995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1F59-8E0E-F3E0-0BF0-2233FC978E33}"/>
              </a:ext>
            </a:extLst>
          </p:cNvPr>
          <p:cNvSpPr/>
          <p:nvPr/>
        </p:nvSpPr>
        <p:spPr>
          <a:xfrm>
            <a:off x="0" y="658368"/>
            <a:ext cx="4709160" cy="56875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10435-8296-DD14-FFA7-DCA1460D6C55}"/>
              </a:ext>
            </a:extLst>
          </p:cNvPr>
          <p:cNvSpPr/>
          <p:nvPr/>
        </p:nvSpPr>
        <p:spPr>
          <a:xfrm>
            <a:off x="4709160" y="658368"/>
            <a:ext cx="7482840" cy="56875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D9A73-8766-8C15-77EC-27DD4A1F3F2B}"/>
              </a:ext>
            </a:extLst>
          </p:cNvPr>
          <p:cNvSpPr/>
          <p:nvPr/>
        </p:nvSpPr>
        <p:spPr>
          <a:xfrm>
            <a:off x="0" y="0"/>
            <a:ext cx="12192000" cy="6583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3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MUSIC</a:t>
            </a:r>
            <a:endParaRPr lang="en-IN" sz="353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F8219-DEF9-C149-FF25-67FF623DED16}"/>
              </a:ext>
            </a:extLst>
          </p:cNvPr>
          <p:cNvSpPr txBox="1"/>
          <p:nvPr/>
        </p:nvSpPr>
        <p:spPr>
          <a:xfrm>
            <a:off x="0" y="658368"/>
            <a:ext cx="4709160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Q5: </a:t>
            </a:r>
          </a:p>
          <a:p>
            <a:pPr algn="just"/>
            <a:r>
              <a:rPr lang="en-US" dirty="0"/>
              <a:t>	Who is the best customer? The customer who has spent the </a:t>
            </a:r>
            <a:r>
              <a:rPr lang="en-US" dirty="0" err="1"/>
              <a:t>mostmoney</a:t>
            </a:r>
            <a:r>
              <a:rPr lang="en-US" dirty="0"/>
              <a:t> will be declared the best customer. Write a query that </a:t>
            </a:r>
            <a:r>
              <a:rPr lang="en-US" dirty="0" err="1"/>
              <a:t>returnsthe</a:t>
            </a:r>
            <a:r>
              <a:rPr lang="en-US" dirty="0"/>
              <a:t> person who has spent the most money.</a:t>
            </a:r>
          </a:p>
          <a:p>
            <a:pPr algn="just"/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SELECT </a:t>
            </a:r>
            <a:r>
              <a:rPr lang="en-IN" dirty="0" err="1"/>
              <a:t>customer.customer_id</a:t>
            </a:r>
            <a:r>
              <a:rPr lang="en-IN" dirty="0"/>
              <a:t>, </a:t>
            </a:r>
            <a:r>
              <a:rPr lang="en-IN" dirty="0" err="1"/>
              <a:t>customer.first_name</a:t>
            </a:r>
            <a:r>
              <a:rPr lang="en-IN" dirty="0"/>
              <a:t>, </a:t>
            </a:r>
            <a:r>
              <a:rPr lang="en-IN" dirty="0" err="1"/>
              <a:t>customer.last_name</a:t>
            </a:r>
            <a:r>
              <a:rPr lang="en-IN" dirty="0"/>
              <a:t>, SUM(</a:t>
            </a:r>
            <a:r>
              <a:rPr lang="en-IN" dirty="0" err="1"/>
              <a:t>invoice.total</a:t>
            </a:r>
            <a:r>
              <a:rPr lang="en-IN" dirty="0"/>
              <a:t>) AS total</a:t>
            </a:r>
          </a:p>
          <a:p>
            <a:r>
              <a:rPr lang="en-IN" dirty="0"/>
              <a:t>FROM customer</a:t>
            </a:r>
          </a:p>
          <a:p>
            <a:r>
              <a:rPr lang="en-IN" dirty="0"/>
              <a:t>INNER JOIN</a:t>
            </a:r>
          </a:p>
          <a:p>
            <a:r>
              <a:rPr lang="en-IN" dirty="0"/>
              <a:t>	invoice ON </a:t>
            </a:r>
            <a:r>
              <a:rPr lang="en-IN" dirty="0" err="1"/>
              <a:t>customer.customer_id</a:t>
            </a:r>
            <a:r>
              <a:rPr lang="en-IN" dirty="0"/>
              <a:t> = 	</a:t>
            </a:r>
            <a:r>
              <a:rPr lang="en-IN" dirty="0" err="1"/>
              <a:t>invoice.customer_id</a:t>
            </a:r>
            <a:endParaRPr lang="en-IN" dirty="0"/>
          </a:p>
          <a:p>
            <a:r>
              <a:rPr lang="en-IN" dirty="0"/>
              <a:t>GROUP BY</a:t>
            </a:r>
          </a:p>
          <a:p>
            <a:r>
              <a:rPr lang="en-IN" dirty="0"/>
              <a:t>	</a:t>
            </a:r>
            <a:r>
              <a:rPr lang="en-IN" dirty="0" err="1"/>
              <a:t>customer.customer_id</a:t>
            </a:r>
            <a:r>
              <a:rPr lang="en-IN" dirty="0"/>
              <a:t>, 	</a:t>
            </a:r>
            <a:r>
              <a:rPr lang="en-IN" dirty="0" err="1"/>
              <a:t>customer.first_name</a:t>
            </a:r>
            <a:r>
              <a:rPr lang="en-IN" dirty="0"/>
              <a:t>, 	</a:t>
            </a:r>
            <a:r>
              <a:rPr lang="en-IN" dirty="0" err="1"/>
              <a:t>customer.last_name</a:t>
            </a:r>
            <a:endParaRPr lang="en-IN" dirty="0"/>
          </a:p>
          <a:p>
            <a:r>
              <a:rPr lang="en-IN" dirty="0"/>
              <a:t>ORDER BY total DESC LIMIT 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C1E95-3DCF-A8CD-2B0B-648C24892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22" y="1664208"/>
            <a:ext cx="6735115" cy="2834640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5857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1F59-8E0E-F3E0-0BF0-2233FC978E33}"/>
              </a:ext>
            </a:extLst>
          </p:cNvPr>
          <p:cNvSpPr/>
          <p:nvPr/>
        </p:nvSpPr>
        <p:spPr>
          <a:xfrm>
            <a:off x="0" y="658368"/>
            <a:ext cx="4709160" cy="56875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10435-8296-DD14-FFA7-DCA1460D6C55}"/>
              </a:ext>
            </a:extLst>
          </p:cNvPr>
          <p:cNvSpPr/>
          <p:nvPr/>
        </p:nvSpPr>
        <p:spPr>
          <a:xfrm>
            <a:off x="4709160" y="658368"/>
            <a:ext cx="7482840" cy="56875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D9A73-8766-8C15-77EC-27DD4A1F3F2B}"/>
              </a:ext>
            </a:extLst>
          </p:cNvPr>
          <p:cNvSpPr/>
          <p:nvPr/>
        </p:nvSpPr>
        <p:spPr>
          <a:xfrm>
            <a:off x="0" y="0"/>
            <a:ext cx="12192000" cy="6583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3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MUSIC</a:t>
            </a:r>
            <a:endParaRPr lang="en-IN" sz="353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46ABC-70F5-D08C-B5B8-4A106D75483A}"/>
              </a:ext>
            </a:extLst>
          </p:cNvPr>
          <p:cNvSpPr txBox="1"/>
          <p:nvPr/>
        </p:nvSpPr>
        <p:spPr>
          <a:xfrm>
            <a:off x="-79247" y="658368"/>
            <a:ext cx="4788407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Q6: </a:t>
            </a:r>
            <a:endParaRPr lang="en-US" dirty="0"/>
          </a:p>
          <a:p>
            <a:pPr algn="just"/>
            <a:r>
              <a:rPr lang="en-US" dirty="0"/>
              <a:t>	Write query to return the email, first name, last name, &amp; Genre of all Rock Music listeners. Return your list ordered alphabetically by email starting with A.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IN" dirty="0"/>
              <a:t>SELECT DISTINCT </a:t>
            </a:r>
            <a:r>
              <a:rPr lang="en-IN" dirty="0" err="1"/>
              <a:t>email,first_name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 FROM customer</a:t>
            </a:r>
          </a:p>
          <a:p>
            <a:r>
              <a:rPr lang="en-IN" dirty="0"/>
              <a:t>	INNER JOIN invoice ON </a:t>
            </a:r>
            <a:r>
              <a:rPr lang="en-IN" dirty="0" err="1"/>
              <a:t>customer.customer_id</a:t>
            </a:r>
            <a:r>
              <a:rPr lang="en-IN" dirty="0"/>
              <a:t> = </a:t>
            </a:r>
            <a:r>
              <a:rPr lang="en-IN" dirty="0" err="1"/>
              <a:t>invoice.customer_id</a:t>
            </a:r>
            <a:endParaRPr lang="en-IN" dirty="0"/>
          </a:p>
          <a:p>
            <a:r>
              <a:rPr lang="en-IN" dirty="0"/>
              <a:t>	INNER JOIN </a:t>
            </a:r>
            <a:r>
              <a:rPr lang="en-IN" dirty="0" err="1"/>
              <a:t>invoice_line</a:t>
            </a:r>
            <a:r>
              <a:rPr lang="en-IN" dirty="0"/>
              <a:t> ON </a:t>
            </a:r>
            <a:r>
              <a:rPr lang="en-IN" dirty="0" err="1"/>
              <a:t>invoice.invoice_id</a:t>
            </a:r>
            <a:r>
              <a:rPr lang="en-IN" dirty="0"/>
              <a:t> = </a:t>
            </a:r>
            <a:r>
              <a:rPr lang="en-IN" dirty="0" err="1"/>
              <a:t>invoice_line.invoice_id</a:t>
            </a:r>
            <a:endParaRPr lang="en-IN" dirty="0"/>
          </a:p>
          <a:p>
            <a:r>
              <a:rPr lang="en-IN" dirty="0"/>
              <a:t>	WHERE </a:t>
            </a:r>
            <a:r>
              <a:rPr lang="en-IN" dirty="0" err="1"/>
              <a:t>track_id</a:t>
            </a:r>
            <a:r>
              <a:rPr lang="en-IN" dirty="0"/>
              <a:t> IN(</a:t>
            </a:r>
          </a:p>
          <a:p>
            <a:r>
              <a:rPr lang="en-IN" dirty="0"/>
              <a:t>	SELECT </a:t>
            </a:r>
            <a:r>
              <a:rPr lang="en-IN" dirty="0" err="1"/>
              <a:t>track_id</a:t>
            </a:r>
            <a:r>
              <a:rPr lang="en-IN" dirty="0"/>
              <a:t> FROM track</a:t>
            </a:r>
          </a:p>
          <a:p>
            <a:r>
              <a:rPr lang="en-IN" dirty="0"/>
              <a:t>	INNER JOIN genre ON </a:t>
            </a:r>
            <a:r>
              <a:rPr lang="en-IN" dirty="0" err="1"/>
              <a:t>track.genre_id</a:t>
            </a:r>
            <a:r>
              <a:rPr lang="en-IN" dirty="0"/>
              <a:t> = </a:t>
            </a:r>
            <a:r>
              <a:rPr lang="en-IN" dirty="0" err="1"/>
              <a:t>genre.genre_id</a:t>
            </a:r>
            <a:endParaRPr lang="en-IN" dirty="0"/>
          </a:p>
          <a:p>
            <a:r>
              <a:rPr lang="en-IN" dirty="0"/>
              <a:t>	WHERE genre.name LIKE 'Rock’)</a:t>
            </a:r>
          </a:p>
          <a:p>
            <a:r>
              <a:rPr lang="en-IN" dirty="0"/>
              <a:t>	ORDER BY email;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086A2-3480-EE7B-8FE7-F2A11D0F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885" y="977703"/>
            <a:ext cx="3464088" cy="5066482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1AE600-CAC9-75CC-BDFB-4BD606894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26" y="977703"/>
            <a:ext cx="3267111" cy="5066482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7044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1F59-8E0E-F3E0-0BF0-2233FC978E33}"/>
              </a:ext>
            </a:extLst>
          </p:cNvPr>
          <p:cNvSpPr/>
          <p:nvPr/>
        </p:nvSpPr>
        <p:spPr>
          <a:xfrm>
            <a:off x="0" y="658368"/>
            <a:ext cx="4709160" cy="56875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B10435-8296-DD14-FFA7-DCA1460D6C55}"/>
              </a:ext>
            </a:extLst>
          </p:cNvPr>
          <p:cNvSpPr/>
          <p:nvPr/>
        </p:nvSpPr>
        <p:spPr>
          <a:xfrm>
            <a:off x="4709160" y="658368"/>
            <a:ext cx="7482840" cy="56875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D9A73-8766-8C15-77EC-27DD4A1F3F2B}"/>
              </a:ext>
            </a:extLst>
          </p:cNvPr>
          <p:cNvSpPr/>
          <p:nvPr/>
        </p:nvSpPr>
        <p:spPr>
          <a:xfrm>
            <a:off x="0" y="0"/>
            <a:ext cx="12192000" cy="6583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3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MUSIC</a:t>
            </a:r>
            <a:endParaRPr lang="en-IN" sz="353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FEA3A-CBB3-08F0-4B87-0784D13AB73D}"/>
              </a:ext>
            </a:extLst>
          </p:cNvPr>
          <p:cNvSpPr txBox="1"/>
          <p:nvPr/>
        </p:nvSpPr>
        <p:spPr>
          <a:xfrm>
            <a:off x="0" y="658368"/>
            <a:ext cx="4709160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Q7: </a:t>
            </a:r>
          </a:p>
          <a:p>
            <a:pPr algn="just"/>
            <a:r>
              <a:rPr lang="en-US" dirty="0"/>
              <a:t>	Let's invite the artists who have written the most rock music </a:t>
            </a:r>
            <a:r>
              <a:rPr lang="en-US" dirty="0" err="1"/>
              <a:t>inour</a:t>
            </a:r>
            <a:r>
              <a:rPr lang="en-US" dirty="0"/>
              <a:t> dataset. Write a query that returns the Artist name and </a:t>
            </a:r>
            <a:r>
              <a:rPr lang="en-US" dirty="0" err="1"/>
              <a:t>totaltrack</a:t>
            </a:r>
            <a:r>
              <a:rPr lang="en-US" dirty="0"/>
              <a:t> count of the top 10 rock bands?</a:t>
            </a:r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SELECT </a:t>
            </a:r>
            <a:r>
              <a:rPr lang="en-IN" dirty="0" err="1"/>
              <a:t>artist.artist_id</a:t>
            </a:r>
            <a:r>
              <a:rPr lang="en-IN" dirty="0"/>
              <a:t>, artist.name, 	COUNT(</a:t>
            </a:r>
            <a:r>
              <a:rPr lang="en-IN" dirty="0" err="1"/>
              <a:t>track.track_id</a:t>
            </a:r>
            <a:r>
              <a:rPr lang="en-IN" dirty="0"/>
              <a:t>) AS 	</a:t>
            </a:r>
            <a:r>
              <a:rPr lang="en-IN" dirty="0" err="1"/>
              <a:t>number_of_songs</a:t>
            </a:r>
            <a:endParaRPr lang="en-IN" dirty="0"/>
          </a:p>
          <a:p>
            <a:r>
              <a:rPr lang="en-IN" dirty="0"/>
              <a:t>FROM track</a:t>
            </a:r>
          </a:p>
          <a:p>
            <a:r>
              <a:rPr lang="en-IN" dirty="0"/>
              <a:t>INNER JOIN album1 ON 	album1.album_id = </a:t>
            </a:r>
            <a:r>
              <a:rPr lang="en-IN" dirty="0" err="1"/>
              <a:t>track.album_id</a:t>
            </a:r>
            <a:endParaRPr lang="en-IN" dirty="0"/>
          </a:p>
          <a:p>
            <a:r>
              <a:rPr lang="en-IN" dirty="0"/>
              <a:t>INNER JOIN artist ON </a:t>
            </a:r>
            <a:r>
              <a:rPr lang="en-IN" dirty="0" err="1"/>
              <a:t>artist.artist_id</a:t>
            </a:r>
            <a:r>
              <a:rPr lang="en-IN" dirty="0"/>
              <a:t> = 	album1.artist_id</a:t>
            </a:r>
          </a:p>
          <a:p>
            <a:r>
              <a:rPr lang="en-IN" dirty="0"/>
              <a:t>INNER JOIN genre ON </a:t>
            </a:r>
            <a:r>
              <a:rPr lang="en-IN" dirty="0" err="1"/>
              <a:t>genre.genre_id</a:t>
            </a:r>
            <a:r>
              <a:rPr lang="en-IN" dirty="0"/>
              <a:t> = 	</a:t>
            </a:r>
            <a:r>
              <a:rPr lang="en-IN" dirty="0" err="1"/>
              <a:t>track.genre_id</a:t>
            </a:r>
            <a:endParaRPr lang="en-IN" dirty="0"/>
          </a:p>
          <a:p>
            <a:r>
              <a:rPr lang="en-IN" dirty="0"/>
              <a:t>WHERE genre.name LIKE 'Rock'</a:t>
            </a:r>
          </a:p>
          <a:p>
            <a:r>
              <a:rPr lang="en-IN" dirty="0"/>
              <a:t>GROUP BY </a:t>
            </a:r>
            <a:r>
              <a:rPr lang="en-IN" dirty="0" err="1"/>
              <a:t>artist.artist_id</a:t>
            </a:r>
            <a:r>
              <a:rPr lang="en-IN" dirty="0"/>
              <a:t>, artist.name</a:t>
            </a:r>
          </a:p>
          <a:p>
            <a:r>
              <a:rPr lang="en-IN" dirty="0"/>
              <a:t>ORDER BY </a:t>
            </a:r>
            <a:r>
              <a:rPr lang="en-IN" dirty="0" err="1"/>
              <a:t>number_of_songs</a:t>
            </a:r>
            <a:r>
              <a:rPr lang="en-IN" dirty="0"/>
              <a:t> DESC </a:t>
            </a:r>
          </a:p>
          <a:p>
            <a:r>
              <a:rPr lang="en-IN" dirty="0"/>
              <a:t>LIMIT 10;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6B7DA-C416-512C-0F0C-31D59449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172" y="1609344"/>
            <a:ext cx="7052324" cy="3123265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53762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95BAED-01F9-4AFD-BBC9-2B10FDC55A8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A7A3-473F-424D-B0B5-DA7EEEDC73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D4E270-6D79-4411-BDD9-8D7EB6191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151</TotalTime>
  <Words>669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Wingdings</vt:lpstr>
      <vt:lpstr>Damask</vt:lpstr>
      <vt:lpstr>music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baraskar</dc:creator>
  <cp:lastModifiedBy>krishna baraskar</cp:lastModifiedBy>
  <cp:revision>1</cp:revision>
  <dcterms:created xsi:type="dcterms:W3CDTF">2024-06-05T19:28:21Z</dcterms:created>
  <dcterms:modified xsi:type="dcterms:W3CDTF">2024-06-06T08:10:37Z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