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8" r:id="rId2"/>
    <p:sldId id="272" r:id="rId3"/>
    <p:sldId id="271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38302-CC87-45B2-90EE-FB38F1312EE6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56EEC-ADB5-4310-A8C4-349473C24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742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56EEC-ADB5-4310-A8C4-349473C24A3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716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0E30-D8C2-3430-6833-C769A971E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6B087-5582-A15F-5AE5-14920CC74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3F3F-0B2E-DB2F-1816-5E035DEB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33D6-1515-46F6-916A-5075714EB9D1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BE3C2-66E0-0B14-D563-685F5E83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060CA-A50D-A53F-C5BD-180CE488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E714-5D61-4EEA-973D-ECDEC9F0E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65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50EE-F43D-CC6B-1A72-3A54348E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A3A7E-D271-CD70-11AE-B012DCEBB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65D2-50C3-FFE7-E3D1-D2FDF778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33D6-1515-46F6-916A-5075714EB9D1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B2908-43A2-9AB1-CC7A-266EDB06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E09D8-39CD-9243-7C3E-84EFD8B0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E714-5D61-4EEA-973D-ECDEC9F0E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51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35A516-3D32-FC31-9406-5823769A9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F3733-8734-3BCE-E54C-EA677AD0B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9AEB0-D609-8071-BF6D-4468557F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33D6-1515-46F6-916A-5075714EB9D1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1BC61-45F6-7F89-EB4F-948D2C3E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62F89-F257-E3C4-C08A-B9FE4FA0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E714-5D61-4EEA-973D-ECDEC9F0E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89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C175-4C46-9031-FA0B-EFC6E237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13C95-1122-B873-9A8B-8BE0EE208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B3-266F-A4D2-2BB8-9193967C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33D6-1515-46F6-916A-5075714EB9D1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90A2-E785-3AC0-1EB5-68E8E5EC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D6F88-F98F-70B2-56DF-2FDC1347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E714-5D61-4EEA-973D-ECDEC9F0E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01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7C8A-69C8-C617-FDDC-BC02BBB0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181E0-A565-6630-3025-3D74DAF43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9A107-B2CC-0E36-A451-2AA37434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33D6-1515-46F6-916A-5075714EB9D1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B892-D932-C0C1-9DD6-B56181B8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DB3AB-C364-F1B0-A4EB-289B8FEC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E714-5D61-4EEA-973D-ECDEC9F0E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76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652E-5DFD-483E-D8EC-512667CA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29573-9A44-81D8-A2B6-0DD6E0E39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B2ACE-4C1E-A751-3985-B4D98275F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4137E-17A8-5C48-BCC6-AE233987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33D6-1515-46F6-916A-5075714EB9D1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CF1CA-DDC3-5E21-948A-542E7C08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553BC-A4EB-7798-EB73-FB4A75BB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E714-5D61-4EEA-973D-ECDEC9F0E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71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283C-3C37-18CF-A738-5F53E112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E63C1-5E70-8A69-958B-B120E0B4D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F8F0F-7EDA-7AEF-7AD7-578914986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F406C-1D49-BD71-F796-70FC71DB4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7B6E3-8DF3-E4D3-6C05-C35B8FFFF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39A646-B21F-684F-AB90-F1BCDD89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33D6-1515-46F6-916A-5075714EB9D1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959FE-1DF8-9FCB-4A64-F4AB6C12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6CB13-4632-CB0A-9720-BC0FCF45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E714-5D61-4EEA-973D-ECDEC9F0E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09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6A50-5F7B-C55E-55E8-E7345730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AE0A7-1B82-81FF-4F73-8D01A9F7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33D6-1515-46F6-916A-5075714EB9D1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225E2-BBDA-4772-B2E1-46CA5AF1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90FFD-F109-EC2E-95C2-FF1EC848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E714-5D61-4EEA-973D-ECDEC9F0E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B0F6D-9906-5A71-84D4-6897AA70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33D6-1515-46F6-916A-5075714EB9D1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20448-6605-EFCE-2F52-3FA88002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84739-AAC6-355A-3D71-57B097EC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E714-5D61-4EEA-973D-ECDEC9F0E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68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6175-728F-D710-A66B-CD24E1857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73F63-4903-1565-754E-4A0D599A9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2C13A-7462-4250-DA86-F5E806738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528A5-3F1A-3031-73E3-322672F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33D6-1515-46F6-916A-5075714EB9D1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99686-1D8D-EE52-8A82-C9E7E5E8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C6E5E-4C82-9E4C-83B6-D95291C7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E714-5D61-4EEA-973D-ECDEC9F0E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65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C2B0-2817-3715-3127-54E4A622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EE45E-6271-1ADC-CE98-5ED2E30D3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E2471-DA3D-1540-F00F-A60F946A7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D8BAD-14D0-0601-8301-0E648602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33D6-1515-46F6-916A-5075714EB9D1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DBE4-CDFB-5331-6A6F-DA178812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4866E-E279-95CB-B4D0-85659ADC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E714-5D61-4EEA-973D-ECDEC9F0E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48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9BF75-3037-74D5-C523-410A91D12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3A162-1D32-2A21-6DD0-A3C5D2B1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F91AA-FA90-CBB0-4B92-45A29D62C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FD33D6-1515-46F6-916A-5075714EB9D1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C9B99-9244-D979-3F38-60B6DE3CA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47E3D-F46D-6D02-3122-8D8BE56A7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D3E714-5D61-4EEA-973D-ECDEC9F0E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68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D6225A-05F3-2350-378B-7A6F08BC430F}"/>
              </a:ext>
            </a:extLst>
          </p:cNvPr>
          <p:cNvSpPr txBox="1"/>
          <p:nvPr/>
        </p:nvSpPr>
        <p:spPr>
          <a:xfrm>
            <a:off x="1099457" y="500742"/>
            <a:ext cx="4996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Chatbot history Storage workflow</a:t>
            </a:r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9D645DBF-3F76-232B-A9EB-F0298AB05198}"/>
              </a:ext>
            </a:extLst>
          </p:cNvPr>
          <p:cNvSpPr/>
          <p:nvPr/>
        </p:nvSpPr>
        <p:spPr>
          <a:xfrm>
            <a:off x="2486738" y="2778578"/>
            <a:ext cx="1580416" cy="583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interface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4C8ED2-DAD5-446C-9655-399ECB04E92C}"/>
              </a:ext>
            </a:extLst>
          </p:cNvPr>
          <p:cNvSpPr/>
          <p:nvPr/>
        </p:nvSpPr>
        <p:spPr>
          <a:xfrm>
            <a:off x="211946" y="1899042"/>
            <a:ext cx="1251857" cy="7946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3AC68D-CEA2-82DE-F311-354B96A60983}"/>
              </a:ext>
            </a:extLst>
          </p:cNvPr>
          <p:cNvSpPr/>
          <p:nvPr/>
        </p:nvSpPr>
        <p:spPr>
          <a:xfrm>
            <a:off x="264826" y="3006209"/>
            <a:ext cx="1251857" cy="7946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23E8B8-F1A5-F87D-D00C-B7E99179E896}"/>
              </a:ext>
            </a:extLst>
          </p:cNvPr>
          <p:cNvSpPr/>
          <p:nvPr/>
        </p:nvSpPr>
        <p:spPr>
          <a:xfrm>
            <a:off x="284743" y="4212939"/>
            <a:ext cx="1251857" cy="7946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43E858-21B2-C325-7538-C82EB90FFC9C}"/>
              </a:ext>
            </a:extLst>
          </p:cNvPr>
          <p:cNvCxnSpPr>
            <a:cxnSpLocks/>
          </p:cNvCxnSpPr>
          <p:nvPr/>
        </p:nvCxnSpPr>
        <p:spPr>
          <a:xfrm>
            <a:off x="1377543" y="2522454"/>
            <a:ext cx="996464" cy="5833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9F6E2D-EA32-9CA7-1736-C3FCBD3A3015}"/>
              </a:ext>
            </a:extLst>
          </p:cNvPr>
          <p:cNvCxnSpPr>
            <a:cxnSpLocks/>
          </p:cNvCxnSpPr>
          <p:nvPr/>
        </p:nvCxnSpPr>
        <p:spPr>
          <a:xfrm flipV="1">
            <a:off x="1536600" y="3251307"/>
            <a:ext cx="872098" cy="141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B9BC84-F057-92C0-C81B-C06380FA394F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1353270" y="3343094"/>
            <a:ext cx="1055428" cy="9862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hlinkClick r:id="rId4" action="ppaction://hlinksldjump"/>
            <a:extLst>
              <a:ext uri="{FF2B5EF4-FFF2-40B4-BE49-F238E27FC236}">
                <a16:creationId xmlns:a16="http://schemas.microsoft.com/office/drawing/2014/main" id="{DA5EC13F-6A47-0586-D9D6-F31BF3854010}"/>
              </a:ext>
            </a:extLst>
          </p:cNvPr>
          <p:cNvSpPr/>
          <p:nvPr/>
        </p:nvSpPr>
        <p:spPr>
          <a:xfrm>
            <a:off x="5968182" y="3948603"/>
            <a:ext cx="1194906" cy="723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Agent and Model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AEB0EC-9E51-C24C-5F1D-655AE664D43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301243" y="3800866"/>
            <a:ext cx="1074156" cy="1014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E7CFAC6-3701-D547-C979-9F75F4587BE0}"/>
              </a:ext>
            </a:extLst>
          </p:cNvPr>
          <p:cNvSpPr txBox="1"/>
          <p:nvPr/>
        </p:nvSpPr>
        <p:spPr>
          <a:xfrm>
            <a:off x="10885244" y="5065368"/>
            <a:ext cx="1019690" cy="45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Store user Credentials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88E522-86BC-A401-C8A1-7B30E3446C2B}"/>
              </a:ext>
            </a:extLst>
          </p:cNvPr>
          <p:cNvSpPr/>
          <p:nvPr/>
        </p:nvSpPr>
        <p:spPr>
          <a:xfrm>
            <a:off x="8624236" y="1334127"/>
            <a:ext cx="3337892" cy="48718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4CA183-F3DF-1A75-708D-903BD9C09D98}"/>
              </a:ext>
            </a:extLst>
          </p:cNvPr>
          <p:cNvSpPr/>
          <p:nvPr/>
        </p:nvSpPr>
        <p:spPr>
          <a:xfrm>
            <a:off x="5330610" y="2522454"/>
            <a:ext cx="2436302" cy="24504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24C4F0-7E44-0D73-8FB0-3CB61FE53487}"/>
              </a:ext>
            </a:extLst>
          </p:cNvPr>
          <p:cNvSpPr/>
          <p:nvPr/>
        </p:nvSpPr>
        <p:spPr>
          <a:xfrm>
            <a:off x="8832900" y="2912818"/>
            <a:ext cx="861443" cy="96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Redis (cache)</a:t>
            </a:r>
          </a:p>
        </p:txBody>
      </p:sp>
      <p:sp>
        <p:nvSpPr>
          <p:cNvPr id="47" name="Rectangle 46">
            <a:hlinkClick r:id="rId5" action="ppaction://hlinksldjump"/>
            <a:extLst>
              <a:ext uri="{FF2B5EF4-FFF2-40B4-BE49-F238E27FC236}">
                <a16:creationId xmlns:a16="http://schemas.microsoft.com/office/drawing/2014/main" id="{2CD38CE2-BA60-8BD4-03CC-7959EB11A087}"/>
              </a:ext>
            </a:extLst>
          </p:cNvPr>
          <p:cNvSpPr/>
          <p:nvPr/>
        </p:nvSpPr>
        <p:spPr>
          <a:xfrm>
            <a:off x="5870912" y="2751904"/>
            <a:ext cx="1292176" cy="7077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Session &amp; State Management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67E267-ACE6-8849-A5B6-05CFB0CBACC4}"/>
              </a:ext>
            </a:extLst>
          </p:cNvPr>
          <p:cNvSpPr txBox="1"/>
          <p:nvPr/>
        </p:nvSpPr>
        <p:spPr>
          <a:xfrm>
            <a:off x="8469287" y="783247"/>
            <a:ext cx="2678148" cy="338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Chat DB Management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55733E-2695-82EB-7AB5-DCADF597EE8E}"/>
              </a:ext>
            </a:extLst>
          </p:cNvPr>
          <p:cNvSpPr txBox="1"/>
          <p:nvPr/>
        </p:nvSpPr>
        <p:spPr>
          <a:xfrm>
            <a:off x="5303462" y="2100279"/>
            <a:ext cx="267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Chatbot Agent Handling</a:t>
            </a:r>
          </a:p>
        </p:txBody>
      </p:sp>
      <p:sp>
        <p:nvSpPr>
          <p:cNvPr id="52" name="Cylinder 51">
            <a:hlinkClick r:id="rId4" action="ppaction://hlinksldjump"/>
            <a:extLst>
              <a:ext uri="{FF2B5EF4-FFF2-40B4-BE49-F238E27FC236}">
                <a16:creationId xmlns:a16="http://schemas.microsoft.com/office/drawing/2014/main" id="{8B20FF03-2ED6-5A50-E438-A721C15D59A2}"/>
              </a:ext>
            </a:extLst>
          </p:cNvPr>
          <p:cNvSpPr/>
          <p:nvPr/>
        </p:nvSpPr>
        <p:spPr>
          <a:xfrm>
            <a:off x="10278061" y="2202642"/>
            <a:ext cx="1499073" cy="130404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Message Storage,</a:t>
            </a:r>
          </a:p>
          <a:p>
            <a:pPr algn="ctr"/>
            <a:r>
              <a:rPr lang="en-IN" sz="1400" b="1" dirty="0"/>
              <a:t>user ID</a:t>
            </a:r>
            <a:r>
              <a:rPr lang="en-IN" sz="1400" dirty="0"/>
              <a:t> and </a:t>
            </a:r>
            <a:r>
              <a:rPr lang="en-IN" sz="1400" b="1" dirty="0"/>
              <a:t>session ID</a:t>
            </a:r>
            <a:endParaRPr lang="en-IN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35A2F5-3557-8B30-AF14-65E4B19DBCD8}"/>
              </a:ext>
            </a:extLst>
          </p:cNvPr>
          <p:cNvSpPr txBox="1"/>
          <p:nvPr/>
        </p:nvSpPr>
        <p:spPr>
          <a:xfrm>
            <a:off x="9906762" y="1568303"/>
            <a:ext cx="211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MongoDB/DynamoDB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8C81D5-9AF9-A49B-ABD1-42967F6A94C3}"/>
              </a:ext>
            </a:extLst>
          </p:cNvPr>
          <p:cNvCxnSpPr>
            <a:cxnSpLocks/>
          </p:cNvCxnSpPr>
          <p:nvPr/>
        </p:nvCxnSpPr>
        <p:spPr>
          <a:xfrm>
            <a:off x="7784457" y="3656311"/>
            <a:ext cx="8397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4574B0F-4834-A496-B78B-B4190C77B1CE}"/>
              </a:ext>
            </a:extLst>
          </p:cNvPr>
          <p:cNvSpPr txBox="1"/>
          <p:nvPr/>
        </p:nvSpPr>
        <p:spPr>
          <a:xfrm>
            <a:off x="1337683" y="2808661"/>
            <a:ext cx="838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Request/ response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DFC7DC-7DD5-1ABC-1107-DE3B13E292CC}"/>
              </a:ext>
            </a:extLst>
          </p:cNvPr>
          <p:cNvSpPr txBox="1"/>
          <p:nvPr/>
        </p:nvSpPr>
        <p:spPr>
          <a:xfrm>
            <a:off x="7903062" y="3761998"/>
            <a:ext cx="802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Store/ Retrieve info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FAF69C-C0FF-4180-B91F-B58B21741443}"/>
              </a:ext>
            </a:extLst>
          </p:cNvPr>
          <p:cNvCxnSpPr>
            <a:cxnSpLocks/>
            <a:stCxn id="45" idx="3"/>
            <a:endCxn id="52" idx="2"/>
          </p:cNvCxnSpPr>
          <p:nvPr/>
        </p:nvCxnSpPr>
        <p:spPr>
          <a:xfrm flipV="1">
            <a:off x="9694343" y="2854665"/>
            <a:ext cx="583718" cy="5406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ylinder 9">
            <a:extLst>
              <a:ext uri="{FF2B5EF4-FFF2-40B4-BE49-F238E27FC236}">
                <a16:creationId xmlns:a16="http://schemas.microsoft.com/office/drawing/2014/main" id="{E102BE85-F4D5-8455-7289-A7F12DBBA8EB}"/>
              </a:ext>
            </a:extLst>
          </p:cNvPr>
          <p:cNvSpPr/>
          <p:nvPr/>
        </p:nvSpPr>
        <p:spPr>
          <a:xfrm>
            <a:off x="9865554" y="4815575"/>
            <a:ext cx="1019690" cy="94824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MYSQL/ SQLite/ MongoDB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EB53A0-3E4D-18C1-A309-27BF5FCCFEF3}"/>
              </a:ext>
            </a:extLst>
          </p:cNvPr>
          <p:cNvCxnSpPr>
            <a:cxnSpLocks/>
          </p:cNvCxnSpPr>
          <p:nvPr/>
        </p:nvCxnSpPr>
        <p:spPr>
          <a:xfrm>
            <a:off x="6528619" y="3559277"/>
            <a:ext cx="0" cy="241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B7EE2BF-B5EB-621B-BEB8-5257A506E757}"/>
              </a:ext>
            </a:extLst>
          </p:cNvPr>
          <p:cNvSpPr/>
          <p:nvPr/>
        </p:nvSpPr>
        <p:spPr>
          <a:xfrm>
            <a:off x="4652158" y="2005781"/>
            <a:ext cx="336846" cy="30018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718A-820E-A514-4782-49441C16DD45}"/>
              </a:ext>
            </a:extLst>
          </p:cNvPr>
          <p:cNvSpPr txBox="1"/>
          <p:nvPr/>
        </p:nvSpPr>
        <p:spPr>
          <a:xfrm rot="16200000">
            <a:off x="4246183" y="3203373"/>
            <a:ext cx="1157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API Gateway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DA8646-C14C-0686-37CC-F2BD7E57E2AB}"/>
              </a:ext>
            </a:extLst>
          </p:cNvPr>
          <p:cNvCxnSpPr>
            <a:cxnSpLocks/>
          </p:cNvCxnSpPr>
          <p:nvPr/>
        </p:nvCxnSpPr>
        <p:spPr>
          <a:xfrm>
            <a:off x="4067154" y="2910348"/>
            <a:ext cx="5495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6074C3-3D7D-E9DC-7280-B3D02FB6B619}"/>
              </a:ext>
            </a:extLst>
          </p:cNvPr>
          <p:cNvCxnSpPr>
            <a:cxnSpLocks/>
          </p:cNvCxnSpPr>
          <p:nvPr/>
        </p:nvCxnSpPr>
        <p:spPr>
          <a:xfrm>
            <a:off x="4989004" y="2833241"/>
            <a:ext cx="3416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8FB930-59D7-5B38-7A43-1789C26FF9EA}"/>
              </a:ext>
            </a:extLst>
          </p:cNvPr>
          <p:cNvCxnSpPr>
            <a:endCxn id="17" idx="2"/>
          </p:cNvCxnSpPr>
          <p:nvPr/>
        </p:nvCxnSpPr>
        <p:spPr>
          <a:xfrm flipH="1" flipV="1">
            <a:off x="4978756" y="3357262"/>
            <a:ext cx="324706" cy="4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9972B9-C8EF-869B-421F-2C9F3E0EAB5E}"/>
              </a:ext>
            </a:extLst>
          </p:cNvPr>
          <p:cNvCxnSpPr>
            <a:cxnSpLocks/>
          </p:cNvCxnSpPr>
          <p:nvPr/>
        </p:nvCxnSpPr>
        <p:spPr>
          <a:xfrm flipH="1">
            <a:off x="4067154" y="3251307"/>
            <a:ext cx="5495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98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7E8E92E-B35D-D494-2EFD-5E4413DDBF86}"/>
              </a:ext>
            </a:extLst>
          </p:cNvPr>
          <p:cNvSpPr/>
          <p:nvPr/>
        </p:nvSpPr>
        <p:spPr>
          <a:xfrm>
            <a:off x="1215045" y="1823358"/>
            <a:ext cx="1251857" cy="7946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F8B068-8D26-872E-5214-0D79340002C6}"/>
              </a:ext>
            </a:extLst>
          </p:cNvPr>
          <p:cNvSpPr/>
          <p:nvPr/>
        </p:nvSpPr>
        <p:spPr>
          <a:xfrm>
            <a:off x="1215043" y="4346120"/>
            <a:ext cx="1251857" cy="7946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AFEADC-464C-F499-B5D7-5A88D438E3BD}"/>
              </a:ext>
            </a:extLst>
          </p:cNvPr>
          <p:cNvSpPr/>
          <p:nvPr/>
        </p:nvSpPr>
        <p:spPr>
          <a:xfrm>
            <a:off x="1215044" y="3145970"/>
            <a:ext cx="1251857" cy="7946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7C229-39BE-A888-F7AF-5543E088A19D}"/>
              </a:ext>
            </a:extLst>
          </p:cNvPr>
          <p:cNvSpPr txBox="1"/>
          <p:nvPr/>
        </p:nvSpPr>
        <p:spPr>
          <a:xfrm>
            <a:off x="4082144" y="2359493"/>
            <a:ext cx="177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User Interface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B284B8-4698-65E9-7723-5D2CD2AF25ED}"/>
              </a:ext>
            </a:extLst>
          </p:cNvPr>
          <p:cNvSpPr/>
          <p:nvPr/>
        </p:nvSpPr>
        <p:spPr>
          <a:xfrm>
            <a:off x="3995057" y="2859832"/>
            <a:ext cx="1774370" cy="9416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37EE51-5195-FF2A-FC6D-9F1027A6920D}"/>
              </a:ext>
            </a:extLst>
          </p:cNvPr>
          <p:cNvSpPr txBox="1"/>
          <p:nvPr/>
        </p:nvSpPr>
        <p:spPr>
          <a:xfrm>
            <a:off x="4223655" y="3145970"/>
            <a:ext cx="154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Chatbot UI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01CFAE-5EAB-6D8F-CC1D-E29683BF9E3D}"/>
              </a:ext>
            </a:extLst>
          </p:cNvPr>
          <p:cNvCxnSpPr>
            <a:cxnSpLocks/>
          </p:cNvCxnSpPr>
          <p:nvPr/>
        </p:nvCxnSpPr>
        <p:spPr>
          <a:xfrm>
            <a:off x="2358044" y="2485636"/>
            <a:ext cx="1451955" cy="740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20B353-4B86-7907-9733-758A79246F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2466901" y="3429000"/>
            <a:ext cx="1386644" cy="1142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8F0E90-96AF-CC07-044A-89A73EBD6DB2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2466900" y="3543298"/>
            <a:ext cx="1386645" cy="1200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8A317D-0897-1C8C-A83D-0B93D884243E}"/>
              </a:ext>
            </a:extLst>
          </p:cNvPr>
          <p:cNvCxnSpPr>
            <a:cxnSpLocks/>
          </p:cNvCxnSpPr>
          <p:nvPr/>
        </p:nvCxnSpPr>
        <p:spPr>
          <a:xfrm>
            <a:off x="5769427" y="3330636"/>
            <a:ext cx="14586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7B8252-36CA-F508-52DB-E409679BDBF7}"/>
              </a:ext>
            </a:extLst>
          </p:cNvPr>
          <p:cNvSpPr txBox="1"/>
          <p:nvPr/>
        </p:nvSpPr>
        <p:spPr>
          <a:xfrm>
            <a:off x="5998025" y="2925957"/>
            <a:ext cx="1528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Store/Retrieve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71A44-F5FA-359F-F9FD-601C60031E3D}"/>
              </a:ext>
            </a:extLst>
          </p:cNvPr>
          <p:cNvSpPr txBox="1"/>
          <p:nvPr/>
        </p:nvSpPr>
        <p:spPr>
          <a:xfrm>
            <a:off x="2466900" y="2906972"/>
            <a:ext cx="838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Request/ response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7DE101-E52E-92A5-33D2-D340DFC4D8C9}"/>
              </a:ext>
            </a:extLst>
          </p:cNvPr>
          <p:cNvSpPr txBox="1"/>
          <p:nvPr/>
        </p:nvSpPr>
        <p:spPr>
          <a:xfrm>
            <a:off x="642257" y="587829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Chatbot Interface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812D73B-18D7-7679-13F2-D1BEF9301F32}"/>
              </a:ext>
            </a:extLst>
          </p:cNvPr>
          <p:cNvSpPr/>
          <p:nvPr/>
        </p:nvSpPr>
        <p:spPr>
          <a:xfrm>
            <a:off x="7402286" y="2080019"/>
            <a:ext cx="3297836" cy="22924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Back-end System</a:t>
            </a:r>
          </a:p>
        </p:txBody>
      </p:sp>
    </p:spTree>
    <p:extLst>
      <p:ext uri="{BB962C8B-B14F-4D97-AF65-F5344CB8AC3E}">
        <p14:creationId xmlns:p14="http://schemas.microsoft.com/office/powerpoint/2010/main" val="346723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E814AC-2644-E357-2942-CBBAE1A41AF8}"/>
              </a:ext>
            </a:extLst>
          </p:cNvPr>
          <p:cNvSpPr txBox="1"/>
          <p:nvPr/>
        </p:nvSpPr>
        <p:spPr>
          <a:xfrm>
            <a:off x="1359308" y="3038167"/>
            <a:ext cx="1219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(Session Token stored in cookies/local storage)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C01992-BDF0-1F83-6E5F-076851E46735}"/>
              </a:ext>
            </a:extLst>
          </p:cNvPr>
          <p:cNvSpPr/>
          <p:nvPr/>
        </p:nvSpPr>
        <p:spPr>
          <a:xfrm>
            <a:off x="6042542" y="2408915"/>
            <a:ext cx="977080" cy="678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Session Expiry or Closure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3ACD4F-E172-DFEE-CAA1-B692B0043B2A}"/>
              </a:ext>
            </a:extLst>
          </p:cNvPr>
          <p:cNvSpPr/>
          <p:nvPr/>
        </p:nvSpPr>
        <p:spPr>
          <a:xfrm>
            <a:off x="2539484" y="2264870"/>
            <a:ext cx="1046205" cy="16014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4ED9A-913B-846E-AA44-F25A75C1AB45}"/>
              </a:ext>
            </a:extLst>
          </p:cNvPr>
          <p:cNvSpPr txBox="1"/>
          <p:nvPr/>
        </p:nvSpPr>
        <p:spPr>
          <a:xfrm>
            <a:off x="2504769" y="2321089"/>
            <a:ext cx="962932" cy="1384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API   Gateway</a:t>
            </a:r>
          </a:p>
          <a:p>
            <a:endParaRPr lang="en-IN" sz="1400" dirty="0"/>
          </a:p>
          <a:p>
            <a:r>
              <a:rPr lang="en-IN" sz="1400" dirty="0"/>
              <a:t>(Generate</a:t>
            </a:r>
          </a:p>
          <a:p>
            <a:r>
              <a:rPr lang="en-IN" sz="1400" dirty="0"/>
              <a:t>/Retrieve Session)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5E003C-7159-31A5-B186-BDF1637ABFD1}"/>
              </a:ext>
            </a:extLst>
          </p:cNvPr>
          <p:cNvCxnSpPr/>
          <p:nvPr/>
        </p:nvCxnSpPr>
        <p:spPr>
          <a:xfrm>
            <a:off x="1509252" y="2639963"/>
            <a:ext cx="9733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9D8249-0FFE-1FE6-90EF-2756DBBAD952}"/>
              </a:ext>
            </a:extLst>
          </p:cNvPr>
          <p:cNvCxnSpPr>
            <a:cxnSpLocks/>
          </p:cNvCxnSpPr>
          <p:nvPr/>
        </p:nvCxnSpPr>
        <p:spPr>
          <a:xfrm flipH="1">
            <a:off x="1509251" y="2890683"/>
            <a:ext cx="9733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B8C6727-DC23-9EA1-8A52-61A4FF1816CA}"/>
              </a:ext>
            </a:extLst>
          </p:cNvPr>
          <p:cNvSpPr/>
          <p:nvPr/>
        </p:nvSpPr>
        <p:spPr>
          <a:xfrm>
            <a:off x="4168876" y="1897626"/>
            <a:ext cx="4552337" cy="27825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C24CD0-4A25-EEFE-69B2-ED845136CFE9}"/>
              </a:ext>
            </a:extLst>
          </p:cNvPr>
          <p:cNvSpPr txBox="1"/>
          <p:nvPr/>
        </p:nvSpPr>
        <p:spPr>
          <a:xfrm>
            <a:off x="4503174" y="1494503"/>
            <a:ext cx="323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Session Management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BE3CE24D-1C5C-762B-4F50-2385D3925BB9}"/>
              </a:ext>
            </a:extLst>
          </p:cNvPr>
          <p:cNvSpPr/>
          <p:nvPr/>
        </p:nvSpPr>
        <p:spPr>
          <a:xfrm>
            <a:off x="9431144" y="2931155"/>
            <a:ext cx="1494178" cy="142342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Achieve/ Audit Log table</a:t>
            </a:r>
          </a:p>
          <a:p>
            <a:pPr algn="ctr"/>
            <a:endParaRPr lang="en-IN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BFB51A-9ADC-BBBE-FE70-4C5C068A295B}"/>
              </a:ext>
            </a:extLst>
          </p:cNvPr>
          <p:cNvSpPr/>
          <p:nvPr/>
        </p:nvSpPr>
        <p:spPr>
          <a:xfrm>
            <a:off x="4333565" y="2379412"/>
            <a:ext cx="1327355" cy="727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Session Token Creation / Update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C5A331-E08C-2461-046B-540C1F338C4B}"/>
              </a:ext>
            </a:extLst>
          </p:cNvPr>
          <p:cNvSpPr/>
          <p:nvPr/>
        </p:nvSpPr>
        <p:spPr>
          <a:xfrm>
            <a:off x="7327487" y="2380087"/>
            <a:ext cx="1209369" cy="751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Session Reactivation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A7AEC8-97F9-C9B4-D15D-19ACED3BA990}"/>
              </a:ext>
            </a:extLst>
          </p:cNvPr>
          <p:cNvCxnSpPr>
            <a:cxnSpLocks/>
          </p:cNvCxnSpPr>
          <p:nvPr/>
        </p:nvCxnSpPr>
        <p:spPr>
          <a:xfrm>
            <a:off x="3546366" y="2989004"/>
            <a:ext cx="5475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6D808A5-BC5A-DB11-15F9-C7BFA948A654}"/>
              </a:ext>
            </a:extLst>
          </p:cNvPr>
          <p:cNvSpPr/>
          <p:nvPr/>
        </p:nvSpPr>
        <p:spPr>
          <a:xfrm>
            <a:off x="5018136" y="3642868"/>
            <a:ext cx="2961099" cy="9094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Delete History/Conversation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64D615-7C1E-9092-EE66-BF4BC1F70ADA}"/>
              </a:ext>
            </a:extLst>
          </p:cNvPr>
          <p:cNvSpPr/>
          <p:nvPr/>
        </p:nvSpPr>
        <p:spPr>
          <a:xfrm>
            <a:off x="5282385" y="3831784"/>
            <a:ext cx="1248697" cy="5946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Request to Delete History/ Conversation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9AFAC8-2F7E-9619-C8D8-81FE270F645B}"/>
              </a:ext>
            </a:extLst>
          </p:cNvPr>
          <p:cNvSpPr/>
          <p:nvPr/>
        </p:nvSpPr>
        <p:spPr>
          <a:xfrm>
            <a:off x="6845092" y="3967780"/>
            <a:ext cx="964789" cy="440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 Validation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8F7EE8-F847-EE95-1449-1D5661B75E55}"/>
              </a:ext>
            </a:extLst>
          </p:cNvPr>
          <p:cNvSpPr txBox="1"/>
          <p:nvPr/>
        </p:nvSpPr>
        <p:spPr>
          <a:xfrm>
            <a:off x="5126126" y="3395072"/>
            <a:ext cx="2647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Deletion Handling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1860E9-4251-F68A-30C4-C16C86F747D0}"/>
              </a:ext>
            </a:extLst>
          </p:cNvPr>
          <p:cNvSpPr txBox="1"/>
          <p:nvPr/>
        </p:nvSpPr>
        <p:spPr>
          <a:xfrm>
            <a:off x="1270197" y="477997"/>
            <a:ext cx="455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Session &amp; State Management:</a:t>
            </a:r>
          </a:p>
          <a:p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59F37A-9E74-4F18-430F-20393C0F17CC}"/>
              </a:ext>
            </a:extLst>
          </p:cNvPr>
          <p:cNvSpPr/>
          <p:nvPr/>
        </p:nvSpPr>
        <p:spPr>
          <a:xfrm>
            <a:off x="894109" y="1875814"/>
            <a:ext cx="347212" cy="30561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1E74FE-64CA-17BE-A0F8-B0B4706110D1}"/>
              </a:ext>
            </a:extLst>
          </p:cNvPr>
          <p:cNvSpPr txBox="1"/>
          <p:nvPr/>
        </p:nvSpPr>
        <p:spPr>
          <a:xfrm rot="16200000">
            <a:off x="335259" y="3084928"/>
            <a:ext cx="144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User Interface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79FF2D-0195-9271-8124-01C3E6E9E339}"/>
              </a:ext>
            </a:extLst>
          </p:cNvPr>
          <p:cNvSpPr txBox="1"/>
          <p:nvPr/>
        </p:nvSpPr>
        <p:spPr>
          <a:xfrm>
            <a:off x="9294292" y="2580007"/>
            <a:ext cx="2091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MongoDB/DynamoDB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EFF2228-A2F4-15CB-4DFC-6058820F24D4}"/>
              </a:ext>
            </a:extLst>
          </p:cNvPr>
          <p:cNvCxnSpPr>
            <a:stCxn id="24" idx="3"/>
            <a:endCxn id="8" idx="1"/>
          </p:cNvCxnSpPr>
          <p:nvPr/>
        </p:nvCxnSpPr>
        <p:spPr>
          <a:xfrm>
            <a:off x="5660920" y="2743206"/>
            <a:ext cx="381622" cy="4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FBB73E4-014C-3C25-F2EC-992D829D7634}"/>
              </a:ext>
            </a:extLst>
          </p:cNvPr>
          <p:cNvCxnSpPr>
            <a:stCxn id="8" idx="3"/>
            <a:endCxn id="26" idx="1"/>
          </p:cNvCxnSpPr>
          <p:nvPr/>
        </p:nvCxnSpPr>
        <p:spPr>
          <a:xfrm>
            <a:off x="7019622" y="2748125"/>
            <a:ext cx="307865" cy="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D9B0BF5-CA5E-9669-412A-70146897001F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6578394" y="4188134"/>
            <a:ext cx="2666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1467E2-447A-498C-5323-6F2E6D7816E6}"/>
              </a:ext>
            </a:extLst>
          </p:cNvPr>
          <p:cNvSpPr txBox="1"/>
          <p:nvPr/>
        </p:nvSpPr>
        <p:spPr>
          <a:xfrm>
            <a:off x="8640973" y="5636229"/>
            <a:ext cx="169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Deleted History Backup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CE776B-93CE-4A5C-0762-5D60198C9597}"/>
              </a:ext>
            </a:extLst>
          </p:cNvPr>
          <p:cNvSpPr txBox="1"/>
          <p:nvPr/>
        </p:nvSpPr>
        <p:spPr>
          <a:xfrm>
            <a:off x="10147768" y="4482066"/>
            <a:ext cx="16992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User ID, Session ID, Conversation ID, Conversation Data, Deleted At, Deleted By </a:t>
            </a:r>
          </a:p>
          <a:p>
            <a:endParaRPr lang="en-IN" sz="1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5B3FAB0-45CA-BE32-A8F9-C59C81BC69CF}"/>
              </a:ext>
            </a:extLst>
          </p:cNvPr>
          <p:cNvSpPr/>
          <p:nvPr/>
        </p:nvSpPr>
        <p:spPr>
          <a:xfrm>
            <a:off x="5282386" y="5638800"/>
            <a:ext cx="3071424" cy="9340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/>
              <a:t>-Retrieve/Update Conversation State </a:t>
            </a:r>
          </a:p>
          <a:p>
            <a:r>
              <a:rPr lang="en-IN" sz="1200" dirty="0"/>
              <a:t>-Validate/Delete State (History)</a:t>
            </a:r>
          </a:p>
          <a:p>
            <a:r>
              <a:rPr lang="en-IN" sz="1200" dirty="0"/>
              <a:t> -State Expiry/Cleanup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AF28F9-AC11-E74B-8B3F-49EB2DE60152}"/>
              </a:ext>
            </a:extLst>
          </p:cNvPr>
          <p:cNvSpPr txBox="1"/>
          <p:nvPr/>
        </p:nvSpPr>
        <p:spPr>
          <a:xfrm>
            <a:off x="5510262" y="5244826"/>
            <a:ext cx="2843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State Management 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DA0C6C3-B2C3-8FB4-1B4D-874B4C2BA28B}"/>
              </a:ext>
            </a:extLst>
          </p:cNvPr>
          <p:cNvCxnSpPr>
            <a:cxnSpLocks/>
          </p:cNvCxnSpPr>
          <p:nvPr/>
        </p:nvCxnSpPr>
        <p:spPr>
          <a:xfrm flipV="1">
            <a:off x="8423043" y="4441321"/>
            <a:ext cx="1602700" cy="16717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8CCA02-F5A4-23EC-B315-906EF041608F}"/>
              </a:ext>
            </a:extLst>
          </p:cNvPr>
          <p:cNvCxnSpPr>
            <a:stCxn id="18" idx="2"/>
          </p:cNvCxnSpPr>
          <p:nvPr/>
        </p:nvCxnSpPr>
        <p:spPr>
          <a:xfrm flipH="1">
            <a:off x="6445044" y="4680152"/>
            <a:ext cx="1" cy="564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16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F4985-6D70-14C3-E70D-4CB47CCBB875}"/>
              </a:ext>
            </a:extLst>
          </p:cNvPr>
          <p:cNvSpPr/>
          <p:nvPr/>
        </p:nvSpPr>
        <p:spPr>
          <a:xfrm>
            <a:off x="3289329" y="2226128"/>
            <a:ext cx="3907972" cy="21553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5D898-6FF6-69AE-41AE-EE4010170334}"/>
              </a:ext>
            </a:extLst>
          </p:cNvPr>
          <p:cNvSpPr txBox="1"/>
          <p:nvPr/>
        </p:nvSpPr>
        <p:spPr>
          <a:xfrm>
            <a:off x="4049486" y="1691148"/>
            <a:ext cx="239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Agent and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B8D4C4-0A8C-0682-6248-D428FF1EECD9}"/>
              </a:ext>
            </a:extLst>
          </p:cNvPr>
          <p:cNvSpPr/>
          <p:nvPr/>
        </p:nvSpPr>
        <p:spPr>
          <a:xfrm>
            <a:off x="3746443" y="2830287"/>
            <a:ext cx="1348071" cy="927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LangGraph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D17AA-802C-0B3E-F7AD-FFB776A9610C}"/>
              </a:ext>
            </a:extLst>
          </p:cNvPr>
          <p:cNvSpPr/>
          <p:nvPr/>
        </p:nvSpPr>
        <p:spPr>
          <a:xfrm>
            <a:off x="5366657" y="2830287"/>
            <a:ext cx="1348071" cy="927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OpenAI LLM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1A70390-79E2-CFB2-DCDD-6D0C7E61C865}"/>
              </a:ext>
            </a:extLst>
          </p:cNvPr>
          <p:cNvSpPr/>
          <p:nvPr/>
        </p:nvSpPr>
        <p:spPr>
          <a:xfrm>
            <a:off x="9231259" y="1875814"/>
            <a:ext cx="2091813" cy="268529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{  "</a:t>
            </a:r>
            <a:r>
              <a:rPr lang="en-IN" sz="1400" dirty="0" err="1"/>
              <a:t>userId</a:t>
            </a:r>
            <a:r>
              <a:rPr lang="en-IN" sz="1400" dirty="0"/>
              <a:t>": "user1",</a:t>
            </a:r>
          </a:p>
          <a:p>
            <a:pPr marL="0" indent="0">
              <a:buNone/>
            </a:pPr>
            <a:r>
              <a:rPr lang="en-IN" sz="1400" dirty="0"/>
              <a:t> "</a:t>
            </a:r>
            <a:r>
              <a:rPr lang="en-IN" sz="1400" dirty="0" err="1"/>
              <a:t>sessionId</a:t>
            </a:r>
            <a:r>
              <a:rPr lang="en-IN" sz="1400" dirty="0"/>
              <a:t>": “Sid1", </a:t>
            </a:r>
          </a:p>
          <a:p>
            <a:pPr marL="0" indent="0">
              <a:buNone/>
            </a:pPr>
            <a:r>
              <a:rPr lang="en-IN" sz="1400" dirty="0"/>
              <a:t>"messages": [{</a:t>
            </a:r>
          </a:p>
          <a:p>
            <a:pPr marL="0" indent="0">
              <a:buNone/>
            </a:pPr>
            <a:r>
              <a:rPr lang="en-IN" sz="1400" dirty="0"/>
              <a:t> "timestamp": "2024-09-13T10:20:00Z",</a:t>
            </a:r>
          </a:p>
          <a:p>
            <a:pPr marL="0" indent="0">
              <a:buNone/>
            </a:pPr>
            <a:r>
              <a:rPr lang="en-IN" sz="1400" dirty="0"/>
              <a:t> "sender": "user",</a:t>
            </a:r>
          </a:p>
          <a:p>
            <a:pPr marL="0" indent="0">
              <a:buNone/>
            </a:pPr>
            <a:r>
              <a:rPr lang="en-IN" sz="1400" dirty="0"/>
              <a:t> "message": “user query" }, ] }</a:t>
            </a:r>
          </a:p>
          <a:p>
            <a:pPr algn="ctr"/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77E98-4F28-96A7-6A51-91C06A393478}"/>
              </a:ext>
            </a:extLst>
          </p:cNvPr>
          <p:cNvSpPr txBox="1"/>
          <p:nvPr/>
        </p:nvSpPr>
        <p:spPr>
          <a:xfrm>
            <a:off x="9286565" y="1457198"/>
            <a:ext cx="2091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MongoDB/DynamoDB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6AC9CB-2EA7-6E9F-F0AE-9EE199365089}"/>
              </a:ext>
            </a:extLst>
          </p:cNvPr>
          <p:cNvCxnSpPr/>
          <p:nvPr/>
        </p:nvCxnSpPr>
        <p:spPr>
          <a:xfrm>
            <a:off x="7347857" y="3303813"/>
            <a:ext cx="17743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3FADDC7-F226-AD7B-CC54-8DADF57D073C}"/>
              </a:ext>
            </a:extLst>
          </p:cNvPr>
          <p:cNvSpPr/>
          <p:nvPr/>
        </p:nvSpPr>
        <p:spPr>
          <a:xfrm>
            <a:off x="573169" y="2679621"/>
            <a:ext cx="1939501" cy="1077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 Management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A380B6-929F-20CE-583C-03FEF9942C70}"/>
              </a:ext>
            </a:extLst>
          </p:cNvPr>
          <p:cNvCxnSpPr>
            <a:endCxn id="4" idx="1"/>
          </p:cNvCxnSpPr>
          <p:nvPr/>
        </p:nvCxnSpPr>
        <p:spPr>
          <a:xfrm>
            <a:off x="2732314" y="3303813"/>
            <a:ext cx="5570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E2E3B6-3B4E-C464-BA30-21A4CDFB1627}"/>
              </a:ext>
            </a:extLst>
          </p:cNvPr>
          <p:cNvSpPr txBox="1"/>
          <p:nvPr/>
        </p:nvSpPr>
        <p:spPr>
          <a:xfrm>
            <a:off x="7754316" y="3429000"/>
            <a:ext cx="101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Store/ Retrieve info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8562E4-FADE-93BC-8867-74FC3AE7108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094514" y="3293797"/>
            <a:ext cx="2721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7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233</Words>
  <Application>Microsoft Office PowerPoint</Application>
  <PresentationFormat>Widescreen</PresentationFormat>
  <Paragraphs>66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Jayasri, Vangala</dc:creator>
  <cp:lastModifiedBy>Bhunia, Krishna D</cp:lastModifiedBy>
  <cp:revision>86</cp:revision>
  <dcterms:created xsi:type="dcterms:W3CDTF">2024-09-12T03:03:43Z</dcterms:created>
  <dcterms:modified xsi:type="dcterms:W3CDTF">2024-10-17T09:13:09Z</dcterms:modified>
</cp:coreProperties>
</file>