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798A-865F-9B92-7E86-53E56E7B5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5E644-C3F1-A2AF-82FB-CDB0F5807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00945-383D-EB65-B5DD-2153143B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F7A3-FD7B-421A-9B13-4F65718EC9BB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2BB2A-C8CB-FB65-DCE3-E522B1CF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39081-7A0B-8E9B-3CC8-87834CAA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583B-379B-45DA-879B-9299E263E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22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5FF9-8816-24AB-C44D-4E8D5C57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B78B4-EB60-917C-120D-1441319A4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C989-6A54-577B-867C-D21D5395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F7A3-FD7B-421A-9B13-4F65718EC9BB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5B745-5974-574A-810A-1E6F8276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5E102-5451-C737-F339-FA44E8C5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583B-379B-45DA-879B-9299E263E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41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D0857-60E4-27C1-334D-4EFB0F134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BCF25-9027-4FD8-50A8-CDB041B19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9679-D068-6AFA-84F2-FC58509B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F7A3-FD7B-421A-9B13-4F65718EC9BB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830D2-0A6D-D1CC-307F-82832A69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5EE3C-034E-3074-E7A0-E7EDDB6E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583B-379B-45DA-879B-9299E263E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17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F6A5-CBD8-70EB-824F-771F0A2B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7933-7BB9-5F9F-69B2-7FA1D29F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12F-978F-383B-F46A-678D0484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F7A3-FD7B-421A-9B13-4F65718EC9BB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C5DDF-5CA8-D9D0-6E42-DDCB879D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53B2-D579-8D2E-85F0-7CCB0048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583B-379B-45DA-879B-9299E263E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11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0CAB-0ABD-423B-5F28-AA2EBA67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7D838-E6B3-3305-CEB9-6EA49E095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39001-0CEE-C870-1111-07A306FD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F7A3-FD7B-421A-9B13-4F65718EC9BB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BB436-DF88-6DDD-3E96-6FD3D696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26AC-E714-8826-3A96-5577395D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583B-379B-45DA-879B-9299E263E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53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695F-138F-D36B-A04B-AA52F4FF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5D7C-6D71-4141-7F38-60B35558A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87AAC-383C-3082-4D23-5E19C25B8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EF62E-C8E5-09C8-611E-26DE39FE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F7A3-FD7B-421A-9B13-4F65718EC9BB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2BFCD-F5F4-0132-F0E9-0DA60A15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FAD16-53DB-57A8-A6D7-B4583E89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583B-379B-45DA-879B-9299E263E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11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DB81-D9CF-BEE8-BC46-BFB8875D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82589-793F-7CFA-1093-F3886A7FF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B97A3-8D3E-7A7E-73EB-A44AE853B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4D0C9-0535-52E4-0A16-EFB5E1B22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9B2AE-2493-373C-5BC3-87BD39816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2655D-F964-EAC9-0744-F46B2A5B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F7A3-FD7B-421A-9B13-4F65718EC9BB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44E52-F7CD-457B-E78C-437FBC62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AA0E3-19CC-B428-9970-4478640B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583B-379B-45DA-879B-9299E263E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62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D5E5-EA07-7BA7-D676-2C80F403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D6B20-A298-E0F6-9568-BC2B44CD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F7A3-FD7B-421A-9B13-4F65718EC9BB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A9685-642E-BC60-DDB8-552C89CB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FCE84-062C-A7EB-10C7-CE603A63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583B-379B-45DA-879B-9299E263E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4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B91A1-DB0E-AF69-1565-B598F14B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F7A3-FD7B-421A-9B13-4F65718EC9BB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E4A26-BABC-D37B-EAA7-3DB5A2A9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DADD3-020E-D128-6D12-BBC1DC3A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583B-379B-45DA-879B-9299E263E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58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8AE8-0AEA-8231-E61A-09DE0F70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EDECE-6238-6B6C-5FA1-376346D0A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840C9-1B70-B51D-5A98-29D97EE20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04BAB-5422-F9D5-E265-993F1307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F7A3-FD7B-421A-9B13-4F65718EC9BB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6B898-E87E-7BC1-8E2E-769F7B64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234AB-D4CB-3D8C-FE11-12BBF267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583B-379B-45DA-879B-9299E263E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9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DAE9-7B22-BADB-A04C-C31BDA49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F193A-27F0-9024-9048-B99E54667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E4FF8-EE3B-FB6E-0A7E-F032164D1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AB2B2-5E7F-D05B-FCE7-E38F83D7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F7A3-FD7B-421A-9B13-4F65718EC9BB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0DE2-142D-B1CB-7E83-3E4079A1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36C51-157B-16B2-C3BD-C1178A9D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583B-379B-45DA-879B-9299E263E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57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70B2B-BB02-ED3A-A022-76CB234B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EA591-4FEB-C41E-8730-DE768E90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7633F-B914-125B-8A4F-A2E2CC5B2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B8F7A3-FD7B-421A-9B13-4F65718EC9BB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ECAD6-4DF4-30C6-57B7-96487A7C1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04A23-EA58-D980-A918-DC12B49C5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65583B-379B-45DA-879B-9299E263E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54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4B30E8-1967-DD18-1C6D-6E9B1640C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803" y="254833"/>
            <a:ext cx="11632367" cy="62508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/>
              <a:t>Requirement for Chatbot Database:-</a:t>
            </a:r>
          </a:p>
          <a:p>
            <a:pPr marL="457200" indent="-457200" algn="l">
              <a:buAutoNum type="arabicPeriod"/>
            </a:pPr>
            <a:r>
              <a:rPr lang="en-IN" dirty="0"/>
              <a:t>Postgress/SQLite</a:t>
            </a:r>
          </a:p>
          <a:p>
            <a:pPr marL="914400" lvl="1" indent="-457200" algn="l">
              <a:buAutoNum type="arabicPeriod"/>
            </a:pPr>
            <a:r>
              <a:rPr lang="en-IN" dirty="0"/>
              <a:t>This is storing user credentials</a:t>
            </a:r>
          </a:p>
          <a:p>
            <a:pPr marL="914400" lvl="1" indent="-457200" algn="l">
              <a:buAutoNum type="arabicPeriod"/>
            </a:pPr>
            <a:r>
              <a:rPr lang="en-IN" dirty="0"/>
              <a:t>Stores user login credentials</a:t>
            </a:r>
          </a:p>
          <a:p>
            <a:pPr marL="914400" lvl="1" indent="-457200" algn="l">
              <a:buAutoNum type="arabicPeriod"/>
            </a:pPr>
            <a:endParaRPr lang="en-IN" dirty="0"/>
          </a:p>
          <a:p>
            <a:pPr lvl="1" algn="l"/>
            <a:r>
              <a:rPr lang="en-IN" dirty="0"/>
              <a:t>Tables:-</a:t>
            </a:r>
          </a:p>
          <a:p>
            <a:pPr lvl="1" algn="l"/>
            <a:r>
              <a:rPr lang="en-IN" dirty="0"/>
              <a:t>User Login</a:t>
            </a:r>
          </a:p>
          <a:p>
            <a:pPr lvl="1" algn="l"/>
            <a:r>
              <a:rPr lang="en-IN" dirty="0"/>
              <a:t>ID – Primary Key Alphanumeric ID</a:t>
            </a:r>
          </a:p>
          <a:p>
            <a:pPr lvl="1" algn="l"/>
            <a:r>
              <a:rPr lang="en-IN" dirty="0"/>
              <a:t>Password – Encryption Key Password</a:t>
            </a:r>
          </a:p>
          <a:p>
            <a:pPr lvl="1" algn="l"/>
            <a:r>
              <a:rPr lang="en-IN" dirty="0"/>
              <a:t>Authentication Permission Code – If Multiple (Alphanumeric Code)</a:t>
            </a:r>
          </a:p>
          <a:p>
            <a:pPr lvl="1" algn="l"/>
            <a:endParaRPr lang="en-IN" dirty="0"/>
          </a:p>
          <a:p>
            <a:pPr lvl="1" algn="l"/>
            <a:r>
              <a:rPr lang="en-IN" dirty="0"/>
              <a:t>Permission Code:-</a:t>
            </a:r>
          </a:p>
          <a:p>
            <a:pPr lvl="1" algn="l"/>
            <a:r>
              <a:rPr lang="en-IN" dirty="0"/>
              <a:t>TBD</a:t>
            </a:r>
          </a:p>
          <a:p>
            <a:pPr lvl="1" algn="l"/>
            <a:endParaRPr lang="en-IN" dirty="0"/>
          </a:p>
          <a:p>
            <a:pPr lvl="1" algn="l"/>
            <a:endParaRPr lang="en-IN" dirty="0"/>
          </a:p>
          <a:p>
            <a:pPr lvl="1" algn="l"/>
            <a:endParaRPr lang="en-IN" dirty="0"/>
          </a:p>
          <a:p>
            <a:pPr lvl="1" algn="l"/>
            <a:endParaRPr lang="en-IN" dirty="0"/>
          </a:p>
          <a:p>
            <a:pPr lvl="1" algn="l"/>
            <a:endParaRPr lang="en-IN" dirty="0"/>
          </a:p>
          <a:p>
            <a:pPr lvl="1" algn="l"/>
            <a:endParaRPr lang="en-IN" dirty="0"/>
          </a:p>
          <a:p>
            <a:pPr lvl="1" algn="l"/>
            <a:r>
              <a:rPr lang="en-IN" dirty="0"/>
              <a:t> </a:t>
            </a:r>
          </a:p>
          <a:p>
            <a:pPr lvl="1"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23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4B30E8-1967-DD18-1C6D-6E9B1640C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803" y="254833"/>
            <a:ext cx="11632367" cy="6250898"/>
          </a:xfrm>
        </p:spPr>
        <p:txBody>
          <a:bodyPr/>
          <a:lstStyle/>
          <a:p>
            <a:pPr marL="457200" indent="-457200" algn="l">
              <a:buFont typeface="+mj-lt"/>
              <a:buAutoNum type="arabicPeriod" startAt="2"/>
            </a:pPr>
            <a:r>
              <a:rPr lang="en-IN" dirty="0"/>
              <a:t>MongoDB</a:t>
            </a:r>
          </a:p>
          <a:p>
            <a:pPr marL="914400" lvl="1" indent="-457200" algn="l">
              <a:buFont typeface="+mj-lt"/>
              <a:buAutoNum type="arabicPeriod" startAt="2"/>
            </a:pPr>
            <a:r>
              <a:rPr lang="en-IN" dirty="0"/>
              <a:t>This is storing Customer Documents(PDFs / Docs)</a:t>
            </a:r>
          </a:p>
          <a:p>
            <a:pPr marL="914400" lvl="1" indent="-457200" algn="l">
              <a:buFont typeface="+mj-lt"/>
              <a:buAutoNum type="arabicPeriod" startAt="2"/>
            </a:pPr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06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4B30E8-1967-DD18-1C6D-6E9B1640C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803" y="254833"/>
            <a:ext cx="11632367" cy="62508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16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58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Bhunia, Krishna D</dc:creator>
  <cp:lastModifiedBy>Bhunia, Krishna D</cp:lastModifiedBy>
  <cp:revision>1</cp:revision>
  <dcterms:created xsi:type="dcterms:W3CDTF">2024-10-16T09:08:28Z</dcterms:created>
  <dcterms:modified xsi:type="dcterms:W3CDTF">2024-10-16T09:54:08Z</dcterms:modified>
</cp:coreProperties>
</file>