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5" r:id="rId3"/>
    <p:sldMasterId id="214748371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24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05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975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7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8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2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0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8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19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17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58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8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2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46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5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91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919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7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14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05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5596-9D10-4C47-9CC2-22F8D9666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03CC-BE52-4B99-8BDF-AEF443D5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CE588-1C78-4E1D-8204-9A6A8746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2DDA-55F3-4CE1-B088-70F2BEE1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F8E4-6794-4B3F-9CC3-7D3C0BD6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BAB-F61D-4ECA-842A-06D6A04E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035A-12EB-4B9F-AA89-78D4CE9C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1C54-72A6-4637-8B0D-3FEF97B7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A2AC-706C-43CD-9679-AA353720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5D94-3ED5-42F1-9EE1-24C76623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54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A691-EAF9-48C7-AE21-655ADCB3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F668A-0C8B-4556-9D1B-B4CA462F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C248-FCCD-4C18-ABEF-6177CBE5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79A2-BCDE-4ABA-8456-BFB16965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54CF-1948-4C0B-80F3-D5C139FE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8080-C85D-4710-8D3A-EF51FD50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29C0-F9EF-4426-96DD-6CA85E90B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F1E1-DA2B-42DD-97A5-7711601E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FAF75-9311-4508-BD5F-193A7248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5F35-4484-4263-9FBB-1600E359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1831D-D7FF-4816-8EF7-543203CF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DA80-063C-4541-9C16-8419D66B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0BBE5-9C01-48C6-967B-9C947CA3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486F9-01E5-468E-848C-18ADAEA8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5E00D-14B5-439D-886F-171BBE33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910A7-378F-4178-BC4F-ABFA729C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1D93F-CAAF-48AA-868D-30277F70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766FB-2961-41F3-A063-030C690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B5098-016B-4F69-A975-7C98275C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87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42FD-B884-4C58-9F3F-93B44007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4759E-3854-4BBE-93D8-42B72582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55199-CBD5-47B8-ABFC-4B507423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B222-C5D2-43BA-95B9-C728164E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9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3DD8A-E035-4983-93C1-38CD9B3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3A61F-9624-4166-BC50-3152F4CC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A7212-FF46-4BB5-81A4-11667C8F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4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7C95-D781-494B-8C7E-7C65C66E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72FE-E482-4235-9249-6F288C7F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F45D-C314-4E68-97FE-CF1E7C31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95C3-BA11-464F-A874-25DB0169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3C82-D5AD-491F-A895-7EFA2556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14DD-9A47-4E46-BCF0-8FAC819F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6E06-9904-4C1B-9EC9-328D3AD2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56406-D810-4935-9119-415E2EEB6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39E4B-9819-437D-8FE1-26776546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3265-9B70-4E19-BCE4-3D16E5F6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EC94-9F10-4C3B-AC7A-5134F253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1F606-AD6C-4DA9-96C2-6E62EF68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608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D214-AF23-496C-BE9A-EAE338C3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E5F3-FD67-4EA1-8D54-7D31C002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395C-5519-4626-9D90-AA19A78A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6ECD-5004-40EA-8EB3-77BDED58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ECA2-3CFF-433B-BC4A-6935381F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1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CEB1D-28DE-4342-9411-91AE242F2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5D248-090C-43B7-9252-850DF23F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A657-4A16-4878-A91C-10FBE853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9D28-0B02-4C4D-829D-2724375F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2776-8A83-4CFD-8E89-44AB9021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3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83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12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8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69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06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5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57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52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3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99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06675-E364-4339-B81F-99D408DB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29F5-8938-43B5-8920-57571DA8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BDDB-8E86-4DE7-B8AE-6E28490F2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4185-03A6-4FC1-AC8B-5A83FFA4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3A4AD-2C66-420A-A067-515034F9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35DDBFF-AA51-471D-B7D7-2BA53CAD8A57}" type="datetimeFigureOut">
              <a:rPr lang="en-US" smtClean="0"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C69166-AB29-4B28-933D-9ED3D9E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5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2.png"/><Relationship Id="rId11" Type="http://schemas.openxmlformats.org/officeDocument/2006/relationships/image" Target="../media/image19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0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8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3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9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1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C8C6E6-AE5E-4B0C-84A4-141B2C3DA95F}"/>
              </a:ext>
            </a:extLst>
          </p:cNvPr>
          <p:cNvSpPr/>
          <p:nvPr/>
        </p:nvSpPr>
        <p:spPr>
          <a:xfrm>
            <a:off x="1944799" y="464457"/>
            <a:ext cx="8302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NEPALI DOCUMENT DIGITIZATION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A9569-2FD6-4023-8B08-91556678A389}"/>
              </a:ext>
            </a:extLst>
          </p:cNvPr>
          <p:cNvSpPr txBox="1"/>
          <p:nvPr/>
        </p:nvSpPr>
        <p:spPr>
          <a:xfrm>
            <a:off x="3335554" y="1644082"/>
            <a:ext cx="55208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ZETA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Bahadur Ojha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Rauniyar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Jagadish Khadka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Pradip Oli</a:t>
            </a:r>
          </a:p>
          <a:p>
            <a:pPr algn="ctr"/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2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B09E4B-A646-4816-88D7-6712FA087B0E}"/>
              </a:ext>
            </a:extLst>
          </p:cNvPr>
          <p:cNvSpPr/>
          <p:nvPr/>
        </p:nvSpPr>
        <p:spPr>
          <a:xfrm>
            <a:off x="3521191" y="2413337"/>
            <a:ext cx="40112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8570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1931A3-860F-4F5E-9DD9-2B2B14BC02E4}"/>
              </a:ext>
            </a:extLst>
          </p:cNvPr>
          <p:cNvSpPr/>
          <p:nvPr/>
        </p:nvSpPr>
        <p:spPr>
          <a:xfrm>
            <a:off x="3137498" y="463222"/>
            <a:ext cx="59170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fast can you digitize this?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527FF-4625-48B1-850F-C00B444A6B4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9" b="28708"/>
          <a:stretch/>
        </p:blipFill>
        <p:spPr>
          <a:xfrm>
            <a:off x="633046" y="1520510"/>
            <a:ext cx="6822831" cy="39658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B8ACE3-E01E-4789-901D-AB8B9854C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70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F8DD9B-A480-482E-B562-69C0A56B43FE}"/>
              </a:ext>
            </a:extLst>
          </p:cNvPr>
          <p:cNvSpPr/>
          <p:nvPr/>
        </p:nvSpPr>
        <p:spPr>
          <a:xfrm>
            <a:off x="3982133" y="482573"/>
            <a:ext cx="5209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How about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17E18-284E-4C60-80A5-E658F06D16E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0" b="12837"/>
          <a:stretch/>
        </p:blipFill>
        <p:spPr>
          <a:xfrm>
            <a:off x="1138392" y="1396672"/>
            <a:ext cx="5564945" cy="4154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7F6C9D-5799-4D34-8B5E-590D67717E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76" y="240012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B57C4C-E7A1-4BD6-AE0E-E99BF77A83BB}"/>
              </a:ext>
            </a:extLst>
          </p:cNvPr>
          <p:cNvSpPr txBox="1"/>
          <p:nvPr/>
        </p:nvSpPr>
        <p:spPr>
          <a:xfrm>
            <a:off x="952499" y="465993"/>
            <a:ext cx="391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2A14B-5555-4771-8868-409F596E7942}"/>
              </a:ext>
            </a:extLst>
          </p:cNvPr>
          <p:cNvSpPr txBox="1"/>
          <p:nvPr/>
        </p:nvSpPr>
        <p:spPr>
          <a:xfrm>
            <a:off x="723898" y="1441648"/>
            <a:ext cx="82823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Green, GO Paperless &amp; Save The Planet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Security-The Need of the Hour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Backup &amp; Disaster Recovery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your Data Instantly Accessible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B4B9D-3870-45AC-8B90-D0DB41910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2698878"/>
            <a:ext cx="1847850" cy="2891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9B2DAB-87D7-408E-A4D0-0FABB34512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69" y="3439924"/>
            <a:ext cx="3310116" cy="25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0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C439D0-98F6-497E-85E0-4C54D68AFB8C}"/>
              </a:ext>
            </a:extLst>
          </p:cNvPr>
          <p:cNvSpPr/>
          <p:nvPr/>
        </p:nvSpPr>
        <p:spPr>
          <a:xfrm>
            <a:off x="546099" y="474756"/>
            <a:ext cx="6512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Nepali Document Digitization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8EBB2-C5CF-407B-8222-5742FDD01CFD}"/>
              </a:ext>
            </a:extLst>
          </p:cNvPr>
          <p:cNvSpPr txBox="1"/>
          <p:nvPr/>
        </p:nvSpPr>
        <p:spPr>
          <a:xfrm>
            <a:off x="1204546" y="1292469"/>
            <a:ext cx="40708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Segmentation Process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88C13-6580-446C-92A5-F838C5014D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1779148"/>
            <a:ext cx="3489741" cy="17645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2C5AC1-F32A-4904-AF43-8B1A0DAA61F4}"/>
              </a:ext>
            </a:extLst>
          </p:cNvPr>
          <p:cNvSpPr txBox="1"/>
          <p:nvPr/>
        </p:nvSpPr>
        <p:spPr>
          <a:xfrm>
            <a:off x="1204546" y="3730350"/>
            <a:ext cx="3196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lines into Individual lines and each words segmented from that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AAA965-70E7-43A5-95B4-90DA71C643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46" y="4900275"/>
            <a:ext cx="2434055" cy="6442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185A8C-10EA-4F5E-A73C-4DB74CCA5847}"/>
              </a:ext>
            </a:extLst>
          </p:cNvPr>
          <p:cNvSpPr txBox="1"/>
          <p:nvPr/>
        </p:nvSpPr>
        <p:spPr>
          <a:xfrm>
            <a:off x="6096000" y="1292469"/>
            <a:ext cx="311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 each word, top zone, core zone and bottom zone is identified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45B2DA-E04D-427A-8FD5-FD96B61E3C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0774"/>
            <a:ext cx="2475305" cy="8925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17348B-ACD1-4FE5-B72A-ADFA9DBD2E1B}"/>
              </a:ext>
            </a:extLst>
          </p:cNvPr>
          <p:cNvSpPr txBox="1"/>
          <p:nvPr/>
        </p:nvSpPr>
        <p:spPr>
          <a:xfrm>
            <a:off x="6198577" y="3662124"/>
            <a:ext cx="340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 and bottom modifiers are removed also header line is removed 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16681E-FDD2-4BDA-B681-3DD82A03D7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27" y="4964252"/>
            <a:ext cx="157747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344A57-6225-45F0-9226-229B664DA99E}"/>
              </a:ext>
            </a:extLst>
          </p:cNvPr>
          <p:cNvSpPr/>
          <p:nvPr/>
        </p:nvSpPr>
        <p:spPr>
          <a:xfrm>
            <a:off x="1028699" y="395627"/>
            <a:ext cx="5155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Nepali Document Digitization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A46D6-F60F-4545-877C-6915B37D8F72}"/>
              </a:ext>
            </a:extLst>
          </p:cNvPr>
          <p:cNvSpPr txBox="1"/>
          <p:nvPr/>
        </p:nvSpPr>
        <p:spPr>
          <a:xfrm>
            <a:off x="1169376" y="1433146"/>
            <a:ext cx="407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characters are extracted based on segmented lines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F91E9D-277E-4D15-B7E3-0C9E962200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00" y="2438902"/>
            <a:ext cx="2407261" cy="6463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58CF1E-8968-4704-AEEF-E2A391DB5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96" y="3498339"/>
            <a:ext cx="1562235" cy="7392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68D704-DB7A-45B5-8245-EF50E7EBC9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24" y="1558392"/>
            <a:ext cx="4521383" cy="24073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549C65-FA91-4F2C-A292-D99CC4CCB880}"/>
              </a:ext>
            </a:extLst>
          </p:cNvPr>
          <p:cNvSpPr txBox="1"/>
          <p:nvPr/>
        </p:nvSpPr>
        <p:spPr>
          <a:xfrm>
            <a:off x="1573823" y="4904742"/>
            <a:ext cx="70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CNN model is used for feature extraction and recognition </a:t>
            </a:r>
          </a:p>
        </p:txBody>
      </p:sp>
    </p:spTree>
    <p:extLst>
      <p:ext uri="{BB962C8B-B14F-4D97-AF65-F5344CB8AC3E}">
        <p14:creationId xmlns:p14="http://schemas.microsoft.com/office/powerpoint/2010/main" val="164433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59F4CA-F681-4A28-B563-43A6AA0D9C47}"/>
              </a:ext>
            </a:extLst>
          </p:cNvPr>
          <p:cNvSpPr/>
          <p:nvPr/>
        </p:nvSpPr>
        <p:spPr>
          <a:xfrm>
            <a:off x="1028699" y="325286"/>
            <a:ext cx="2807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9D5DB-CE4B-4D2A-AD13-F1834DC1DCD6}"/>
              </a:ext>
            </a:extLst>
          </p:cNvPr>
          <p:cNvSpPr txBox="1"/>
          <p:nvPr/>
        </p:nvSpPr>
        <p:spPr>
          <a:xfrm>
            <a:off x="1134208" y="1556238"/>
            <a:ext cx="3381631" cy="57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EA623-E5BE-4011-8E05-EDDEB762E0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3" b="18783"/>
          <a:stretch/>
        </p:blipFill>
        <p:spPr>
          <a:xfrm>
            <a:off x="634022" y="1841310"/>
            <a:ext cx="5237479" cy="34296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EDC12A-8960-4A8E-8281-D8D21EA8E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1305"/>
            <a:ext cx="3310872" cy="34296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515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F8A914-BFDD-4290-B833-E459A3B44E5A}"/>
              </a:ext>
            </a:extLst>
          </p:cNvPr>
          <p:cNvSpPr/>
          <p:nvPr/>
        </p:nvSpPr>
        <p:spPr>
          <a:xfrm>
            <a:off x="1028699" y="395626"/>
            <a:ext cx="2807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553C-0EB0-49F3-A2E1-33FEF12DBE65}"/>
              </a:ext>
            </a:extLst>
          </p:cNvPr>
          <p:cNvSpPr txBox="1"/>
          <p:nvPr/>
        </p:nvSpPr>
        <p:spPr>
          <a:xfrm>
            <a:off x="1028699" y="1485900"/>
            <a:ext cx="340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CFBD8-1762-4283-B473-671E256860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4" y="3068617"/>
            <a:ext cx="3859824" cy="18858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F2D649-8863-4B53-82BB-F60CA233DB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78" y="2416493"/>
            <a:ext cx="4067206" cy="31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3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6350000"/>
            <a:ext cx="2703535" cy="39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862" y="6145731"/>
            <a:ext cx="633644" cy="633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6082231"/>
            <a:ext cx="2480674" cy="93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970055"/>
            <a:ext cx="965199" cy="80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5892800"/>
            <a:ext cx="926415" cy="92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59" y="6196531"/>
            <a:ext cx="1030650" cy="41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5987165"/>
            <a:ext cx="759746" cy="775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5371" r="5370" b="24814"/>
          <a:stretch/>
        </p:blipFill>
        <p:spPr>
          <a:xfrm>
            <a:off x="4515839" y="6128389"/>
            <a:ext cx="1010998" cy="570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46" y="6158431"/>
            <a:ext cx="1752442" cy="50200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049B3D6-C26B-40AE-94D1-DED6F25708A9}"/>
              </a:ext>
            </a:extLst>
          </p:cNvPr>
          <p:cNvSpPr/>
          <p:nvPr/>
        </p:nvSpPr>
        <p:spPr>
          <a:xfrm>
            <a:off x="411960" y="186227"/>
            <a:ext cx="1679331" cy="17936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126CED-25E2-4C21-82C1-2093EF3E9D71}"/>
              </a:ext>
            </a:extLst>
          </p:cNvPr>
          <p:cNvSpPr/>
          <p:nvPr/>
        </p:nvSpPr>
        <p:spPr>
          <a:xfrm>
            <a:off x="10044353" y="186227"/>
            <a:ext cx="1679331" cy="17936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E3D643-9FC8-45AC-97FD-5A279805ECC3}"/>
              </a:ext>
            </a:extLst>
          </p:cNvPr>
          <p:cNvSpPr/>
          <p:nvPr/>
        </p:nvSpPr>
        <p:spPr>
          <a:xfrm>
            <a:off x="411960" y="4099170"/>
            <a:ext cx="1679331" cy="1793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B01064-4650-42DC-B0F6-222A45501D03}"/>
              </a:ext>
            </a:extLst>
          </p:cNvPr>
          <p:cNvSpPr/>
          <p:nvPr/>
        </p:nvSpPr>
        <p:spPr>
          <a:xfrm>
            <a:off x="10044352" y="4099170"/>
            <a:ext cx="1679331" cy="17936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EAD757-1364-4BC3-8B7F-DEE9BF0AA080}"/>
              </a:ext>
            </a:extLst>
          </p:cNvPr>
          <p:cNvSpPr/>
          <p:nvPr/>
        </p:nvSpPr>
        <p:spPr>
          <a:xfrm>
            <a:off x="4250706" y="2054858"/>
            <a:ext cx="3022373" cy="184892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NEPAL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055649-6ADF-44B0-B282-E4D6B492DF6E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2091291" y="1083042"/>
            <a:ext cx="2602031" cy="1242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FD6BE4-74D8-4F9F-AD25-5E51B84D7F08}"/>
              </a:ext>
            </a:extLst>
          </p:cNvPr>
          <p:cNvCxnSpPr>
            <a:cxnSpLocks/>
            <a:stCxn id="5" idx="7"/>
            <a:endCxn id="18" idx="2"/>
          </p:cNvCxnSpPr>
          <p:nvPr/>
        </p:nvCxnSpPr>
        <p:spPr>
          <a:xfrm flipV="1">
            <a:off x="6830463" y="1083042"/>
            <a:ext cx="3213890" cy="1242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3A9FA-85FF-4945-9EA5-2D213D552796}"/>
              </a:ext>
            </a:extLst>
          </p:cNvPr>
          <p:cNvCxnSpPr>
            <a:cxnSpLocks/>
            <a:stCxn id="5" idx="3"/>
            <a:endCxn id="19" idx="6"/>
          </p:cNvCxnSpPr>
          <p:nvPr/>
        </p:nvCxnSpPr>
        <p:spPr>
          <a:xfrm flipH="1">
            <a:off x="2091291" y="3633016"/>
            <a:ext cx="2602031" cy="1362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A8BADD-5FCA-45C5-B6B2-D78F1FA3CDA0}"/>
              </a:ext>
            </a:extLst>
          </p:cNvPr>
          <p:cNvCxnSpPr>
            <a:cxnSpLocks/>
            <a:stCxn id="5" idx="5"/>
            <a:endCxn id="20" idx="2"/>
          </p:cNvCxnSpPr>
          <p:nvPr/>
        </p:nvCxnSpPr>
        <p:spPr>
          <a:xfrm>
            <a:off x="6830463" y="3633016"/>
            <a:ext cx="3213889" cy="1362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519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135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Garamond</vt:lpstr>
      <vt:lpstr>Times New Roman</vt:lpstr>
      <vt:lpstr>Trebuchet MS</vt:lpstr>
      <vt:lpstr>Wingdings</vt:lpstr>
      <vt:lpstr>Wingdings 3</vt:lpstr>
      <vt:lpstr>Facet</vt:lpstr>
      <vt:lpstr>Organic</vt:lpstr>
      <vt:lpstr>Office Theme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Rauniyar</dc:creator>
  <cp:lastModifiedBy>Krishna Rauniyar</cp:lastModifiedBy>
  <cp:revision>33</cp:revision>
  <dcterms:created xsi:type="dcterms:W3CDTF">2020-01-22T07:17:54Z</dcterms:created>
  <dcterms:modified xsi:type="dcterms:W3CDTF">2020-01-24T04:54:29Z</dcterms:modified>
</cp:coreProperties>
</file>