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3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0" r:id="rId15"/>
    <p:sldId id="261" r:id="rId16"/>
    <p:sldId id="274" r:id="rId17"/>
    <p:sldId id="275" r:id="rId18"/>
    <p:sldId id="277" r:id="rId19"/>
    <p:sldId id="278" r:id="rId20"/>
    <p:sldId id="284" r:id="rId21"/>
    <p:sldId id="285" r:id="rId22"/>
    <p:sldId id="286" r:id="rId23"/>
    <p:sldId id="279" r:id="rId24"/>
    <p:sldId id="280" r:id="rId25"/>
    <p:sldId id="281" r:id="rId26"/>
    <p:sldId id="282" r:id="rId27"/>
    <p:sldId id="283" r:id="rId28"/>
    <p:sldId id="276" r:id="rId29"/>
    <p:sldId id="26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pariwes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03AA-BC20-4A1A-8F7E-8692EF906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D0866-A359-46C5-A374-0018E7BE4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5434" y="3531204"/>
            <a:ext cx="9089418" cy="1702948"/>
          </a:xfrm>
        </p:spPr>
        <p:txBody>
          <a:bodyPr>
            <a:normAutofit/>
          </a:bodyPr>
          <a:lstStyle/>
          <a:p>
            <a:r>
              <a:rPr lang="en-US" sz="2400" b="1" dirty="0" err="1">
                <a:hlinkClick r:id="rId2"/>
              </a:rPr>
              <a:t>Pariwesh</a:t>
            </a:r>
            <a:r>
              <a:rPr lang="en-US" sz="2400" b="1" dirty="0">
                <a:hlinkClick r:id="rId2"/>
              </a:rPr>
              <a:t> Gupta</a:t>
            </a:r>
          </a:p>
          <a:p>
            <a:r>
              <a:rPr lang="en-US" sz="2400" b="1" dirty="0">
                <a:hlinkClick r:id="rId2"/>
              </a:rPr>
              <a:t>http://www.linkedin.com/in/pariwesh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8536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8D42CF5-3DDA-4342-B171-2125F9CE92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3" r="175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66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EAF9E-D6C9-453C-9FBE-90BCE8F0A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52" r="184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0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9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DBDE27-8E45-49F8-AB6F-E2F097F1B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5720"/>
            <a:ext cx="12192000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FD5A383-E8DC-4929-A0D3-1A8BF98BD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8" r="137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31BABD6-85B3-4DED-8CDE-689F111A7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3" r="511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2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43C1F0B-98AF-4D3E-9B90-2BC1C230C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0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66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313B0D0-3D45-480A-8B30-D92EDE8FE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0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11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227BABF-DFDF-47CE-9999-62C137B119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0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1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8BA43DD-F1A1-47DC-8C87-3DD987D289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0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0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F481AE6-6045-4489-8135-B4078C2733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0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6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66FC0B7-C26B-45C9-AFD8-BEA2AA335B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71" b="12588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48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219AFD0-D7D3-44E7-A33A-BBDBF50B0B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0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49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347000C-4929-48FF-87C1-B3500D84C6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0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53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BC7B6F9-E301-4B51-BCA0-8C411BF6EA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0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31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C764C58-9E30-45BE-851D-4FCAD9F2E6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0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45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6942E74-DE10-4DA0-A064-6255800FE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0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66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0FB781F-4764-4059-B2CE-F58B5E0849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0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38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B6130CC-97D0-48F5-90F9-80B367A68D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0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80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C3BF7E2-7EF3-4032-AAD6-44B83A22F3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0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4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01F6933-E026-4274-80E4-7F3890FBF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0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59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5184" y="2194560"/>
            <a:ext cx="32979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Thanks You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2266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AE5CDA6-DAB4-4F1E-96FC-F6C9D17BC9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6" b="125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1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6F9A9D4-DB20-4927-8564-D4EB94221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4" r="1536" b="1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1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631869C-C5FA-47D9-B07B-292D5245C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0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5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1D1B199-4EBD-4516-9AE6-2559352B9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0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7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B451A05-840C-44A2-90FC-B79A01F51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3" r="544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AD9F181-C908-49BD-ACC5-940F8F130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6" r="363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8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6F198E-F7A1-4125-910D-641C0C2A76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93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7C3A25-D9A7-4F2D-B44C-FA8EB24C7A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6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3FF310-F413-4403-B20D-D3022769A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160" y="1128098"/>
            <a:ext cx="8885046" cy="45980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8E8515E-B8C8-482A-A9B5-CE57BC080A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052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</Words>
  <Application>Microsoft Office PowerPoint</Application>
  <PresentationFormat>Widescreen</PresentationFormat>
  <Paragraphs>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Gill Sans MT</vt:lpstr>
      <vt:lpstr>Gallery</vt:lpstr>
      <vt:lpstr>React.js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somraj keshori</dc:creator>
  <cp:lastModifiedBy>somraj keshori</cp:lastModifiedBy>
  <cp:revision>9</cp:revision>
  <dcterms:created xsi:type="dcterms:W3CDTF">2018-09-12T03:48:37Z</dcterms:created>
  <dcterms:modified xsi:type="dcterms:W3CDTF">2018-10-09T04:07:33Z</dcterms:modified>
</cp:coreProperties>
</file>