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9" r:id="rId8"/>
    <p:sldId id="270" r:id="rId9"/>
    <p:sldId id="266" r:id="rId10"/>
    <p:sldId id="271" r:id="rId11"/>
    <p:sldId id="268"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Charan" userId="964c88ffbbc00644" providerId="LiveId" clId="{E7622B2A-5AC3-43F4-88CB-40D37A54E47C}"/>
    <pc:docChg chg="undo custSel addSld delSld modSld sldOrd">
      <pc:chgData name="krishna Charan" userId="964c88ffbbc00644" providerId="LiveId" clId="{E7622B2A-5AC3-43F4-88CB-40D37A54E47C}" dt="2024-03-12T15:27:14.568" v="395" actId="20577"/>
      <pc:docMkLst>
        <pc:docMk/>
      </pc:docMkLst>
      <pc:sldChg chg="addSp delSp modSp mod">
        <pc:chgData name="krishna Charan" userId="964c88ffbbc00644" providerId="LiveId" clId="{E7622B2A-5AC3-43F4-88CB-40D37A54E47C}" dt="2024-03-12T15:27:14.568" v="395" actId="20577"/>
        <pc:sldMkLst>
          <pc:docMk/>
          <pc:sldMk cId="1298122357" sldId="257"/>
        </pc:sldMkLst>
        <pc:spChg chg="mod">
          <ac:chgData name="krishna Charan" userId="964c88ffbbc00644" providerId="LiveId" clId="{E7622B2A-5AC3-43F4-88CB-40D37A54E47C}" dt="2024-03-12T15:27:14.568" v="395" actId="20577"/>
          <ac:spMkLst>
            <pc:docMk/>
            <pc:sldMk cId="1298122357" sldId="257"/>
            <ac:spMk id="2" creationId="{97816F2B-15AD-CFDA-2995-1907CFBD81FA}"/>
          </ac:spMkLst>
        </pc:spChg>
        <pc:spChg chg="add del mod">
          <ac:chgData name="krishna Charan" userId="964c88ffbbc00644" providerId="LiveId" clId="{E7622B2A-5AC3-43F4-88CB-40D37A54E47C}" dt="2024-02-25T08:25:28.982" v="4" actId="21"/>
          <ac:spMkLst>
            <pc:docMk/>
            <pc:sldMk cId="1298122357" sldId="257"/>
            <ac:spMk id="3" creationId="{EE885CF4-2DB5-D652-0B69-AA786FD91A42}"/>
          </ac:spMkLst>
        </pc:spChg>
        <pc:spChg chg="add mod">
          <ac:chgData name="krishna Charan" userId="964c88ffbbc00644" providerId="LiveId" clId="{E7622B2A-5AC3-43F4-88CB-40D37A54E47C}" dt="2024-02-25T08:25:41.622" v="8" actId="14100"/>
          <ac:spMkLst>
            <pc:docMk/>
            <pc:sldMk cId="1298122357" sldId="257"/>
            <ac:spMk id="4" creationId="{EE885CF4-2DB5-D652-0B69-AA786FD91A42}"/>
          </ac:spMkLst>
        </pc:spChg>
        <pc:picChg chg="add mod">
          <ac:chgData name="krishna Charan" userId="964c88ffbbc00644" providerId="LiveId" clId="{E7622B2A-5AC3-43F4-88CB-40D37A54E47C}" dt="2024-02-25T08:27:12.856" v="17" actId="1076"/>
          <ac:picMkLst>
            <pc:docMk/>
            <pc:sldMk cId="1298122357" sldId="257"/>
            <ac:picMk id="5" creationId="{D459EF43-B037-B22F-3EC1-F767C1F07915}"/>
          </ac:picMkLst>
        </pc:picChg>
        <pc:picChg chg="add del">
          <ac:chgData name="krishna Charan" userId="964c88ffbbc00644" providerId="LiveId" clId="{E7622B2A-5AC3-43F4-88CB-40D37A54E47C}" dt="2024-02-25T08:25:28.982" v="4" actId="21"/>
          <ac:picMkLst>
            <pc:docMk/>
            <pc:sldMk cId="1298122357" sldId="257"/>
            <ac:picMk id="1026" creationId="{D459EF43-B037-B22F-3EC1-F767C1F07915}"/>
          </ac:picMkLst>
        </pc:picChg>
        <pc:picChg chg="add mod">
          <ac:chgData name="krishna Charan" userId="964c88ffbbc00644" providerId="LiveId" clId="{E7622B2A-5AC3-43F4-88CB-40D37A54E47C}" dt="2024-02-25T08:27:19.469" v="18" actId="1076"/>
          <ac:picMkLst>
            <pc:docMk/>
            <pc:sldMk cId="1298122357" sldId="257"/>
            <ac:picMk id="1028" creationId="{9E2B25D1-B996-9F19-1C18-6B6EFA7E03F9}"/>
          </ac:picMkLst>
        </pc:picChg>
      </pc:sldChg>
      <pc:sldChg chg="modSp mod">
        <pc:chgData name="krishna Charan" userId="964c88ffbbc00644" providerId="LiveId" clId="{E7622B2A-5AC3-43F4-88CB-40D37A54E47C}" dt="2024-03-12T14:57:58.784" v="243" actId="113"/>
        <pc:sldMkLst>
          <pc:docMk/>
          <pc:sldMk cId="2139746975" sldId="258"/>
        </pc:sldMkLst>
        <pc:spChg chg="mod">
          <ac:chgData name="krishna Charan" userId="964c88ffbbc00644" providerId="LiveId" clId="{E7622B2A-5AC3-43F4-88CB-40D37A54E47C}" dt="2024-03-12T14:57:58.784" v="243" actId="113"/>
          <ac:spMkLst>
            <pc:docMk/>
            <pc:sldMk cId="2139746975" sldId="258"/>
            <ac:spMk id="2" creationId="{D32327E5-B63B-65E9-AF7C-65161792C3D0}"/>
          </ac:spMkLst>
        </pc:spChg>
        <pc:spChg chg="mod">
          <ac:chgData name="krishna Charan" userId="964c88ffbbc00644" providerId="LiveId" clId="{E7622B2A-5AC3-43F4-88CB-40D37A54E47C}" dt="2024-03-12T14:57:28.197" v="241" actId="123"/>
          <ac:spMkLst>
            <pc:docMk/>
            <pc:sldMk cId="2139746975" sldId="258"/>
            <ac:spMk id="3" creationId="{6F9E5E83-ED44-D98F-BE13-AEC488BE9BAF}"/>
          </ac:spMkLst>
        </pc:spChg>
      </pc:sldChg>
      <pc:sldChg chg="modSp mod">
        <pc:chgData name="krishna Charan" userId="964c88ffbbc00644" providerId="LiveId" clId="{E7622B2A-5AC3-43F4-88CB-40D37A54E47C}" dt="2024-03-12T15:00:44.607" v="258" actId="20577"/>
        <pc:sldMkLst>
          <pc:docMk/>
          <pc:sldMk cId="3340111503" sldId="259"/>
        </pc:sldMkLst>
        <pc:spChg chg="mod">
          <ac:chgData name="krishna Charan" userId="964c88ffbbc00644" providerId="LiveId" clId="{E7622B2A-5AC3-43F4-88CB-40D37A54E47C}" dt="2024-03-12T15:00:44.607" v="258" actId="20577"/>
          <ac:spMkLst>
            <pc:docMk/>
            <pc:sldMk cId="3340111503" sldId="259"/>
            <ac:spMk id="2" creationId="{B7D2AA40-74C6-AFDE-9B5D-9928AC286BC1}"/>
          </ac:spMkLst>
        </pc:spChg>
      </pc:sldChg>
      <pc:sldChg chg="modSp mod">
        <pc:chgData name="krishna Charan" userId="964c88ffbbc00644" providerId="LiveId" clId="{E7622B2A-5AC3-43F4-88CB-40D37A54E47C}" dt="2024-03-12T15:07:32.213" v="269" actId="2710"/>
        <pc:sldMkLst>
          <pc:docMk/>
          <pc:sldMk cId="1318473593" sldId="260"/>
        </pc:sldMkLst>
        <pc:spChg chg="mod">
          <ac:chgData name="krishna Charan" userId="964c88ffbbc00644" providerId="LiveId" clId="{E7622B2A-5AC3-43F4-88CB-40D37A54E47C}" dt="2024-03-12T15:07:32.213" v="269" actId="2710"/>
          <ac:spMkLst>
            <pc:docMk/>
            <pc:sldMk cId="1318473593" sldId="260"/>
            <ac:spMk id="2" creationId="{B6C99C0B-AE17-0187-50E1-2DCDA08B5839}"/>
          </ac:spMkLst>
        </pc:spChg>
      </pc:sldChg>
      <pc:sldChg chg="modSp mod">
        <pc:chgData name="krishna Charan" userId="964c88ffbbc00644" providerId="LiveId" clId="{E7622B2A-5AC3-43F4-88CB-40D37A54E47C}" dt="2024-03-12T15:08:50.208" v="280" actId="255"/>
        <pc:sldMkLst>
          <pc:docMk/>
          <pc:sldMk cId="1263471087" sldId="261"/>
        </pc:sldMkLst>
        <pc:spChg chg="mod">
          <ac:chgData name="krishna Charan" userId="964c88ffbbc00644" providerId="LiveId" clId="{E7622B2A-5AC3-43F4-88CB-40D37A54E47C}" dt="2024-03-12T15:08:50.208" v="280" actId="255"/>
          <ac:spMkLst>
            <pc:docMk/>
            <pc:sldMk cId="1263471087" sldId="261"/>
            <ac:spMk id="2" creationId="{D034B332-803E-9756-0415-F97B29B03CF9}"/>
          </ac:spMkLst>
        </pc:spChg>
      </pc:sldChg>
      <pc:sldChg chg="addSp delSp modSp">
        <pc:chgData name="krishna Charan" userId="964c88ffbbc00644" providerId="LiveId" clId="{E7622B2A-5AC3-43F4-88CB-40D37A54E47C}" dt="2024-03-12T15:11:18.024" v="289" actId="1076"/>
        <pc:sldMkLst>
          <pc:docMk/>
          <pc:sldMk cId="2794972572" sldId="262"/>
        </pc:sldMkLst>
        <pc:picChg chg="add mod">
          <ac:chgData name="krishna Charan" userId="964c88ffbbc00644" providerId="LiveId" clId="{E7622B2A-5AC3-43F4-88CB-40D37A54E47C}" dt="2024-03-12T15:11:18.024" v="289" actId="1076"/>
          <ac:picMkLst>
            <pc:docMk/>
            <pc:sldMk cId="2794972572" sldId="262"/>
            <ac:picMk id="1026" creationId="{F4F7A692-DB9D-42D3-F484-9D02FEDA8C12}"/>
          </ac:picMkLst>
        </pc:picChg>
        <pc:picChg chg="del mod">
          <ac:chgData name="krishna Charan" userId="964c88ffbbc00644" providerId="LiveId" clId="{E7622B2A-5AC3-43F4-88CB-40D37A54E47C}" dt="2024-03-12T15:10:41.953" v="282" actId="478"/>
          <ac:picMkLst>
            <pc:docMk/>
            <pc:sldMk cId="2794972572" sldId="262"/>
            <ac:picMk id="1030" creationId="{E0CD4A19-9C30-9953-98D7-0A5A18FDA041}"/>
          </ac:picMkLst>
        </pc:picChg>
      </pc:sldChg>
      <pc:sldChg chg="delSp modSp del mod">
        <pc:chgData name="krishna Charan" userId="964c88ffbbc00644" providerId="LiveId" clId="{E7622B2A-5AC3-43F4-88CB-40D37A54E47C}" dt="2024-03-12T15:13:56.593" v="302" actId="2696"/>
        <pc:sldMkLst>
          <pc:docMk/>
          <pc:sldMk cId="839382298" sldId="263"/>
        </pc:sldMkLst>
        <pc:spChg chg="del mod">
          <ac:chgData name="krishna Charan" userId="964c88ffbbc00644" providerId="LiveId" clId="{E7622B2A-5AC3-43F4-88CB-40D37A54E47C}" dt="2024-03-12T15:12:58.580" v="294"/>
          <ac:spMkLst>
            <pc:docMk/>
            <pc:sldMk cId="839382298" sldId="263"/>
            <ac:spMk id="4" creationId="{95DA1A02-56CA-EF25-0032-6CC979E65E64}"/>
          </ac:spMkLst>
        </pc:spChg>
        <pc:spChg chg="del mod">
          <ac:chgData name="krishna Charan" userId="964c88ffbbc00644" providerId="LiveId" clId="{E7622B2A-5AC3-43F4-88CB-40D37A54E47C}" dt="2024-03-12T15:13:30.816" v="299"/>
          <ac:spMkLst>
            <pc:docMk/>
            <pc:sldMk cId="839382298" sldId="263"/>
            <ac:spMk id="5" creationId="{F254AEDA-518B-6087-F8F4-28D6E9792333}"/>
          </ac:spMkLst>
        </pc:spChg>
        <pc:picChg chg="del">
          <ac:chgData name="krishna Charan" userId="964c88ffbbc00644" providerId="LiveId" clId="{E7622B2A-5AC3-43F4-88CB-40D37A54E47C}" dt="2024-03-12T15:12:58.567" v="292" actId="21"/>
          <ac:picMkLst>
            <pc:docMk/>
            <pc:sldMk cId="839382298" sldId="263"/>
            <ac:picMk id="2052" creationId="{290C997C-C7C4-1F67-8743-A20966394577}"/>
          </ac:picMkLst>
        </pc:picChg>
      </pc:sldChg>
      <pc:sldChg chg="del">
        <pc:chgData name="krishna Charan" userId="964c88ffbbc00644" providerId="LiveId" clId="{E7622B2A-5AC3-43F4-88CB-40D37A54E47C}" dt="2024-03-12T15:13:33.659" v="300" actId="2696"/>
        <pc:sldMkLst>
          <pc:docMk/>
          <pc:sldMk cId="2258976227" sldId="264"/>
        </pc:sldMkLst>
      </pc:sldChg>
      <pc:sldChg chg="del">
        <pc:chgData name="krishna Charan" userId="964c88ffbbc00644" providerId="LiveId" clId="{E7622B2A-5AC3-43F4-88CB-40D37A54E47C}" dt="2024-03-12T15:13:37.464" v="301" actId="2696"/>
        <pc:sldMkLst>
          <pc:docMk/>
          <pc:sldMk cId="778868688" sldId="265"/>
        </pc:sldMkLst>
      </pc:sldChg>
      <pc:sldChg chg="modSp mod">
        <pc:chgData name="krishna Charan" userId="964c88ffbbc00644" providerId="LiveId" clId="{E7622B2A-5AC3-43F4-88CB-40D37A54E47C}" dt="2024-03-12T15:19:44.419" v="342" actId="2710"/>
        <pc:sldMkLst>
          <pc:docMk/>
          <pc:sldMk cId="2839133273" sldId="266"/>
        </pc:sldMkLst>
        <pc:spChg chg="mod">
          <ac:chgData name="krishna Charan" userId="964c88ffbbc00644" providerId="LiveId" clId="{E7622B2A-5AC3-43F4-88CB-40D37A54E47C}" dt="2024-03-12T15:19:44.419" v="342" actId="2710"/>
          <ac:spMkLst>
            <pc:docMk/>
            <pc:sldMk cId="2839133273" sldId="266"/>
            <ac:spMk id="2" creationId="{4D119268-C18F-76A6-FD4A-22BB65970254}"/>
          </ac:spMkLst>
        </pc:spChg>
      </pc:sldChg>
      <pc:sldChg chg="del">
        <pc:chgData name="krishna Charan" userId="964c88ffbbc00644" providerId="LiveId" clId="{E7622B2A-5AC3-43F4-88CB-40D37A54E47C}" dt="2024-03-12T15:20:53.166" v="343" actId="2696"/>
        <pc:sldMkLst>
          <pc:docMk/>
          <pc:sldMk cId="3360743677" sldId="267"/>
        </pc:sldMkLst>
      </pc:sldChg>
      <pc:sldChg chg="modSp mod">
        <pc:chgData name="krishna Charan" userId="964c88ffbbc00644" providerId="LiveId" clId="{E7622B2A-5AC3-43F4-88CB-40D37A54E47C}" dt="2024-03-12T15:26:34.806" v="389" actId="20577"/>
        <pc:sldMkLst>
          <pc:docMk/>
          <pc:sldMk cId="2592372163" sldId="268"/>
        </pc:sldMkLst>
        <pc:spChg chg="mod">
          <ac:chgData name="krishna Charan" userId="964c88ffbbc00644" providerId="LiveId" clId="{E7622B2A-5AC3-43F4-88CB-40D37A54E47C}" dt="2024-03-12T15:26:34.806" v="389" actId="20577"/>
          <ac:spMkLst>
            <pc:docMk/>
            <pc:sldMk cId="2592372163" sldId="268"/>
            <ac:spMk id="2" creationId="{3FB1234F-B36E-33C7-4C0A-D896846E871F}"/>
          </ac:spMkLst>
        </pc:spChg>
      </pc:sldChg>
      <pc:sldChg chg="addSp modSp new mod ord">
        <pc:chgData name="krishna Charan" userId="964c88ffbbc00644" providerId="LiveId" clId="{E7622B2A-5AC3-43F4-88CB-40D37A54E47C}" dt="2024-03-12T15:23:24.060" v="361" actId="2711"/>
        <pc:sldMkLst>
          <pc:docMk/>
          <pc:sldMk cId="1256366549" sldId="269"/>
        </pc:sldMkLst>
        <pc:spChg chg="add mod">
          <ac:chgData name="krishna Charan" userId="964c88ffbbc00644" providerId="LiveId" clId="{E7622B2A-5AC3-43F4-88CB-40D37A54E47C}" dt="2024-03-12T15:23:24.060" v="361" actId="2711"/>
          <ac:spMkLst>
            <pc:docMk/>
            <pc:sldMk cId="1256366549" sldId="269"/>
            <ac:spMk id="2" creationId="{181DFA88-DD02-28C4-6D77-9D23FE2002B8}"/>
          </ac:spMkLst>
        </pc:spChg>
      </pc:sldChg>
      <pc:sldChg chg="addSp modSp new mod ord">
        <pc:chgData name="krishna Charan" userId="964c88ffbbc00644" providerId="LiveId" clId="{E7622B2A-5AC3-43F4-88CB-40D37A54E47C}" dt="2024-03-12T15:24:17.578" v="370" actId="113"/>
        <pc:sldMkLst>
          <pc:docMk/>
          <pc:sldMk cId="1762271012" sldId="270"/>
        </pc:sldMkLst>
        <pc:spChg chg="add mod">
          <ac:chgData name="krishna Charan" userId="964c88ffbbc00644" providerId="LiveId" clId="{E7622B2A-5AC3-43F4-88CB-40D37A54E47C}" dt="2024-03-12T15:24:17.578" v="370" actId="113"/>
          <ac:spMkLst>
            <pc:docMk/>
            <pc:sldMk cId="1762271012" sldId="270"/>
            <ac:spMk id="2" creationId="{0126830D-679E-D226-DC1A-78B753C0FC6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5F6B8F-68E8-4BFC-96CE-29B0B7CDF69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E57C-54E3-4E94-9A1E-6C1E79CB74A3}" type="slidenum">
              <a:rPr lang="en-US" smtClean="0"/>
              <a:t>‹#›</a:t>
            </a:fld>
            <a:endParaRPr lang="en-US"/>
          </a:p>
        </p:txBody>
      </p:sp>
    </p:spTree>
    <p:extLst>
      <p:ext uri="{BB962C8B-B14F-4D97-AF65-F5344CB8AC3E}">
        <p14:creationId xmlns:p14="http://schemas.microsoft.com/office/powerpoint/2010/main" val="1225412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F6B8F-68E8-4BFC-96CE-29B0B7CDF69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E57C-54E3-4E94-9A1E-6C1E79CB74A3}" type="slidenum">
              <a:rPr lang="en-US" smtClean="0"/>
              <a:t>‹#›</a:t>
            </a:fld>
            <a:endParaRPr lang="en-US"/>
          </a:p>
        </p:txBody>
      </p:sp>
    </p:spTree>
    <p:extLst>
      <p:ext uri="{BB962C8B-B14F-4D97-AF65-F5344CB8AC3E}">
        <p14:creationId xmlns:p14="http://schemas.microsoft.com/office/powerpoint/2010/main" val="275767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F6B8F-68E8-4BFC-96CE-29B0B7CDF69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E57C-54E3-4E94-9A1E-6C1E79CB74A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329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F6B8F-68E8-4BFC-96CE-29B0B7CDF69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E57C-54E3-4E94-9A1E-6C1E79CB74A3}" type="slidenum">
              <a:rPr lang="en-US" smtClean="0"/>
              <a:t>‹#›</a:t>
            </a:fld>
            <a:endParaRPr lang="en-US"/>
          </a:p>
        </p:txBody>
      </p:sp>
    </p:spTree>
    <p:extLst>
      <p:ext uri="{BB962C8B-B14F-4D97-AF65-F5344CB8AC3E}">
        <p14:creationId xmlns:p14="http://schemas.microsoft.com/office/powerpoint/2010/main" val="2216474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F6B8F-68E8-4BFC-96CE-29B0B7CDF69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E57C-54E3-4E94-9A1E-6C1E79CB74A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9697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F6B8F-68E8-4BFC-96CE-29B0B7CDF69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E57C-54E3-4E94-9A1E-6C1E79CB74A3}" type="slidenum">
              <a:rPr lang="en-US" smtClean="0"/>
              <a:t>‹#›</a:t>
            </a:fld>
            <a:endParaRPr lang="en-US"/>
          </a:p>
        </p:txBody>
      </p:sp>
    </p:spTree>
    <p:extLst>
      <p:ext uri="{BB962C8B-B14F-4D97-AF65-F5344CB8AC3E}">
        <p14:creationId xmlns:p14="http://schemas.microsoft.com/office/powerpoint/2010/main" val="3774805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5F6B8F-68E8-4BFC-96CE-29B0B7CDF69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E57C-54E3-4E94-9A1E-6C1E79CB74A3}" type="slidenum">
              <a:rPr lang="en-US" smtClean="0"/>
              <a:t>‹#›</a:t>
            </a:fld>
            <a:endParaRPr lang="en-US"/>
          </a:p>
        </p:txBody>
      </p:sp>
    </p:spTree>
    <p:extLst>
      <p:ext uri="{BB962C8B-B14F-4D97-AF65-F5344CB8AC3E}">
        <p14:creationId xmlns:p14="http://schemas.microsoft.com/office/powerpoint/2010/main" val="2264349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5F6B8F-68E8-4BFC-96CE-29B0B7CDF69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E57C-54E3-4E94-9A1E-6C1E79CB74A3}" type="slidenum">
              <a:rPr lang="en-US" smtClean="0"/>
              <a:t>‹#›</a:t>
            </a:fld>
            <a:endParaRPr lang="en-US"/>
          </a:p>
        </p:txBody>
      </p:sp>
    </p:spTree>
    <p:extLst>
      <p:ext uri="{BB962C8B-B14F-4D97-AF65-F5344CB8AC3E}">
        <p14:creationId xmlns:p14="http://schemas.microsoft.com/office/powerpoint/2010/main" val="74329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5F6B8F-68E8-4BFC-96CE-29B0B7CDF69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E57C-54E3-4E94-9A1E-6C1E79CB74A3}" type="slidenum">
              <a:rPr lang="en-US" smtClean="0"/>
              <a:t>‹#›</a:t>
            </a:fld>
            <a:endParaRPr lang="en-US"/>
          </a:p>
        </p:txBody>
      </p:sp>
    </p:spTree>
    <p:extLst>
      <p:ext uri="{BB962C8B-B14F-4D97-AF65-F5344CB8AC3E}">
        <p14:creationId xmlns:p14="http://schemas.microsoft.com/office/powerpoint/2010/main" val="84124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F6B8F-68E8-4BFC-96CE-29B0B7CDF69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E57C-54E3-4E94-9A1E-6C1E79CB74A3}" type="slidenum">
              <a:rPr lang="en-US" smtClean="0"/>
              <a:t>‹#›</a:t>
            </a:fld>
            <a:endParaRPr lang="en-US"/>
          </a:p>
        </p:txBody>
      </p:sp>
    </p:spTree>
    <p:extLst>
      <p:ext uri="{BB962C8B-B14F-4D97-AF65-F5344CB8AC3E}">
        <p14:creationId xmlns:p14="http://schemas.microsoft.com/office/powerpoint/2010/main" val="256539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5F6B8F-68E8-4BFC-96CE-29B0B7CDF69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2E57C-54E3-4E94-9A1E-6C1E79CB74A3}" type="slidenum">
              <a:rPr lang="en-US" smtClean="0"/>
              <a:t>‹#›</a:t>
            </a:fld>
            <a:endParaRPr lang="en-US"/>
          </a:p>
        </p:txBody>
      </p:sp>
    </p:spTree>
    <p:extLst>
      <p:ext uri="{BB962C8B-B14F-4D97-AF65-F5344CB8AC3E}">
        <p14:creationId xmlns:p14="http://schemas.microsoft.com/office/powerpoint/2010/main" val="279087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5F6B8F-68E8-4BFC-96CE-29B0B7CDF69A}"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E2E57C-54E3-4E94-9A1E-6C1E79CB74A3}" type="slidenum">
              <a:rPr lang="en-US" smtClean="0"/>
              <a:t>‹#›</a:t>
            </a:fld>
            <a:endParaRPr lang="en-US"/>
          </a:p>
        </p:txBody>
      </p:sp>
    </p:spTree>
    <p:extLst>
      <p:ext uri="{BB962C8B-B14F-4D97-AF65-F5344CB8AC3E}">
        <p14:creationId xmlns:p14="http://schemas.microsoft.com/office/powerpoint/2010/main" val="182187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5F6B8F-68E8-4BFC-96CE-29B0B7CDF69A}"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E2E57C-54E3-4E94-9A1E-6C1E79CB74A3}" type="slidenum">
              <a:rPr lang="en-US" smtClean="0"/>
              <a:t>‹#›</a:t>
            </a:fld>
            <a:endParaRPr lang="en-US"/>
          </a:p>
        </p:txBody>
      </p:sp>
    </p:spTree>
    <p:extLst>
      <p:ext uri="{BB962C8B-B14F-4D97-AF65-F5344CB8AC3E}">
        <p14:creationId xmlns:p14="http://schemas.microsoft.com/office/powerpoint/2010/main" val="318080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F6B8F-68E8-4BFC-96CE-29B0B7CDF69A}"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E2E57C-54E3-4E94-9A1E-6C1E79CB74A3}" type="slidenum">
              <a:rPr lang="en-US" smtClean="0"/>
              <a:t>‹#›</a:t>
            </a:fld>
            <a:endParaRPr lang="en-US"/>
          </a:p>
        </p:txBody>
      </p:sp>
    </p:spTree>
    <p:extLst>
      <p:ext uri="{BB962C8B-B14F-4D97-AF65-F5344CB8AC3E}">
        <p14:creationId xmlns:p14="http://schemas.microsoft.com/office/powerpoint/2010/main" val="3841404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5F6B8F-68E8-4BFC-96CE-29B0B7CDF69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2E57C-54E3-4E94-9A1E-6C1E79CB74A3}" type="slidenum">
              <a:rPr lang="en-US" smtClean="0"/>
              <a:t>‹#›</a:t>
            </a:fld>
            <a:endParaRPr lang="en-US"/>
          </a:p>
        </p:txBody>
      </p:sp>
    </p:spTree>
    <p:extLst>
      <p:ext uri="{BB962C8B-B14F-4D97-AF65-F5344CB8AC3E}">
        <p14:creationId xmlns:p14="http://schemas.microsoft.com/office/powerpoint/2010/main" val="63567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5F6B8F-68E8-4BFC-96CE-29B0B7CDF69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2E57C-54E3-4E94-9A1E-6C1E79CB74A3}" type="slidenum">
              <a:rPr lang="en-US" smtClean="0"/>
              <a:t>‹#›</a:t>
            </a:fld>
            <a:endParaRPr lang="en-US"/>
          </a:p>
        </p:txBody>
      </p:sp>
    </p:spTree>
    <p:extLst>
      <p:ext uri="{BB962C8B-B14F-4D97-AF65-F5344CB8AC3E}">
        <p14:creationId xmlns:p14="http://schemas.microsoft.com/office/powerpoint/2010/main" val="1573410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5F6B8F-68E8-4BFC-96CE-29B0B7CDF69A}" type="datetimeFigureOut">
              <a:rPr lang="en-US" smtClean="0"/>
              <a:t>4/11/2024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E2E57C-54E3-4E94-9A1E-6C1E79CB74A3}" type="slidenum">
              <a:rPr lang="en-US" smtClean="0"/>
              <a:t>‹#›</a:t>
            </a:fld>
            <a:endParaRPr lang="en-US"/>
          </a:p>
        </p:txBody>
      </p:sp>
    </p:spTree>
    <p:extLst>
      <p:ext uri="{BB962C8B-B14F-4D97-AF65-F5344CB8AC3E}">
        <p14:creationId xmlns:p14="http://schemas.microsoft.com/office/powerpoint/2010/main" val="2208350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16F2B-15AD-CFDA-2995-1907CFBD81FA}"/>
              </a:ext>
            </a:extLst>
          </p:cNvPr>
          <p:cNvSpPr txBox="1"/>
          <p:nvPr/>
        </p:nvSpPr>
        <p:spPr>
          <a:xfrm>
            <a:off x="835274" y="1211179"/>
            <a:ext cx="10248738" cy="54317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ZEROTH REVIEW</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VEHICLE ACCIDENT PREVENTION IN</a:t>
            </a:r>
          </a:p>
          <a:p>
            <a:r>
              <a:rPr lang="en-US" sz="2800" b="1" dirty="0">
                <a:latin typeface="Times New Roman" panose="02020603050405020304" pitchFamily="18" charset="0"/>
                <a:cs typeface="Times New Roman" panose="02020603050405020304" pitchFamily="18" charset="0"/>
              </a:rPr>
              <a:t>                                 MOUNTAIN ROADS</a:t>
            </a:r>
          </a:p>
          <a:p>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TEAM MEMBERS :</a:t>
            </a:r>
            <a:r>
              <a:rPr lang="en-US" sz="28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GUIDED BY</a:t>
            </a:r>
          </a:p>
          <a:p>
            <a:pPr>
              <a:lnSpc>
                <a:spcPct val="150000"/>
              </a:lnSpc>
            </a:pPr>
            <a:r>
              <a:rPr lang="en-US" sz="28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A.Adhithyan</a:t>
            </a:r>
            <a:r>
              <a:rPr lang="en-US" sz="1600" dirty="0">
                <a:latin typeface="Times New Roman" panose="02020603050405020304" pitchFamily="18" charset="0"/>
                <a:cs typeface="Times New Roman" panose="02020603050405020304" pitchFamily="18" charset="0"/>
              </a:rPr>
              <a:t> (927621BME302)                                                                                         DR.M. Loganathan</a:t>
            </a:r>
          </a:p>
          <a:p>
            <a:pPr>
              <a:lnSpc>
                <a:spcPct val="150000"/>
              </a:lnSpc>
            </a:pPr>
            <a:r>
              <a:rPr lang="en-US" sz="1600" dirty="0">
                <a:latin typeface="Times New Roman" panose="02020603050405020304" pitchFamily="18" charset="0"/>
                <a:cs typeface="Times New Roman" panose="02020603050405020304" pitchFamily="18" charset="0"/>
              </a:rPr>
              <a:t> Krishna Charan (927621BME313)                                                                                         Professor</a:t>
            </a: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V.Vinoth</a:t>
            </a:r>
            <a:r>
              <a:rPr lang="en-US" sz="1600" dirty="0">
                <a:latin typeface="Times New Roman" panose="02020603050405020304" pitchFamily="18" charset="0"/>
                <a:cs typeface="Times New Roman" panose="02020603050405020304" pitchFamily="18" charset="0"/>
              </a:rPr>
              <a:t>   (927621BME339)                                                                                               Dept of mechanical engineering</a:t>
            </a:r>
          </a:p>
          <a:p>
            <a:pPr>
              <a:lnSpc>
                <a:spcPct val="150000"/>
              </a:lnSpc>
            </a:pPr>
            <a:r>
              <a:rPr lang="en-US" sz="1600" dirty="0">
                <a:latin typeface="Times New Roman" panose="02020603050405020304" pitchFamily="18" charset="0"/>
                <a:cs typeface="Times New Roman" panose="02020603050405020304" pitchFamily="18" charset="0"/>
              </a:rPr>
              <a:t>                                                                                                                                                M. </a:t>
            </a:r>
            <a:r>
              <a:rPr lang="en-US" sz="1600" dirty="0" err="1">
                <a:latin typeface="Times New Roman" panose="02020603050405020304" pitchFamily="18" charset="0"/>
                <a:cs typeface="Times New Roman" panose="02020603050405020304" pitchFamily="18" charset="0"/>
              </a:rPr>
              <a:t>Kumarasamy</a:t>
            </a:r>
            <a:r>
              <a:rPr lang="en-US" sz="1600" dirty="0">
                <a:latin typeface="Times New Roman" panose="02020603050405020304" pitchFamily="18" charset="0"/>
                <a:cs typeface="Times New Roman" panose="02020603050405020304" pitchFamily="18" charset="0"/>
              </a:rPr>
              <a:t> college of </a:t>
            </a:r>
            <a:r>
              <a:rPr lang="en-US" sz="1600" dirty="0" err="1">
                <a:latin typeface="Times New Roman" panose="02020603050405020304" pitchFamily="18" charset="0"/>
                <a:cs typeface="Times New Roman" panose="02020603050405020304" pitchFamily="18" charset="0"/>
              </a:rPr>
              <a:t>Engg</a:t>
            </a:r>
            <a:endParaRPr lang="en-US" sz="2800" b="1"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E885CF4-2DB5-D652-0B69-AA786FD91A42}"/>
              </a:ext>
            </a:extLst>
          </p:cNvPr>
          <p:cNvSpPr txBox="1"/>
          <p:nvPr/>
        </p:nvSpPr>
        <p:spPr>
          <a:xfrm>
            <a:off x="617622" y="-1315452"/>
            <a:ext cx="9103894" cy="369332"/>
          </a:xfrm>
          <a:prstGeom prst="rect">
            <a:avLst/>
          </a:prstGeom>
          <a:noFill/>
        </p:spPr>
        <p:txBody>
          <a:bodyPr wrap="square" rtlCol="0">
            <a:spAutoFit/>
          </a:bodyPr>
          <a:lstStyle/>
          <a:p>
            <a:endParaRPr lang="en-US" dirty="0"/>
          </a:p>
        </p:txBody>
      </p:sp>
      <p:pic>
        <p:nvPicPr>
          <p:cNvPr id="5" name="Picture 2" descr="About | M.Kumarasamy college of engineering">
            <a:extLst>
              <a:ext uri="{FF2B5EF4-FFF2-40B4-BE49-F238E27FC236}">
                <a16:creationId xmlns:a16="http://schemas.microsoft.com/office/drawing/2014/main" id="{D459EF43-B037-B22F-3EC1-F767C1F07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22" y="120316"/>
            <a:ext cx="5759116" cy="10908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Kumarasamy College of Engineering, Karur :: MKCE">
            <a:extLst>
              <a:ext uri="{FF2B5EF4-FFF2-40B4-BE49-F238E27FC236}">
                <a16:creationId xmlns:a16="http://schemas.microsoft.com/office/drawing/2014/main" id="{9E2B25D1-B996-9F19-1C18-6B6EFA7E0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9643" y="39354"/>
            <a:ext cx="3286125" cy="125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12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30A7DC-72C8-FCF7-F925-19777561EC03}"/>
              </a:ext>
            </a:extLst>
          </p:cNvPr>
          <p:cNvSpPr txBox="1"/>
          <p:nvPr/>
        </p:nvSpPr>
        <p:spPr>
          <a:xfrm>
            <a:off x="890337" y="954505"/>
            <a:ext cx="7708231" cy="224676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FUTURE SCOPE</a:t>
            </a:r>
            <a:r>
              <a:rPr lang="en-US" sz="2000" dirty="0">
                <a:latin typeface="Times New Roman" panose="02020603050405020304" pitchFamily="18" charset="0"/>
                <a:cs typeface="Times New Roman" panose="02020603050405020304" pitchFamily="18" charset="0"/>
              </a:rPr>
              <a:t>:-  The scope of this system is to prevents the lives of people in future. By </a:t>
            </a:r>
            <a:r>
              <a:rPr lang="en-US" sz="2000" dirty="0" err="1">
                <a:latin typeface="Times New Roman" panose="02020603050405020304" pitchFamily="18" charset="0"/>
                <a:cs typeface="Times New Roman" panose="02020603050405020304" pitchFamily="18" charset="0"/>
              </a:rPr>
              <a:t>addind</a:t>
            </a:r>
            <a:r>
              <a:rPr lang="en-US" sz="2000" dirty="0">
                <a:latin typeface="Times New Roman" panose="02020603050405020304" pitchFamily="18" charset="0"/>
                <a:cs typeface="Times New Roman" panose="02020603050405020304" pitchFamily="18" charset="0"/>
              </a:rPr>
              <a:t> a camera , we can make this system better which will give us the photograph of accident place. We can add GPS also for tracking the location of accident vehicle. By using these technologies we can make the safe environment for people and animals. We can decrease the number of accident occurs at mountain roads, curved road. </a:t>
            </a:r>
          </a:p>
        </p:txBody>
      </p:sp>
    </p:spTree>
    <p:extLst>
      <p:ext uri="{BB962C8B-B14F-4D97-AF65-F5344CB8AC3E}">
        <p14:creationId xmlns:p14="http://schemas.microsoft.com/office/powerpoint/2010/main" val="1298305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B1234F-B36E-33C7-4C0A-D896846E871F}"/>
              </a:ext>
            </a:extLst>
          </p:cNvPr>
          <p:cNvSpPr txBox="1"/>
          <p:nvPr/>
        </p:nvSpPr>
        <p:spPr>
          <a:xfrm>
            <a:off x="1395664" y="1042737"/>
            <a:ext cx="7307179" cy="374140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Conclusion</a:t>
            </a:r>
          </a:p>
          <a:p>
            <a:endParaRPr lang="en-US" sz="24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We believe that our project will be beneficial for various purposes and hence our efforts will be fruitful and our proposed system can save thousands of human lives</a:t>
            </a:r>
          </a:p>
          <a:p>
            <a:pPr>
              <a:lnSpc>
                <a:spcPct val="150000"/>
              </a:lnSpc>
            </a:pPr>
            <a:r>
              <a:rPr lang="en-US" sz="1600" dirty="0">
                <a:latin typeface="Times New Roman" panose="02020603050405020304" pitchFamily="18" charset="0"/>
                <a:cs typeface="Times New Roman" panose="02020603050405020304" pitchFamily="18" charset="0"/>
              </a:rPr>
              <a:t> Accident prevention road safety model with light control using IR sensors in mountain roads is a promising approach for enhancing road safety.  The literature review highlights the effectiveness of IR sensors in detecting potential hazards in low visibility conditions and alerting drivers in real-time. The proposed model utilizes IR sensors to detect the presence of vehicles and pedestrians and controls the traffic lights accordingly to prevent accidents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372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8CF09E-A09B-8DC0-C0A5-DE54DBA4C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43" y="775536"/>
            <a:ext cx="8096250" cy="5585159"/>
          </a:xfrm>
          <a:prstGeom prst="rect">
            <a:avLst/>
          </a:prstGeom>
        </p:spPr>
      </p:pic>
    </p:spTree>
    <p:extLst>
      <p:ext uri="{BB962C8B-B14F-4D97-AF65-F5344CB8AC3E}">
        <p14:creationId xmlns:p14="http://schemas.microsoft.com/office/powerpoint/2010/main" val="96597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327E5-B63B-65E9-AF7C-65161792C3D0}"/>
              </a:ext>
            </a:extLst>
          </p:cNvPr>
          <p:cNvSpPr>
            <a:spLocks noGrp="1"/>
          </p:cNvSpPr>
          <p:nvPr>
            <p:ph type="ctrTitle"/>
          </p:nvPr>
        </p:nvSpPr>
        <p:spPr>
          <a:xfrm>
            <a:off x="1628274" y="367186"/>
            <a:ext cx="1307432" cy="843993"/>
          </a:xfrm>
        </p:spPr>
        <p:txBody>
          <a:bodyPr/>
          <a:lstStyle/>
          <a:p>
            <a:r>
              <a:rPr lang="en-US" sz="2400" dirty="0">
                <a:solidFill>
                  <a:schemeClr val="tx1"/>
                </a:solidFill>
                <a:latin typeface="Times New Roman" panose="02020603050405020304" pitchFamily="18" charset="0"/>
                <a:cs typeface="Times New Roman" panose="02020603050405020304" pitchFamily="18" charset="0"/>
              </a:rPr>
              <a:t>Abstract  </a:t>
            </a:r>
          </a:p>
        </p:txBody>
      </p:sp>
      <p:sp>
        <p:nvSpPr>
          <p:cNvPr id="3" name="Subtitle 2">
            <a:extLst>
              <a:ext uri="{FF2B5EF4-FFF2-40B4-BE49-F238E27FC236}">
                <a16:creationId xmlns:a16="http://schemas.microsoft.com/office/drawing/2014/main" id="{6F9E5E83-ED44-D98F-BE13-AEC488BE9BAF}"/>
              </a:ext>
            </a:extLst>
          </p:cNvPr>
          <p:cNvSpPr>
            <a:spLocks noGrp="1"/>
          </p:cNvSpPr>
          <p:nvPr>
            <p:ph type="subTitle" idx="1"/>
          </p:nvPr>
        </p:nvSpPr>
        <p:spPr>
          <a:xfrm>
            <a:off x="1098884" y="1339717"/>
            <a:ext cx="8038761" cy="3721567"/>
          </a:xfrm>
        </p:spPr>
        <p:txBody>
          <a:bodyPr>
            <a:noAutofit/>
          </a:bodyP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This study proposes an accident prevention road safety model that uses infrared sensors and light control to improve road safety on mountain roads.</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 The proposed model aims to detect potential hazards on the road and control  traffic lights accordingly to prevent accidents. Infrared sensors are used to detect the presence of vehicles and pedestrians, and  traffic lights are controlled based on  data collected by the sensor.</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 A warning mechanism is also included to warn the driver of potential dangers on the road. The effectiveness of the proposed model is evaluated by simulation and the results show that the number of accidents is significantly reduced and  road safety is improved on mountainous roads. </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Integrating infrared sensor technology and light control into traffic safety systems can greatly improve the safety of road users, especially in harsh environments such as mountain roads</a:t>
            </a:r>
          </a:p>
        </p:txBody>
      </p:sp>
    </p:spTree>
    <p:extLst>
      <p:ext uri="{BB962C8B-B14F-4D97-AF65-F5344CB8AC3E}">
        <p14:creationId xmlns:p14="http://schemas.microsoft.com/office/powerpoint/2010/main" val="213974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D2AA40-74C6-AFDE-9B5D-9928AC286BC1}"/>
              </a:ext>
            </a:extLst>
          </p:cNvPr>
          <p:cNvSpPr txBox="1"/>
          <p:nvPr/>
        </p:nvSpPr>
        <p:spPr>
          <a:xfrm>
            <a:off x="978569" y="858253"/>
            <a:ext cx="7507704" cy="895629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Introduction</a:t>
            </a:r>
          </a:p>
          <a:p>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Mountain roads are known for their rugged terrain, limited visibility and adverse weather conditions that pose many risks to vehicle drivers. </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Mountain road accidents can result in serious injury and death due to  difficulty in accessing medical assistance and rough terrain. </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Therefore, a crash prevention system for mountain roads is very important to improve road safety and reduce the number of accidents.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This study proposes an accident prevention system for mountain roads using infrared sensors to improve road safety. </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system consists of a network of infrared sensors installed along the road to detect the presence of vehicles and pedestrians.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Sensors send real-time data to a central control unit to analyze the data and generate alerts to warn drivers of potential hazards on the road.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11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C99C0B-AE17-0187-50E1-2DCDA08B5839}"/>
              </a:ext>
            </a:extLst>
          </p:cNvPr>
          <p:cNvSpPr txBox="1"/>
          <p:nvPr/>
        </p:nvSpPr>
        <p:spPr>
          <a:xfrm>
            <a:off x="1427746" y="729916"/>
            <a:ext cx="7050506" cy="538609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Working</a:t>
            </a:r>
          </a:p>
          <a:p>
            <a:endParaRPr lang="en-US" sz="2400"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IR Sensors will be placed at strategic locations along mountain roads, and they will detect the presence of oncoming vehicles. </a:t>
            </a:r>
          </a:p>
          <a:p>
            <a:pPr marL="285750" indent="-285750">
              <a:lnSpc>
                <a:spcPct val="20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 The sensors will send data to the control unit, which will analyze the incoming data.</a:t>
            </a:r>
          </a:p>
          <a:p>
            <a:pPr marL="285750" indent="-285750">
              <a:lnSpc>
                <a:spcPct val="20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 If the control unit detects an oncoming vehicle, it will trigger an alert system. </a:t>
            </a:r>
          </a:p>
          <a:p>
            <a:pPr marL="285750" indent="-285750">
              <a:lnSpc>
                <a:spcPct val="20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alert system will then notify drivers of the oncoming vehicle by flashing lights and emitting an audible alarm</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847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4B332-803E-9756-0415-F97B29B03CF9}"/>
              </a:ext>
            </a:extLst>
          </p:cNvPr>
          <p:cNvSpPr txBox="1"/>
          <p:nvPr/>
        </p:nvSpPr>
        <p:spPr>
          <a:xfrm>
            <a:off x="802105" y="762000"/>
            <a:ext cx="7740316" cy="674030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Components required:</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Arduino</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Led </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LCD display </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Switch </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Transformer/Adapters </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Rectifier </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Sensors</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Buzzer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47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2303FA-2861-4587-5C8E-D4615B158E6A}"/>
              </a:ext>
            </a:extLst>
          </p:cNvPr>
          <p:cNvSpPr txBox="1"/>
          <p:nvPr/>
        </p:nvSpPr>
        <p:spPr>
          <a:xfrm>
            <a:off x="368968" y="481264"/>
            <a:ext cx="8734929" cy="7294305"/>
          </a:xfrm>
          <a:prstGeom prst="rect">
            <a:avLst/>
          </a:prstGeom>
          <a:noFill/>
        </p:spPr>
        <p:txBody>
          <a:bodyPr wrap="square" rtlCol="0">
            <a:spAutoFit/>
          </a:bodyPr>
          <a:lstStyle/>
          <a:p>
            <a:endParaRPr lang="en-US" dirty="0"/>
          </a:p>
          <a:p>
            <a:r>
              <a:rPr lang="en-US" sz="2400" dirty="0">
                <a:latin typeface="Times New Roman" panose="02020603050405020304" pitchFamily="18" charset="0"/>
                <a:cs typeface="Times New Roman" panose="02020603050405020304" pitchFamily="18" charset="0"/>
              </a:rPr>
              <a:t>Block diagram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6" name="Picture 2">
            <a:extLst>
              <a:ext uri="{FF2B5EF4-FFF2-40B4-BE49-F238E27FC236}">
                <a16:creationId xmlns:a16="http://schemas.microsoft.com/office/drawing/2014/main" id="{F4F7A692-DB9D-42D3-F484-9D02FEDA8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695" y="1331494"/>
            <a:ext cx="8799095" cy="480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97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1DFA88-DD02-28C4-6D77-9D23FE2002B8}"/>
              </a:ext>
            </a:extLst>
          </p:cNvPr>
          <p:cNvSpPr txBox="1"/>
          <p:nvPr/>
        </p:nvSpPr>
        <p:spPr>
          <a:xfrm>
            <a:off x="794084" y="802104"/>
            <a:ext cx="9087851" cy="521873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IR Sensors</a:t>
            </a:r>
            <a:r>
              <a:rPr lang="en-US" sz="1600" dirty="0"/>
              <a:t>: </a:t>
            </a:r>
            <a:r>
              <a:rPr lang="en-US" sz="1600" dirty="0">
                <a:latin typeface="Times New Roman" panose="02020603050405020304" pitchFamily="18" charset="0"/>
                <a:cs typeface="Times New Roman" panose="02020603050405020304" pitchFamily="18" charset="0"/>
              </a:rPr>
              <a:t>The IR sensors are used to detect the presence of vehicles on mountain roads. The sensors are placed at strategic locations on the road and are connected to the microcontroller. The IR sensors emit infrared light and measure the amount of light that is reflected back. When a vehicle passes by, it reflects more light back to the sensor, indicating the presence of a vehicle. The data from the sensors is then processed by the microcontroller.</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Microcontroller</a:t>
            </a:r>
            <a:r>
              <a:rPr lang="en-US" sz="1600" dirty="0">
                <a:latin typeface="Times New Roman" panose="02020603050405020304" pitchFamily="18" charset="0"/>
                <a:cs typeface="Times New Roman" panose="02020603050405020304" pitchFamily="18" charset="0"/>
              </a:rPr>
              <a:t>: The microcontroller is responsible for processing the data from the IR sensors and triggering the warning system. The microcontroller receives the data from the sensors and analyzes it to determine if a vehicle is present on the road. If a vehicle is detected, the microcontroller triggers the warning system, which consists of a red light and a beep buzzer. The microcontroller also logs the data from the sensors, which can be used for further analysis.</a:t>
            </a:r>
          </a:p>
          <a:p>
            <a:pPr marL="285750" indent="-28575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 Warning System</a:t>
            </a:r>
            <a:r>
              <a:rPr lang="en-US" sz="1600" dirty="0">
                <a:latin typeface="Times New Roman" panose="02020603050405020304" pitchFamily="18" charset="0"/>
                <a:cs typeface="Times New Roman" panose="02020603050405020304" pitchFamily="18" charset="0"/>
              </a:rPr>
              <a:t>: The warning system consists of a red light and a beep buzzer that warn the driver of any danger on the road. The warning system is triggered by the microcontroller when a vehicle is detected on the road. The red light flashes to alert the driver, and the beep buzzer sounds to grab the driver's attention. </a:t>
            </a:r>
          </a:p>
        </p:txBody>
      </p:sp>
    </p:spTree>
    <p:extLst>
      <p:ext uri="{BB962C8B-B14F-4D97-AF65-F5344CB8AC3E}">
        <p14:creationId xmlns:p14="http://schemas.microsoft.com/office/powerpoint/2010/main" val="125636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26830D-679E-D226-DC1A-78B753C0FC6B}"/>
              </a:ext>
            </a:extLst>
          </p:cNvPr>
          <p:cNvSpPr txBox="1"/>
          <p:nvPr/>
        </p:nvSpPr>
        <p:spPr>
          <a:xfrm>
            <a:off x="762001" y="1195137"/>
            <a:ext cx="10010273" cy="378206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Arduino is an open-source electronics platform based on easy-to-use hardware and software. Arduino boards are able to read inputs - light on a sensor, a finger on a button, or a Twitter message - and turn it into an output - activating a motor, turning on an LED, publishing something online.</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Switch</a:t>
            </a:r>
            <a:r>
              <a:rPr lang="en-US" dirty="0">
                <a:latin typeface="Times New Roman" panose="02020603050405020304" pitchFamily="18" charset="0"/>
                <a:cs typeface="Times New Roman" panose="02020603050405020304" pitchFamily="18" charset="0"/>
              </a:rPr>
              <a:t>:- Switch is a transition state which can be either off or on or we can change connection system here we use electronic or mechanical switch to disconnect and connect motor from supply. </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Transformer/Adapter</a:t>
            </a:r>
            <a:r>
              <a:rPr lang="en-US" dirty="0">
                <a:latin typeface="Times New Roman" panose="02020603050405020304" pitchFamily="18" charset="0"/>
                <a:cs typeface="Times New Roman" panose="02020603050405020304" pitchFamily="18" charset="0"/>
              </a:rPr>
              <a:t>:- Here we use transformer/adapter to increase voltage gain on produce or generate output. We need to amplify voltage because output is not enough to transmit to a long distance.</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Rectifier</a:t>
            </a:r>
            <a:r>
              <a:rPr lang="en-US" dirty="0">
                <a:latin typeface="Times New Roman" panose="02020603050405020304" pitchFamily="18" charset="0"/>
                <a:cs typeface="Times New Roman" panose="02020603050405020304" pitchFamily="18" charset="0"/>
              </a:rPr>
              <a:t>:- A rectifier is an electrical device that convert alternating current, which periodically reverses direction, to direct current, which flows in only one direction.  </a:t>
            </a:r>
          </a:p>
        </p:txBody>
      </p:sp>
    </p:spTree>
    <p:extLst>
      <p:ext uri="{BB962C8B-B14F-4D97-AF65-F5344CB8AC3E}">
        <p14:creationId xmlns:p14="http://schemas.microsoft.com/office/powerpoint/2010/main" val="1762271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119268-C18F-76A6-FD4A-22BB65970254}"/>
              </a:ext>
            </a:extLst>
          </p:cNvPr>
          <p:cNvSpPr txBox="1"/>
          <p:nvPr/>
        </p:nvSpPr>
        <p:spPr>
          <a:xfrm>
            <a:off x="1147010" y="786063"/>
            <a:ext cx="7170822" cy="521681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Advantages</a:t>
            </a:r>
          </a:p>
          <a:p>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purpose of this project is to reduce the number of accidents at mountain roads.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This system is also useful for animal sensing and save their lives.</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With the help of this system people can drive in day and night to be carefully.</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With the help of this system we can   save thousands of lives in curved road.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1332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175</TotalTime>
  <Words>1078</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Trebuchet MS</vt:lpstr>
      <vt:lpstr>Wingdings</vt:lpstr>
      <vt:lpstr>Wingdings 3</vt:lpstr>
      <vt:lpstr>Facet</vt:lpstr>
      <vt:lpstr>PowerPoint Presentation</vt:lpstr>
      <vt:lpstr>Abstract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Charan</dc:creator>
  <cp:lastModifiedBy>krishna Charan</cp:lastModifiedBy>
  <cp:revision>3</cp:revision>
  <dcterms:created xsi:type="dcterms:W3CDTF">2024-02-25T05:18:07Z</dcterms:created>
  <dcterms:modified xsi:type="dcterms:W3CDTF">2024-04-11T14:48:54Z</dcterms:modified>
</cp:coreProperties>
</file>