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70" r:id="rId2"/>
    <p:sldId id="258" r:id="rId3"/>
    <p:sldId id="257" r:id="rId4"/>
    <p:sldId id="259" r:id="rId5"/>
    <p:sldId id="261" r:id="rId6"/>
    <p:sldId id="271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C5EAD-0C84-4AC0-A12D-0C00A3C0C665}" v="5" dt="2023-08-12T02:12:3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Charan" userId="964c88ffbbc00644" providerId="LiveId" clId="{52EC5EAD-0C84-4AC0-A12D-0C00A3C0C665}"/>
    <pc:docChg chg="custSel addSld delSld modSld sldOrd">
      <pc:chgData name="krishna Charan" userId="964c88ffbbc00644" providerId="LiveId" clId="{52EC5EAD-0C84-4AC0-A12D-0C00A3C0C665}" dt="2023-08-12T02:23:24.290" v="615" actId="113"/>
      <pc:docMkLst>
        <pc:docMk/>
      </pc:docMkLst>
      <pc:sldChg chg="del">
        <pc:chgData name="krishna Charan" userId="964c88ffbbc00644" providerId="LiveId" clId="{52EC5EAD-0C84-4AC0-A12D-0C00A3C0C665}" dt="2023-08-12T02:08:48.833" v="96" actId="2696"/>
        <pc:sldMkLst>
          <pc:docMk/>
          <pc:sldMk cId="1988772266" sldId="256"/>
        </pc:sldMkLst>
      </pc:sldChg>
      <pc:sldChg chg="modSp mod">
        <pc:chgData name="krishna Charan" userId="964c88ffbbc00644" providerId="LiveId" clId="{52EC5EAD-0C84-4AC0-A12D-0C00A3C0C665}" dt="2023-08-12T02:02:00.092" v="74" actId="2711"/>
        <pc:sldMkLst>
          <pc:docMk/>
          <pc:sldMk cId="1810671488" sldId="257"/>
        </pc:sldMkLst>
        <pc:spChg chg="mod">
          <ac:chgData name="krishna Charan" userId="964c88ffbbc00644" providerId="LiveId" clId="{52EC5EAD-0C84-4AC0-A12D-0C00A3C0C665}" dt="2023-08-12T01:58:56.788" v="5" actId="27636"/>
          <ac:spMkLst>
            <pc:docMk/>
            <pc:sldMk cId="1810671488" sldId="257"/>
            <ac:spMk id="2" creationId="{219692A6-A890-08E3-0978-53775DD3C1CD}"/>
          </ac:spMkLst>
        </pc:spChg>
        <pc:spChg chg="mod">
          <ac:chgData name="krishna Charan" userId="964c88ffbbc00644" providerId="LiveId" clId="{52EC5EAD-0C84-4AC0-A12D-0C00A3C0C665}" dt="2023-08-12T02:02:00.092" v="74" actId="2711"/>
          <ac:spMkLst>
            <pc:docMk/>
            <pc:sldMk cId="1810671488" sldId="257"/>
            <ac:spMk id="3" creationId="{A5C95F7E-D987-36D0-766F-F23A95C9D43B}"/>
          </ac:spMkLst>
        </pc:spChg>
      </pc:sldChg>
      <pc:sldChg chg="modSp mod">
        <pc:chgData name="krishna Charan" userId="964c88ffbbc00644" providerId="LiveId" clId="{52EC5EAD-0C84-4AC0-A12D-0C00A3C0C665}" dt="2023-08-12T01:58:18.402" v="2" actId="2711"/>
        <pc:sldMkLst>
          <pc:docMk/>
          <pc:sldMk cId="986568586" sldId="258"/>
        </pc:sldMkLst>
        <pc:spChg chg="mod">
          <ac:chgData name="krishna Charan" userId="964c88ffbbc00644" providerId="LiveId" clId="{52EC5EAD-0C84-4AC0-A12D-0C00A3C0C665}" dt="2023-08-12T01:58:18.402" v="2" actId="2711"/>
          <ac:spMkLst>
            <pc:docMk/>
            <pc:sldMk cId="986568586" sldId="258"/>
            <ac:spMk id="3" creationId="{BE110FFD-0FD4-F612-DE1B-5290E6E02FC1}"/>
          </ac:spMkLst>
        </pc:spChg>
      </pc:sldChg>
      <pc:sldChg chg="modSp mod">
        <pc:chgData name="krishna Charan" userId="964c88ffbbc00644" providerId="LiveId" clId="{52EC5EAD-0C84-4AC0-A12D-0C00A3C0C665}" dt="2023-08-12T02:23:24.290" v="615" actId="113"/>
        <pc:sldMkLst>
          <pc:docMk/>
          <pc:sldMk cId="2828227583" sldId="259"/>
        </pc:sldMkLst>
        <pc:spChg chg="mod">
          <ac:chgData name="krishna Charan" userId="964c88ffbbc00644" providerId="LiveId" clId="{52EC5EAD-0C84-4AC0-A12D-0C00A3C0C665}" dt="2023-08-12T02:23:24.290" v="615" actId="113"/>
          <ac:spMkLst>
            <pc:docMk/>
            <pc:sldMk cId="2828227583" sldId="259"/>
            <ac:spMk id="3" creationId="{2010AC0B-0687-7E4F-98FC-D3747792913A}"/>
          </ac:spMkLst>
        </pc:spChg>
      </pc:sldChg>
      <pc:sldChg chg="modSp mod">
        <pc:chgData name="krishna Charan" userId="964c88ffbbc00644" providerId="LiveId" clId="{52EC5EAD-0C84-4AC0-A12D-0C00A3C0C665}" dt="2023-08-12T02:03:34.477" v="80" actId="27636"/>
        <pc:sldMkLst>
          <pc:docMk/>
          <pc:sldMk cId="1030356325" sldId="261"/>
        </pc:sldMkLst>
        <pc:spChg chg="mod">
          <ac:chgData name="krishna Charan" userId="964c88ffbbc00644" providerId="LiveId" clId="{52EC5EAD-0C84-4AC0-A12D-0C00A3C0C665}" dt="2023-08-12T02:03:34.477" v="80" actId="27636"/>
          <ac:spMkLst>
            <pc:docMk/>
            <pc:sldMk cId="1030356325" sldId="261"/>
            <ac:spMk id="3" creationId="{916F9725-E477-16CC-A08E-3ACB2D0EED2A}"/>
          </ac:spMkLst>
        </pc:spChg>
      </pc:sldChg>
      <pc:sldChg chg="modSp mod">
        <pc:chgData name="krishna Charan" userId="964c88ffbbc00644" providerId="LiveId" clId="{52EC5EAD-0C84-4AC0-A12D-0C00A3C0C665}" dt="2023-08-12T02:04:08.673" v="81" actId="2710"/>
        <pc:sldMkLst>
          <pc:docMk/>
          <pc:sldMk cId="3244249486" sldId="262"/>
        </pc:sldMkLst>
        <pc:spChg chg="mod">
          <ac:chgData name="krishna Charan" userId="964c88ffbbc00644" providerId="LiveId" clId="{52EC5EAD-0C84-4AC0-A12D-0C00A3C0C665}" dt="2023-08-12T02:04:08.673" v="81" actId="2710"/>
          <ac:spMkLst>
            <pc:docMk/>
            <pc:sldMk cId="3244249486" sldId="262"/>
            <ac:spMk id="3" creationId="{3B567D7A-03A9-0A0A-1746-25F63C93B908}"/>
          </ac:spMkLst>
        </pc:spChg>
      </pc:sldChg>
      <pc:sldChg chg="modSp mod">
        <pc:chgData name="krishna Charan" userId="964c88ffbbc00644" providerId="LiveId" clId="{52EC5EAD-0C84-4AC0-A12D-0C00A3C0C665}" dt="2023-08-12T02:04:33.107" v="83" actId="27636"/>
        <pc:sldMkLst>
          <pc:docMk/>
          <pc:sldMk cId="2965533481" sldId="263"/>
        </pc:sldMkLst>
        <pc:spChg chg="mod">
          <ac:chgData name="krishna Charan" userId="964c88ffbbc00644" providerId="LiveId" clId="{52EC5EAD-0C84-4AC0-A12D-0C00A3C0C665}" dt="2023-08-12T02:04:33.107" v="83" actId="27636"/>
          <ac:spMkLst>
            <pc:docMk/>
            <pc:sldMk cId="2965533481" sldId="263"/>
            <ac:spMk id="3" creationId="{E84EE0B3-A181-C119-5D60-454DF9B5B4EF}"/>
          </ac:spMkLst>
        </pc:spChg>
      </pc:sldChg>
      <pc:sldChg chg="modSp mod">
        <pc:chgData name="krishna Charan" userId="964c88ffbbc00644" providerId="LiveId" clId="{52EC5EAD-0C84-4AC0-A12D-0C00A3C0C665}" dt="2023-08-12T02:05:15.535" v="84" actId="255"/>
        <pc:sldMkLst>
          <pc:docMk/>
          <pc:sldMk cId="2909006399" sldId="267"/>
        </pc:sldMkLst>
        <pc:spChg chg="mod">
          <ac:chgData name="krishna Charan" userId="964c88ffbbc00644" providerId="LiveId" clId="{52EC5EAD-0C84-4AC0-A12D-0C00A3C0C665}" dt="2023-08-12T02:05:15.535" v="84" actId="255"/>
          <ac:spMkLst>
            <pc:docMk/>
            <pc:sldMk cId="2909006399" sldId="267"/>
            <ac:spMk id="2" creationId="{C189B77C-06DF-EF7F-ECBF-04CE2B4AD4A3}"/>
          </ac:spMkLst>
        </pc:spChg>
      </pc:sldChg>
      <pc:sldChg chg="modSp mod">
        <pc:chgData name="krishna Charan" userId="964c88ffbbc00644" providerId="LiveId" clId="{52EC5EAD-0C84-4AC0-A12D-0C00A3C0C665}" dt="2023-08-12T02:05:36.807" v="86" actId="2711"/>
        <pc:sldMkLst>
          <pc:docMk/>
          <pc:sldMk cId="182562178" sldId="268"/>
        </pc:sldMkLst>
        <pc:spChg chg="mod">
          <ac:chgData name="krishna Charan" userId="964c88ffbbc00644" providerId="LiveId" clId="{52EC5EAD-0C84-4AC0-A12D-0C00A3C0C665}" dt="2023-08-12T02:05:36.807" v="86" actId="2711"/>
          <ac:spMkLst>
            <pc:docMk/>
            <pc:sldMk cId="182562178" sldId="268"/>
            <ac:spMk id="2" creationId="{EA26298F-E807-5EAD-2B3E-0EA26575F95F}"/>
          </ac:spMkLst>
        </pc:spChg>
      </pc:sldChg>
      <pc:sldChg chg="addSp delSp modSp new mod ord">
        <pc:chgData name="krishna Charan" userId="964c88ffbbc00644" providerId="LiveId" clId="{52EC5EAD-0C84-4AC0-A12D-0C00A3C0C665}" dt="2023-08-12T02:22:21.938" v="613"/>
        <pc:sldMkLst>
          <pc:docMk/>
          <pc:sldMk cId="21814071" sldId="270"/>
        </pc:sldMkLst>
        <pc:spChg chg="add mod">
          <ac:chgData name="krishna Charan" userId="964c88ffbbc00644" providerId="LiveId" clId="{52EC5EAD-0C84-4AC0-A12D-0C00A3C0C665}" dt="2023-08-12T02:11:56.131" v="160" actId="2711"/>
          <ac:spMkLst>
            <pc:docMk/>
            <pc:sldMk cId="21814071" sldId="270"/>
            <ac:spMk id="6" creationId="{6D3D25D4-AC98-DC97-5499-6333769F5617}"/>
          </ac:spMkLst>
        </pc:spChg>
        <pc:spChg chg="add del mod">
          <ac:chgData name="krishna Charan" userId="964c88ffbbc00644" providerId="LiveId" clId="{52EC5EAD-0C84-4AC0-A12D-0C00A3C0C665}" dt="2023-08-12T02:12:18.202" v="164"/>
          <ac:spMkLst>
            <pc:docMk/>
            <pc:sldMk cId="21814071" sldId="270"/>
            <ac:spMk id="7" creationId="{02CC0BE9-C84B-F7BC-B869-6A3FF9B2F9D1}"/>
          </ac:spMkLst>
        </pc:spChg>
        <pc:spChg chg="add mod">
          <ac:chgData name="krishna Charan" userId="964c88ffbbc00644" providerId="LiveId" clId="{52EC5EAD-0C84-4AC0-A12D-0C00A3C0C665}" dt="2023-08-12T02:21:14.901" v="611" actId="2711"/>
          <ac:spMkLst>
            <pc:docMk/>
            <pc:sldMk cId="21814071" sldId="270"/>
            <ac:spMk id="8" creationId="{A67BB68E-9D57-11A4-D7F0-D9DA1EE10237}"/>
          </ac:spMkLst>
        </pc:spChg>
        <pc:picChg chg="add mod">
          <ac:chgData name="krishna Charan" userId="964c88ffbbc00644" providerId="LiveId" clId="{52EC5EAD-0C84-4AC0-A12D-0C00A3C0C665}" dt="2023-08-12T02:06:34.811" v="89" actId="1076"/>
          <ac:picMkLst>
            <pc:docMk/>
            <pc:sldMk cId="21814071" sldId="270"/>
            <ac:picMk id="3" creationId="{726D94B0-5FB5-9051-8609-7D4FFA150215}"/>
          </ac:picMkLst>
        </pc:picChg>
        <pc:picChg chg="add mod">
          <ac:chgData name="krishna Charan" userId="964c88ffbbc00644" providerId="LiveId" clId="{52EC5EAD-0C84-4AC0-A12D-0C00A3C0C665}" dt="2023-08-12T02:08:23.074" v="95" actId="14100"/>
          <ac:picMkLst>
            <pc:docMk/>
            <pc:sldMk cId="21814071" sldId="270"/>
            <ac:picMk id="5" creationId="{DFFB8EB1-5A93-9408-EA95-5D222D8F85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11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4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D59B-9820-491A-88A1-BDD5DA6FCCF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3F1609-5ADC-495F-918A-BCE670A2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D94B0-5FB5-9051-8609-7D4FFA150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36" y="219075"/>
            <a:ext cx="16573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B8EB1-5A93-9408-EA95-5D222D8F8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123825"/>
            <a:ext cx="85344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D25D4-AC98-DC97-5499-6333769F5617}"/>
              </a:ext>
            </a:extLst>
          </p:cNvPr>
          <p:cNvSpPr txBox="1"/>
          <p:nvPr/>
        </p:nvSpPr>
        <p:spPr>
          <a:xfrm>
            <a:off x="1993231" y="1828979"/>
            <a:ext cx="9184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HEADLIGHT BEAM CONTROLLER FOR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AUTOMOBILE  VEHICLE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BB68E-9D57-11A4-D7F0-D9DA1EE10237}"/>
              </a:ext>
            </a:extLst>
          </p:cNvPr>
          <p:cNvSpPr txBox="1"/>
          <p:nvPr/>
        </p:nvSpPr>
        <p:spPr>
          <a:xfrm>
            <a:off x="601579" y="3154739"/>
            <a:ext cx="117428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latin typeface="Century" panose="02040604050505020304" pitchFamily="18" charset="0"/>
              </a:rPr>
              <a:t>GUIDED BY: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2000" dirty="0">
              <a:latin typeface="Century" panose="020406040505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" panose="02040604050505020304" pitchFamily="18" charset="0"/>
              </a:rPr>
              <a:t>DR</a:t>
            </a:r>
            <a:r>
              <a:rPr lang="en-US" sz="2000" dirty="0">
                <a:latin typeface="Century" panose="02040604050505020304" pitchFamily="18" charset="0"/>
              </a:rPr>
              <a:t>. M.LOGANATHAN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A.ADHITHYAN 927621BME304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KRISHNA CHARAN 927621BME313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V.VINOTH 927621BME339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9B77C-06DF-EF7F-ECBF-04CE2B4AD4A3}"/>
              </a:ext>
            </a:extLst>
          </p:cNvPr>
          <p:cNvSpPr txBox="1"/>
          <p:nvPr/>
        </p:nvSpPr>
        <p:spPr>
          <a:xfrm>
            <a:off x="721896" y="834188"/>
            <a:ext cx="105717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 baseline="0" dirty="0">
                <a:latin typeface="Arial" panose="020B0604020202020204" pitchFamily="34" charset="0"/>
              </a:rPr>
              <a:t>ADVANTAGES</a:t>
            </a:r>
          </a:p>
          <a:p>
            <a:pPr algn="l"/>
            <a:endParaRPr lang="en-US" sz="2000" dirty="0">
              <a:latin typeface="Arial" panose="020B060402020202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cost effective solution for the problem of night time accidents occurring during two way roads</a:t>
            </a:r>
          </a:p>
          <a:p>
            <a:pPr algn="just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can easily mounted on the running cars and low cost cars as an necessary</a:t>
            </a:r>
          </a:p>
          <a:p>
            <a:pPr algn="just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Increased safety for drivers &amp; pedestrians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DISADVANTAGES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Continuous power supply from the battery for the sensor circuit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118D6-095A-48CF-BAFB-F88B5C4E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6" y="433137"/>
            <a:ext cx="9216190" cy="53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A260-3603-518C-A6E0-E26B1295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4906"/>
            <a:ext cx="9906000" cy="77804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0FFD-0FD4-F612-DE1B-5290E6E0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79" y="1259305"/>
            <a:ext cx="9906000" cy="466023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98656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92A6-A890-08E3-0978-53775DD3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05854"/>
            <a:ext cx="9906000" cy="58553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95F7E-D987-36D0-766F-F23A95C9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1644317"/>
            <a:ext cx="10010273" cy="482065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60000"/>
              </a:lnSpc>
              <a:buClrTx/>
              <a:buFont typeface="Wingdings" panose="05000000000000000000" pitchFamily="2" charset="2"/>
              <a:buChar char="ü"/>
            </a:pPr>
            <a:r>
              <a:rPr lang="en-US" sz="22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of vehicles pose a great danger during night driving.</a:t>
            </a:r>
          </a:p>
          <a:p>
            <a:pPr marL="285750" indent="-285750"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2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drivers of most vehicles use high, bright beam while driving at night. </a:t>
            </a:r>
          </a:p>
          <a:p>
            <a:pPr marL="285750" indent="-285750" algn="just">
              <a:lnSpc>
                <a:spcPct val="160000"/>
              </a:lnSpc>
              <a:buClrTx/>
              <a:buFont typeface="Wingdings" panose="05000000000000000000" pitchFamily="2" charset="2"/>
              <a:buChar char="ü"/>
            </a:pPr>
            <a:r>
              <a:rPr lang="en-US" sz="22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causes a discomfort to the person travelling from opposite direction and therefore experiences a sudden glare for a short period of time.</a:t>
            </a:r>
          </a:p>
          <a:p>
            <a:pPr marL="285750" indent="-285750" algn="just">
              <a:lnSpc>
                <a:spcPct val="160000"/>
              </a:lnSpc>
              <a:buClrTx/>
              <a:buFont typeface="Wingdings" panose="05000000000000000000" pitchFamily="2" charset="2"/>
              <a:buChar char="ü"/>
            </a:pPr>
            <a:r>
              <a:rPr lang="en-US" sz="22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caused due to the high intense headlight beam from the other vehicle coming towards the one from the opposite direction.</a:t>
            </a:r>
          </a:p>
          <a:p>
            <a:pPr marL="285750" indent="-285750" algn="just">
              <a:lnSpc>
                <a:spcPct val="160000"/>
              </a:lnSpc>
              <a:buClrTx/>
              <a:buFont typeface="Wingdings" panose="05000000000000000000" pitchFamily="2" charset="2"/>
              <a:buChar char="ü"/>
            </a:pPr>
            <a:r>
              <a:rPr lang="en-US" sz="220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an automatic headlight dimmer which uses a Light Dependent Resistor(LDR)sensor has been designed to dim the headlight of our vehicles to avoid human eye effects. </a:t>
            </a:r>
          </a:p>
          <a:p>
            <a:pPr marL="285750" indent="-285750"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Times-Rom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Times-Rom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Times-Rom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Times-Rom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7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F43F-0FE3-1AB0-E684-C804402D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50" y="368968"/>
            <a:ext cx="10058400" cy="10186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AC0B-0687-7E4F-98FC-D3747792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714" y="988541"/>
            <a:ext cx="12076670" cy="5404237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endParaRPr lang="en-US" i="0" u="none" strike="noStrike" baseline="0" dirty="0">
              <a:latin typeface="Calisto MT" panose="0204060305050503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3B9E8-7BB6-8CC1-B21D-96FAF65874FA}"/>
              </a:ext>
            </a:extLst>
          </p:cNvPr>
          <p:cNvSpPr txBox="1"/>
          <p:nvPr/>
        </p:nvSpPr>
        <p:spPr>
          <a:xfrm>
            <a:off x="812550" y="1195471"/>
            <a:ext cx="10980821" cy="541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Motorists face a huge problem due to high beam light which falls directly onto their eyes when driving at night or foggy conditions .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medical effect associated with these phenomena. This effect includes temporary blindness,    glare, fading effect of image and something causing accident leading to many lives.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xler effect is used to describe a kind of temporary blindness. It is otherwise known as the „fading effect‟. A study shows that if our eyes are exposed to a very bright light source of around 10,000lumens, we experience a glare.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 manufactures have to think about the extra safety instruments and electronic controls to attach these products for givi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to users a safety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control high/low beam automatically</a:t>
            </a:r>
          </a:p>
          <a:p>
            <a:pPr marL="342900" indent="-342900" algn="just">
              <a:lnSpc>
                <a:spcPct val="16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2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73FE-FC99-0440-6438-58643AE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591" y="449179"/>
            <a:ext cx="5630778" cy="10748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9725-E477-16CC-A08E-3ACB2D0E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11704"/>
            <a:ext cx="10058399" cy="41869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own vehicle travelling at high beam The vehicle coming at the opposite side also travelling at high beam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 our vehicle the LDR will fixed in the windshield nearer to viper system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If the opposite vehicle comes closer to our vehicle means the LDR will produce the output voltage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This voltage is given to the amplifier to amplify the signal and then given to PIC.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PIC itself having inbuilt ADC, so that the analog form of output from LDR is converted to digital form</a:t>
            </a:r>
          </a:p>
        </p:txBody>
      </p:sp>
    </p:spTree>
    <p:extLst>
      <p:ext uri="{BB962C8B-B14F-4D97-AF65-F5344CB8AC3E}">
        <p14:creationId xmlns:p14="http://schemas.microsoft.com/office/powerpoint/2010/main" val="10303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3FB5E-8336-B2A8-866D-06D0950DE879}"/>
              </a:ext>
            </a:extLst>
          </p:cNvPr>
          <p:cNvSpPr txBox="1"/>
          <p:nvPr/>
        </p:nvSpPr>
        <p:spPr>
          <a:xfrm>
            <a:off x="834189" y="1130968"/>
            <a:ext cx="98257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digital value is compared with the set value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it equals means the PIC microcontroller will send the signal to the relay circuit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relay circuit is acting as a switching circuit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the relay receives the signal from microcontroller, it change from NO to NC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Due to this our vehicle will switch to low beam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opposite vehicle driver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doesn‟t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 any sudden glare, so that he will cross our vehicle safely</a:t>
            </a:r>
          </a:p>
          <a:p>
            <a:pPr algn="just">
              <a:lnSpc>
                <a:spcPct val="200000"/>
              </a:lnSpc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Once the opposite vehicle get crossed, our vehicle switch to high beam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2052" name="Picture 4" descr="What are High Beam Headlights? - Learn Automatic">
            <a:extLst>
              <a:ext uri="{FF2B5EF4-FFF2-40B4-BE49-F238E27FC236}">
                <a16:creationId xmlns:a16="http://schemas.microsoft.com/office/drawing/2014/main" id="{2D5AFFD7-6651-2DF8-B5E8-7D4CB0AF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4" y="369651"/>
            <a:ext cx="3302626" cy="3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C8D7A8-2708-3442-7805-5A0068457A0D}"/>
              </a:ext>
            </a:extLst>
          </p:cNvPr>
          <p:cNvSpPr txBox="1"/>
          <p:nvPr/>
        </p:nvSpPr>
        <p:spPr>
          <a:xfrm>
            <a:off x="2522220" y="1018672"/>
            <a:ext cx="63474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sto MT" panose="02040603050505030304" pitchFamily="18" charset="0"/>
              </a:rPr>
              <a:t>                           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                          BLOCK DIAGRAM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D853-5150-7113-C296-E6A26353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830580"/>
            <a:ext cx="7536180" cy="38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0759C-BBC1-DB13-6A27-0B85327CA873}"/>
              </a:ext>
            </a:extLst>
          </p:cNvPr>
          <p:cNvSpPr txBox="1"/>
          <p:nvPr/>
        </p:nvSpPr>
        <p:spPr>
          <a:xfrm>
            <a:off x="1119338" y="778042"/>
            <a:ext cx="703326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SYSTEM CONSISTS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 MICROCONTROLLER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8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ce Between NO and NC Contacts - Electrical Engineering">
            <a:extLst>
              <a:ext uri="{FF2B5EF4-FFF2-40B4-BE49-F238E27FC236}">
                <a16:creationId xmlns:a16="http://schemas.microsoft.com/office/drawing/2014/main" id="{1AE78CFA-306E-6333-A4B5-38AA727A6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2623820"/>
            <a:ext cx="1295400" cy="9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Bembyho blog | Controlling 5V relay with Raspberry">
            <a:extLst>
              <a:ext uri="{FF2B5EF4-FFF2-40B4-BE49-F238E27FC236}">
                <a16:creationId xmlns:a16="http://schemas.microsoft.com/office/drawing/2014/main" id="{506029B5-B355-345C-8DD7-6B9245A5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1" y="1319783"/>
            <a:ext cx="3822192" cy="226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AD36-4CFD-B383-AD90-5D4E4D14800D}"/>
              </a:ext>
            </a:extLst>
          </p:cNvPr>
          <p:cNvSpPr txBox="1"/>
          <p:nvPr/>
        </p:nvSpPr>
        <p:spPr>
          <a:xfrm>
            <a:off x="1530096" y="1394450"/>
            <a:ext cx="42428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relay’s switch connections are usually labeled COM, NC and NO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b="1" i="0" u="none" strike="noStrike" baseline="0" dirty="0">
                <a:latin typeface="Calisto MT" panose="02040603050505030304" pitchFamily="18" charset="0"/>
              </a:rPr>
              <a:t>COM = </a:t>
            </a:r>
            <a:r>
              <a:rPr lang="en-US" b="0" i="0" u="none" strike="noStrike" baseline="0" dirty="0">
                <a:latin typeface="Calisto MT" panose="02040603050505030304" pitchFamily="18" charset="0"/>
              </a:rPr>
              <a:t>Common, always connect to this, it is the moving part of the switch</a:t>
            </a:r>
          </a:p>
          <a:p>
            <a:pPr algn="ctr"/>
            <a:endParaRPr lang="en-US" b="0" i="0" u="none" strike="noStrike" baseline="0" dirty="0">
              <a:latin typeface="Calisto MT" panose="02040603050505030304" pitchFamily="18" charset="0"/>
            </a:endParaRPr>
          </a:p>
          <a:p>
            <a:pPr algn="ctr"/>
            <a:r>
              <a:rPr lang="en-US" b="0" i="0" u="none" strike="noStrike" baseline="0" dirty="0">
                <a:latin typeface="Calisto MT" panose="02040603050505030304" pitchFamily="18" charset="0"/>
              </a:rPr>
              <a:t>• </a:t>
            </a:r>
            <a:r>
              <a:rPr lang="en-US" b="1" i="0" u="none" strike="noStrike" baseline="0" dirty="0">
                <a:latin typeface="Calisto MT" panose="02040603050505030304" pitchFamily="18" charset="0"/>
              </a:rPr>
              <a:t>NC </a:t>
            </a:r>
            <a:r>
              <a:rPr lang="en-US" b="0" i="0" u="none" strike="noStrike" baseline="0" dirty="0">
                <a:latin typeface="Calisto MT" panose="02040603050505030304" pitchFamily="18" charset="0"/>
              </a:rPr>
              <a:t>= Normally Closed, COM is connected to this when the relay coil is off</a:t>
            </a:r>
          </a:p>
          <a:p>
            <a:pPr algn="ctr"/>
            <a:endParaRPr lang="en-US" b="0" i="0" u="none" strike="noStrike" baseline="0" dirty="0">
              <a:latin typeface="Calisto MT" panose="02040603050505030304" pitchFamily="18" charset="0"/>
            </a:endParaRPr>
          </a:p>
          <a:p>
            <a:pPr algn="ctr"/>
            <a:r>
              <a:rPr lang="en-US" b="0" i="0" u="none" strike="noStrike" baseline="0" dirty="0">
                <a:latin typeface="Calisto MT" panose="02040603050505030304" pitchFamily="18" charset="0"/>
              </a:rPr>
              <a:t>• </a:t>
            </a:r>
            <a:r>
              <a:rPr lang="en-US" b="1" i="0" u="none" strike="noStrike" baseline="0" dirty="0">
                <a:latin typeface="Calisto MT" panose="02040603050505030304" pitchFamily="18" charset="0"/>
              </a:rPr>
              <a:t>NO </a:t>
            </a:r>
            <a:r>
              <a:rPr lang="en-US" b="0" i="0" u="none" strike="noStrike" baseline="0" dirty="0">
                <a:latin typeface="Calisto MT" panose="02040603050505030304" pitchFamily="18" charset="0"/>
              </a:rPr>
              <a:t>= Normally Open, COM is connected to this when the relay coil is on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6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619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Calisto MT</vt:lpstr>
      <vt:lpstr>Century</vt:lpstr>
      <vt:lpstr>Times New Roman</vt:lpstr>
      <vt:lpstr>Times-Roman</vt:lpstr>
      <vt:lpstr>Trebuchet MS</vt:lpstr>
      <vt:lpstr>Wingdings</vt:lpstr>
      <vt:lpstr>Wingdings 3</vt:lpstr>
      <vt:lpstr>Facet</vt:lpstr>
      <vt:lpstr>PowerPoint Presentation</vt:lpstr>
      <vt:lpstr> CONTENT</vt:lpstr>
      <vt:lpstr>ABSRACT</vt:lpstr>
      <vt:lpstr>INTRODUCTION</vt:lpstr>
      <vt:lpstr>                          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Headlight Beam Controller</dc:title>
  <dc:creator>krishna Charan</dc:creator>
  <cp:lastModifiedBy>krishna Charan</cp:lastModifiedBy>
  <cp:revision>2</cp:revision>
  <dcterms:created xsi:type="dcterms:W3CDTF">2023-08-11T15:11:30Z</dcterms:created>
  <dcterms:modified xsi:type="dcterms:W3CDTF">2023-10-27T17:17:49Z</dcterms:modified>
</cp:coreProperties>
</file>