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2"/>
  </p:notesMasterIdLst>
  <p:sldIdLst>
    <p:sldId id="256" r:id="rId2"/>
    <p:sldId id="257" r:id="rId3"/>
    <p:sldId id="270" r:id="rId4"/>
    <p:sldId id="272" r:id="rId5"/>
    <p:sldId id="279" r:id="rId6"/>
    <p:sldId id="258" r:id="rId7"/>
    <p:sldId id="271" r:id="rId8"/>
    <p:sldId id="274" r:id="rId9"/>
    <p:sldId id="281" r:id="rId10"/>
    <p:sldId id="28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F4BC2-1E8F-48B7-8FA0-FD6FD33B040C}">
  <a:tblStyle styleId="{982F4BC2-1E8F-48B7-8FA0-FD6FD33B04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854431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8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dd324ff08d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dd324ff08d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93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d0a0785fd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d0a0785f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61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dd0a0785fd_2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dd0a0785fd_2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23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dd324ff08d_2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dd324ff08d_2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8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dd324feff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dd324feff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21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986abadd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986abadd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75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dd0a0785fd_2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dd0a0785fd_2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9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dd0a0785fd_2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dd0a0785fd_2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1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dd324ff08d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dd324ff08d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98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3175" y="899301"/>
            <a:ext cx="6117900" cy="28152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92650" y="3824189"/>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674206" y="2492299"/>
            <a:ext cx="646720" cy="1545593"/>
          </a:xfrm>
          <a:custGeom>
            <a:avLst/>
            <a:gdLst/>
            <a:ahLst/>
            <a:cxnLst/>
            <a:rect l="l" t="t" r="r" b="b"/>
            <a:pathLst>
              <a:path w="10036" h="23985" extrusionOk="0">
                <a:moveTo>
                  <a:pt x="9565" y="0"/>
                </a:moveTo>
                <a:cubicBezTo>
                  <a:pt x="9565" y="0"/>
                  <a:pt x="0" y="1766"/>
                  <a:pt x="288" y="11986"/>
                </a:cubicBezTo>
                <a:cubicBezTo>
                  <a:pt x="602" y="22231"/>
                  <a:pt x="9918" y="23984"/>
                  <a:pt x="9918" y="23984"/>
                </a:cubicBezTo>
                <a:cubicBezTo>
                  <a:pt x="10036" y="15976"/>
                  <a:pt x="9918" y="7982"/>
                  <a:pt x="9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77219" y="3827543"/>
            <a:ext cx="1256387" cy="892752"/>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251433">
            <a:off x="-781377" y="2732272"/>
            <a:ext cx="3003220" cy="3580564"/>
            <a:chOff x="2274807" y="5319447"/>
            <a:chExt cx="3003420" cy="3580802"/>
          </a:xfrm>
        </p:grpSpPr>
        <p:sp>
          <p:nvSpPr>
            <p:cNvPr id="14" name="Google Shape;14;p2"/>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7124190" y="3890472"/>
            <a:ext cx="584406" cy="541489"/>
          </a:xfrm>
          <a:custGeom>
            <a:avLst/>
            <a:gdLst/>
            <a:ahLst/>
            <a:cxnLst/>
            <a:rect l="l" t="t" r="r" b="b"/>
            <a:pathLst>
              <a:path w="9069" h="8403" extrusionOk="0">
                <a:moveTo>
                  <a:pt x="4629" y="0"/>
                </a:moveTo>
                <a:cubicBezTo>
                  <a:pt x="4215" y="0"/>
                  <a:pt x="3800" y="55"/>
                  <a:pt x="3403" y="158"/>
                </a:cubicBezTo>
                <a:cubicBezTo>
                  <a:pt x="2212" y="459"/>
                  <a:pt x="1296" y="1257"/>
                  <a:pt x="655" y="2330"/>
                </a:cubicBezTo>
                <a:cubicBezTo>
                  <a:pt x="1" y="3468"/>
                  <a:pt x="40" y="4921"/>
                  <a:pt x="616" y="6085"/>
                </a:cubicBezTo>
                <a:cubicBezTo>
                  <a:pt x="1270" y="7407"/>
                  <a:pt x="2578" y="8375"/>
                  <a:pt x="4083" y="8401"/>
                </a:cubicBezTo>
                <a:cubicBezTo>
                  <a:pt x="4129" y="8402"/>
                  <a:pt x="4175" y="8403"/>
                  <a:pt x="4221" y="8403"/>
                </a:cubicBezTo>
                <a:cubicBezTo>
                  <a:pt x="4829" y="8403"/>
                  <a:pt x="5435" y="8320"/>
                  <a:pt x="6007" y="8113"/>
                </a:cubicBezTo>
                <a:cubicBezTo>
                  <a:pt x="8440" y="7211"/>
                  <a:pt x="9068" y="3874"/>
                  <a:pt x="7891" y="1754"/>
                </a:cubicBezTo>
                <a:cubicBezTo>
                  <a:pt x="7564" y="1165"/>
                  <a:pt x="7093" y="694"/>
                  <a:pt x="6464" y="407"/>
                </a:cubicBezTo>
                <a:cubicBezTo>
                  <a:pt x="5902" y="129"/>
                  <a:pt x="5266" y="0"/>
                  <a:pt x="4629" y="0"/>
                </a:cubicBezTo>
                <a:close/>
              </a:path>
            </a:pathLst>
          </a:custGeom>
          <a:solidFill>
            <a:srgbClr val="73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7282619">
            <a:off x="-446649" y="-637185"/>
            <a:ext cx="1496716" cy="2015792"/>
          </a:xfrm>
          <a:custGeom>
            <a:avLst/>
            <a:gdLst/>
            <a:ahLst/>
            <a:cxnLst/>
            <a:rect l="l" t="t" r="r" b="b"/>
            <a:pathLst>
              <a:path w="23226" h="31281" extrusionOk="0">
                <a:moveTo>
                  <a:pt x="20647" y="0"/>
                </a:moveTo>
                <a:cubicBezTo>
                  <a:pt x="19835" y="0"/>
                  <a:pt x="18989" y="479"/>
                  <a:pt x="18280" y="965"/>
                </a:cubicBezTo>
                <a:cubicBezTo>
                  <a:pt x="12091" y="5256"/>
                  <a:pt x="6922" y="10896"/>
                  <a:pt x="2369" y="16915"/>
                </a:cubicBezTo>
                <a:cubicBezTo>
                  <a:pt x="1191" y="18472"/>
                  <a:pt x="1" y="20513"/>
                  <a:pt x="903" y="22240"/>
                </a:cubicBezTo>
                <a:cubicBezTo>
                  <a:pt x="1361" y="23130"/>
                  <a:pt x="2251" y="23680"/>
                  <a:pt x="3128" y="24177"/>
                </a:cubicBezTo>
                <a:cubicBezTo>
                  <a:pt x="8061" y="26990"/>
                  <a:pt x="13281" y="29293"/>
                  <a:pt x="18672" y="31072"/>
                </a:cubicBezTo>
                <a:cubicBezTo>
                  <a:pt x="18981" y="31172"/>
                  <a:pt x="19300" y="31281"/>
                  <a:pt x="19620" y="31281"/>
                </a:cubicBezTo>
                <a:cubicBezTo>
                  <a:pt x="19679" y="31281"/>
                  <a:pt x="19738" y="31277"/>
                  <a:pt x="19798" y="31269"/>
                </a:cubicBezTo>
                <a:cubicBezTo>
                  <a:pt x="20504" y="31177"/>
                  <a:pt x="20949" y="30470"/>
                  <a:pt x="21158" y="29790"/>
                </a:cubicBezTo>
                <a:cubicBezTo>
                  <a:pt x="22336" y="26087"/>
                  <a:pt x="23226" y="11158"/>
                  <a:pt x="23056" y="3843"/>
                </a:cubicBezTo>
                <a:cubicBezTo>
                  <a:pt x="23029" y="2548"/>
                  <a:pt x="22637" y="782"/>
                  <a:pt x="21472" y="193"/>
                </a:cubicBezTo>
                <a:cubicBezTo>
                  <a:pt x="21206" y="58"/>
                  <a:pt x="20929" y="0"/>
                  <a:pt x="20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7282619">
            <a:off x="-384265" y="-552927"/>
            <a:ext cx="1371958" cy="1847278"/>
          </a:xfrm>
          <a:custGeom>
            <a:avLst/>
            <a:gdLst/>
            <a:ahLst/>
            <a:cxnLst/>
            <a:rect l="l" t="t" r="r" b="b"/>
            <a:pathLst>
              <a:path w="21290" h="28666" extrusionOk="0">
                <a:moveTo>
                  <a:pt x="18968" y="1"/>
                </a:moveTo>
                <a:cubicBezTo>
                  <a:pt x="18225" y="1"/>
                  <a:pt x="17438" y="440"/>
                  <a:pt x="16775" y="879"/>
                </a:cubicBezTo>
                <a:cubicBezTo>
                  <a:pt x="11084" y="4804"/>
                  <a:pt x="6360" y="9985"/>
                  <a:pt x="2173" y="15494"/>
                </a:cubicBezTo>
                <a:cubicBezTo>
                  <a:pt x="1100" y="16920"/>
                  <a:pt x="1" y="18804"/>
                  <a:pt x="812" y="20388"/>
                </a:cubicBezTo>
                <a:cubicBezTo>
                  <a:pt x="1244" y="21199"/>
                  <a:pt x="2055" y="21709"/>
                  <a:pt x="2866" y="22154"/>
                </a:cubicBezTo>
                <a:cubicBezTo>
                  <a:pt x="7394" y="24719"/>
                  <a:pt x="12170" y="26852"/>
                  <a:pt x="17129" y="28487"/>
                </a:cubicBezTo>
                <a:cubicBezTo>
                  <a:pt x="17408" y="28576"/>
                  <a:pt x="17706" y="28666"/>
                  <a:pt x="17998" y="28666"/>
                </a:cubicBezTo>
                <a:cubicBezTo>
                  <a:pt x="18049" y="28666"/>
                  <a:pt x="18099" y="28663"/>
                  <a:pt x="18149" y="28657"/>
                </a:cubicBezTo>
                <a:cubicBezTo>
                  <a:pt x="18803" y="28579"/>
                  <a:pt x="19196" y="27924"/>
                  <a:pt x="19418" y="27309"/>
                </a:cubicBezTo>
                <a:cubicBezTo>
                  <a:pt x="20491" y="23921"/>
                  <a:pt x="21289" y="10234"/>
                  <a:pt x="21159" y="3509"/>
                </a:cubicBezTo>
                <a:cubicBezTo>
                  <a:pt x="21132" y="2318"/>
                  <a:pt x="20766" y="708"/>
                  <a:pt x="19706" y="172"/>
                </a:cubicBezTo>
                <a:cubicBezTo>
                  <a:pt x="19470" y="52"/>
                  <a:pt x="19221" y="1"/>
                  <a:pt x="18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65397">
            <a:off x="5652722" y="3258564"/>
            <a:ext cx="4821327" cy="2030694"/>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flipH="1">
            <a:off x="6938207" y="-1604559"/>
            <a:ext cx="601225" cy="3810337"/>
          </a:xfrm>
          <a:custGeom>
            <a:avLst/>
            <a:gdLst/>
            <a:ahLst/>
            <a:cxnLst/>
            <a:rect l="l" t="t" r="r" b="b"/>
            <a:pathLst>
              <a:path w="9330" h="59130" extrusionOk="0">
                <a:moveTo>
                  <a:pt x="1" y="0"/>
                </a:moveTo>
                <a:lnTo>
                  <a:pt x="1" y="59130"/>
                </a:lnTo>
                <a:lnTo>
                  <a:pt x="9330" y="59130"/>
                </a:lnTo>
                <a:cubicBezTo>
                  <a:pt x="5300" y="39581"/>
                  <a:pt x="2173" y="1983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651"/>
        <p:cNvGrpSpPr/>
        <p:nvPr/>
      </p:nvGrpSpPr>
      <p:grpSpPr>
        <a:xfrm>
          <a:off x="0" y="0"/>
          <a:ext cx="0" cy="0"/>
          <a:chOff x="0" y="0"/>
          <a:chExt cx="0" cy="0"/>
        </a:xfrm>
      </p:grpSpPr>
      <p:sp>
        <p:nvSpPr>
          <p:cNvPr id="652" name="Google Shape;652;p27"/>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3" name="Google Shape;653;p27"/>
          <p:cNvSpPr/>
          <p:nvPr/>
        </p:nvSpPr>
        <p:spPr>
          <a:xfrm rot="8525278">
            <a:off x="331316" y="524598"/>
            <a:ext cx="995013" cy="401910"/>
          </a:xfrm>
          <a:custGeom>
            <a:avLst/>
            <a:gdLst/>
            <a:ahLst/>
            <a:cxnLst/>
            <a:rect l="l" t="t" r="r" b="b"/>
            <a:pathLst>
              <a:path w="15441" h="6237" extrusionOk="0">
                <a:moveTo>
                  <a:pt x="8007" y="1"/>
                </a:moveTo>
                <a:cubicBezTo>
                  <a:pt x="7913" y="1"/>
                  <a:pt x="7817" y="2"/>
                  <a:pt x="7721" y="5"/>
                </a:cubicBezTo>
                <a:cubicBezTo>
                  <a:pt x="1139" y="201"/>
                  <a:pt x="1" y="6207"/>
                  <a:pt x="1" y="6207"/>
                </a:cubicBezTo>
                <a:cubicBezTo>
                  <a:pt x="1290" y="6226"/>
                  <a:pt x="2578" y="6236"/>
                  <a:pt x="3867" y="6236"/>
                </a:cubicBezTo>
                <a:cubicBezTo>
                  <a:pt x="7732" y="6236"/>
                  <a:pt x="11594" y="6148"/>
                  <a:pt x="15441" y="5971"/>
                </a:cubicBezTo>
                <a:cubicBezTo>
                  <a:pt x="15441" y="5971"/>
                  <a:pt x="14348" y="1"/>
                  <a:pt x="8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4159" y="4068578"/>
            <a:ext cx="1196522" cy="803116"/>
          </a:xfrm>
          <a:custGeom>
            <a:avLst/>
            <a:gdLst/>
            <a:ahLst/>
            <a:cxnLst/>
            <a:rect l="l" t="t" r="r" b="b"/>
            <a:pathLst>
              <a:path w="18568" h="12463" extrusionOk="0">
                <a:moveTo>
                  <a:pt x="184" y="0"/>
                </a:moveTo>
                <a:lnTo>
                  <a:pt x="0" y="1440"/>
                </a:lnTo>
                <a:cubicBezTo>
                  <a:pt x="2421" y="4214"/>
                  <a:pt x="3337" y="8021"/>
                  <a:pt x="5509" y="10978"/>
                </a:cubicBezTo>
                <a:cubicBezTo>
                  <a:pt x="5941" y="11567"/>
                  <a:pt x="6464" y="12156"/>
                  <a:pt x="7171" y="12365"/>
                </a:cubicBezTo>
                <a:cubicBezTo>
                  <a:pt x="7387" y="12434"/>
                  <a:pt x="7609" y="12462"/>
                  <a:pt x="7834" y="12462"/>
                </a:cubicBezTo>
                <a:cubicBezTo>
                  <a:pt x="8386" y="12462"/>
                  <a:pt x="8953" y="12290"/>
                  <a:pt x="9474" y="12104"/>
                </a:cubicBezTo>
                <a:cubicBezTo>
                  <a:pt x="11332" y="11436"/>
                  <a:pt x="13150" y="10573"/>
                  <a:pt x="14838" y="9526"/>
                </a:cubicBezTo>
                <a:cubicBezTo>
                  <a:pt x="16147" y="8702"/>
                  <a:pt x="17429" y="7747"/>
                  <a:pt x="18293" y="6451"/>
                </a:cubicBezTo>
                <a:cubicBezTo>
                  <a:pt x="18437" y="6255"/>
                  <a:pt x="18567" y="6019"/>
                  <a:pt x="18554" y="5784"/>
                </a:cubicBezTo>
                <a:cubicBezTo>
                  <a:pt x="18541" y="5300"/>
                  <a:pt x="18044" y="5025"/>
                  <a:pt x="17599" y="4842"/>
                </a:cubicBezTo>
                <a:cubicBezTo>
                  <a:pt x="12012" y="2578"/>
                  <a:pt x="6739" y="1191"/>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rot="1251938">
            <a:off x="8361489" y="3789830"/>
            <a:ext cx="1175471" cy="1360611"/>
          </a:xfrm>
          <a:custGeom>
            <a:avLst/>
            <a:gdLst/>
            <a:ahLst/>
            <a:cxnLst/>
            <a:rect l="l" t="t" r="r" b="b"/>
            <a:pathLst>
              <a:path w="18241" h="21114" extrusionOk="0">
                <a:moveTo>
                  <a:pt x="18241" y="584"/>
                </a:moveTo>
                <a:lnTo>
                  <a:pt x="18241" y="584"/>
                </a:lnTo>
                <a:cubicBezTo>
                  <a:pt x="18241" y="584"/>
                  <a:pt x="18241" y="584"/>
                  <a:pt x="18241" y="584"/>
                </a:cubicBezTo>
                <a:cubicBezTo>
                  <a:pt x="18241" y="584"/>
                  <a:pt x="18241" y="584"/>
                  <a:pt x="18241" y="584"/>
                </a:cubicBezTo>
                <a:close/>
                <a:moveTo>
                  <a:pt x="14496" y="1"/>
                </a:moveTo>
                <a:cubicBezTo>
                  <a:pt x="13061" y="1"/>
                  <a:pt x="11619" y="233"/>
                  <a:pt x="10246" y="649"/>
                </a:cubicBezTo>
                <a:cubicBezTo>
                  <a:pt x="8100" y="1303"/>
                  <a:pt x="6072" y="2402"/>
                  <a:pt x="4463" y="3959"/>
                </a:cubicBezTo>
                <a:cubicBezTo>
                  <a:pt x="1898" y="6446"/>
                  <a:pt x="537" y="9808"/>
                  <a:pt x="236" y="13276"/>
                </a:cubicBezTo>
                <a:cubicBezTo>
                  <a:pt x="1" y="15866"/>
                  <a:pt x="864" y="19386"/>
                  <a:pt x="2487" y="20956"/>
                </a:cubicBezTo>
                <a:cubicBezTo>
                  <a:pt x="2500" y="20969"/>
                  <a:pt x="2670" y="21113"/>
                  <a:pt x="2670" y="21113"/>
                </a:cubicBezTo>
                <a:cubicBezTo>
                  <a:pt x="2670" y="21113"/>
                  <a:pt x="4855" y="18496"/>
                  <a:pt x="5640" y="17371"/>
                </a:cubicBezTo>
                <a:cubicBezTo>
                  <a:pt x="8218" y="13681"/>
                  <a:pt x="10861" y="10057"/>
                  <a:pt x="13596" y="6485"/>
                </a:cubicBezTo>
                <a:cubicBezTo>
                  <a:pt x="14368" y="5477"/>
                  <a:pt x="15153" y="4483"/>
                  <a:pt x="15938" y="3462"/>
                </a:cubicBezTo>
                <a:cubicBezTo>
                  <a:pt x="16158" y="3191"/>
                  <a:pt x="17999" y="582"/>
                  <a:pt x="18233" y="582"/>
                </a:cubicBezTo>
                <a:cubicBezTo>
                  <a:pt x="18236" y="582"/>
                  <a:pt x="18238" y="583"/>
                  <a:pt x="18241" y="584"/>
                </a:cubicBezTo>
                <a:lnTo>
                  <a:pt x="18241" y="584"/>
                </a:lnTo>
                <a:cubicBezTo>
                  <a:pt x="17035" y="184"/>
                  <a:pt x="1576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7856451" y="4146687"/>
            <a:ext cx="2185547" cy="194989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rot="2518093">
            <a:off x="6013310" y="-227459"/>
            <a:ext cx="4821370" cy="2030712"/>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7"/>
          <p:cNvGrpSpPr/>
          <p:nvPr/>
        </p:nvGrpSpPr>
        <p:grpSpPr>
          <a:xfrm rot="-3311181">
            <a:off x="-866016" y="2984675"/>
            <a:ext cx="2292545" cy="3985099"/>
            <a:chOff x="5349884" y="5260806"/>
            <a:chExt cx="2292582" cy="3985163"/>
          </a:xfrm>
        </p:grpSpPr>
        <p:sp>
          <p:nvSpPr>
            <p:cNvPr id="659" name="Google Shape;659;p27"/>
            <p:cNvSpPr/>
            <p:nvPr/>
          </p:nvSpPr>
          <p:spPr>
            <a:xfrm>
              <a:off x="5349884" y="5503745"/>
              <a:ext cx="2027025" cy="3711873"/>
            </a:xfrm>
            <a:custGeom>
              <a:avLst/>
              <a:gdLst/>
              <a:ahLst/>
              <a:cxnLst/>
              <a:rect l="l" t="t" r="r" b="b"/>
              <a:pathLst>
                <a:path w="31456" h="57602" extrusionOk="0">
                  <a:moveTo>
                    <a:pt x="23696" y="173"/>
                  </a:moveTo>
                  <a:cubicBezTo>
                    <a:pt x="25201" y="173"/>
                    <a:pt x="26679" y="618"/>
                    <a:pt x="27844" y="1482"/>
                  </a:cubicBezTo>
                  <a:cubicBezTo>
                    <a:pt x="29781" y="2973"/>
                    <a:pt x="31285" y="6244"/>
                    <a:pt x="30252" y="10157"/>
                  </a:cubicBezTo>
                  <a:cubicBezTo>
                    <a:pt x="29375" y="13493"/>
                    <a:pt x="27046" y="16176"/>
                    <a:pt x="25122" y="18138"/>
                  </a:cubicBezTo>
                  <a:cubicBezTo>
                    <a:pt x="22872" y="20428"/>
                    <a:pt x="20360" y="22496"/>
                    <a:pt x="17703" y="24314"/>
                  </a:cubicBezTo>
                  <a:cubicBezTo>
                    <a:pt x="17219" y="23071"/>
                    <a:pt x="16748" y="21802"/>
                    <a:pt x="16330" y="20533"/>
                  </a:cubicBezTo>
                  <a:cubicBezTo>
                    <a:pt x="15348" y="17680"/>
                    <a:pt x="14380" y="14278"/>
                    <a:pt x="14537" y="10746"/>
                  </a:cubicBezTo>
                  <a:cubicBezTo>
                    <a:pt x="14720" y="7082"/>
                    <a:pt x="16212" y="3876"/>
                    <a:pt x="18619" y="1953"/>
                  </a:cubicBezTo>
                  <a:cubicBezTo>
                    <a:pt x="20085" y="775"/>
                    <a:pt x="21930" y="173"/>
                    <a:pt x="23696" y="173"/>
                  </a:cubicBezTo>
                  <a:close/>
                  <a:moveTo>
                    <a:pt x="23699" y="0"/>
                  </a:moveTo>
                  <a:cubicBezTo>
                    <a:pt x="21892" y="0"/>
                    <a:pt x="20018" y="610"/>
                    <a:pt x="18502" y="1809"/>
                  </a:cubicBezTo>
                  <a:cubicBezTo>
                    <a:pt x="16042" y="3758"/>
                    <a:pt x="14537" y="7016"/>
                    <a:pt x="14367" y="10719"/>
                  </a:cubicBezTo>
                  <a:cubicBezTo>
                    <a:pt x="14184" y="14278"/>
                    <a:pt x="15165" y="17707"/>
                    <a:pt x="16146" y="20585"/>
                  </a:cubicBezTo>
                  <a:cubicBezTo>
                    <a:pt x="16565" y="21881"/>
                    <a:pt x="17049" y="23150"/>
                    <a:pt x="17533" y="24419"/>
                  </a:cubicBezTo>
                  <a:cubicBezTo>
                    <a:pt x="12234" y="27991"/>
                    <a:pt x="6228" y="30569"/>
                    <a:pt x="0" y="31890"/>
                  </a:cubicBezTo>
                  <a:lnTo>
                    <a:pt x="39" y="32047"/>
                  </a:lnTo>
                  <a:cubicBezTo>
                    <a:pt x="6281" y="30726"/>
                    <a:pt x="12286" y="28161"/>
                    <a:pt x="17599" y="24576"/>
                  </a:cubicBezTo>
                  <a:cubicBezTo>
                    <a:pt x="17874" y="25269"/>
                    <a:pt x="18135" y="25950"/>
                    <a:pt x="18397" y="26617"/>
                  </a:cubicBezTo>
                  <a:cubicBezTo>
                    <a:pt x="19208" y="28671"/>
                    <a:pt x="20033" y="30778"/>
                    <a:pt x="20739" y="32885"/>
                  </a:cubicBezTo>
                  <a:cubicBezTo>
                    <a:pt x="22414" y="37857"/>
                    <a:pt x="23107" y="41952"/>
                    <a:pt x="22911" y="45708"/>
                  </a:cubicBezTo>
                  <a:cubicBezTo>
                    <a:pt x="22702" y="49908"/>
                    <a:pt x="20320" y="54658"/>
                    <a:pt x="18044" y="57497"/>
                  </a:cubicBezTo>
                  <a:lnTo>
                    <a:pt x="18175" y="57602"/>
                  </a:lnTo>
                  <a:cubicBezTo>
                    <a:pt x="20464" y="54736"/>
                    <a:pt x="22872" y="49947"/>
                    <a:pt x="23081" y="45695"/>
                  </a:cubicBezTo>
                  <a:cubicBezTo>
                    <a:pt x="23264" y="41900"/>
                    <a:pt x="22571" y="37805"/>
                    <a:pt x="20883" y="32806"/>
                  </a:cubicBezTo>
                  <a:cubicBezTo>
                    <a:pt x="20163" y="30700"/>
                    <a:pt x="19352" y="28580"/>
                    <a:pt x="18554" y="26539"/>
                  </a:cubicBezTo>
                  <a:cubicBezTo>
                    <a:pt x="18292" y="25858"/>
                    <a:pt x="18004" y="25165"/>
                    <a:pt x="17743" y="24458"/>
                  </a:cubicBezTo>
                  <a:cubicBezTo>
                    <a:pt x="20451" y="22626"/>
                    <a:pt x="22950" y="20559"/>
                    <a:pt x="25227" y="18243"/>
                  </a:cubicBezTo>
                  <a:cubicBezTo>
                    <a:pt x="27164" y="16267"/>
                    <a:pt x="29519" y="13572"/>
                    <a:pt x="30409" y="10196"/>
                  </a:cubicBezTo>
                  <a:cubicBezTo>
                    <a:pt x="31455" y="6205"/>
                    <a:pt x="29911" y="2895"/>
                    <a:pt x="27923" y="1351"/>
                  </a:cubicBezTo>
                  <a:cubicBezTo>
                    <a:pt x="26740" y="446"/>
                    <a:pt x="25244" y="0"/>
                    <a:pt x="2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5472126" y="5460119"/>
              <a:ext cx="1927529" cy="3727661"/>
            </a:xfrm>
            <a:custGeom>
              <a:avLst/>
              <a:gdLst/>
              <a:ahLst/>
              <a:cxnLst/>
              <a:rect l="l" t="t" r="r" b="b"/>
              <a:pathLst>
                <a:path w="29912" h="57847" extrusionOk="0">
                  <a:moveTo>
                    <a:pt x="21524" y="170"/>
                  </a:moveTo>
                  <a:cubicBezTo>
                    <a:pt x="23526" y="170"/>
                    <a:pt x="25515" y="903"/>
                    <a:pt x="26994" y="2185"/>
                  </a:cubicBezTo>
                  <a:cubicBezTo>
                    <a:pt x="28721" y="3690"/>
                    <a:pt x="29742" y="5953"/>
                    <a:pt x="29742" y="8230"/>
                  </a:cubicBezTo>
                  <a:cubicBezTo>
                    <a:pt x="29742" y="9551"/>
                    <a:pt x="29388" y="10952"/>
                    <a:pt x="28721" y="12495"/>
                  </a:cubicBezTo>
                  <a:cubicBezTo>
                    <a:pt x="27818" y="14537"/>
                    <a:pt x="26169" y="17455"/>
                    <a:pt x="21237" y="21799"/>
                  </a:cubicBezTo>
                  <a:cubicBezTo>
                    <a:pt x="19379" y="23434"/>
                    <a:pt x="17377" y="24952"/>
                    <a:pt x="15257" y="26326"/>
                  </a:cubicBezTo>
                  <a:cubicBezTo>
                    <a:pt x="15191" y="26169"/>
                    <a:pt x="15126" y="25986"/>
                    <a:pt x="15061" y="25829"/>
                  </a:cubicBezTo>
                  <a:cubicBezTo>
                    <a:pt x="14930" y="25462"/>
                    <a:pt x="14799" y="25096"/>
                    <a:pt x="14655" y="24717"/>
                  </a:cubicBezTo>
                  <a:cubicBezTo>
                    <a:pt x="13556" y="21799"/>
                    <a:pt x="12431" y="18789"/>
                    <a:pt x="11973" y="15819"/>
                  </a:cubicBezTo>
                  <a:cubicBezTo>
                    <a:pt x="11384" y="12051"/>
                    <a:pt x="11776" y="8596"/>
                    <a:pt x="13124" y="5862"/>
                  </a:cubicBezTo>
                  <a:cubicBezTo>
                    <a:pt x="14694" y="2617"/>
                    <a:pt x="17442" y="575"/>
                    <a:pt x="20648" y="209"/>
                  </a:cubicBezTo>
                  <a:cubicBezTo>
                    <a:pt x="20936" y="183"/>
                    <a:pt x="21237" y="170"/>
                    <a:pt x="21524" y="170"/>
                  </a:cubicBezTo>
                  <a:close/>
                  <a:moveTo>
                    <a:pt x="21559" y="1"/>
                  </a:moveTo>
                  <a:cubicBezTo>
                    <a:pt x="21250" y="1"/>
                    <a:pt x="20942" y="18"/>
                    <a:pt x="20635" y="52"/>
                  </a:cubicBezTo>
                  <a:cubicBezTo>
                    <a:pt x="17364" y="405"/>
                    <a:pt x="14577" y="2486"/>
                    <a:pt x="12980" y="5770"/>
                  </a:cubicBezTo>
                  <a:cubicBezTo>
                    <a:pt x="11646" y="8557"/>
                    <a:pt x="11240" y="12038"/>
                    <a:pt x="11829" y="15832"/>
                  </a:cubicBezTo>
                  <a:cubicBezTo>
                    <a:pt x="12300" y="18828"/>
                    <a:pt x="13425" y="21851"/>
                    <a:pt x="14524" y="24756"/>
                  </a:cubicBezTo>
                  <a:cubicBezTo>
                    <a:pt x="14655" y="25135"/>
                    <a:pt x="14799" y="25502"/>
                    <a:pt x="14930" y="25868"/>
                  </a:cubicBezTo>
                  <a:lnTo>
                    <a:pt x="15126" y="26418"/>
                  </a:lnTo>
                  <a:cubicBezTo>
                    <a:pt x="10193" y="29623"/>
                    <a:pt x="4789" y="31992"/>
                    <a:pt x="0" y="32986"/>
                  </a:cubicBezTo>
                  <a:lnTo>
                    <a:pt x="40" y="33156"/>
                  </a:lnTo>
                  <a:cubicBezTo>
                    <a:pt x="4842" y="32149"/>
                    <a:pt x="10246" y="29767"/>
                    <a:pt x="15178" y="26575"/>
                  </a:cubicBezTo>
                  <a:cubicBezTo>
                    <a:pt x="15571" y="27621"/>
                    <a:pt x="15963" y="28642"/>
                    <a:pt x="16343" y="29636"/>
                  </a:cubicBezTo>
                  <a:cubicBezTo>
                    <a:pt x="16801" y="30866"/>
                    <a:pt x="17285" y="32122"/>
                    <a:pt x="17769" y="33392"/>
                  </a:cubicBezTo>
                  <a:cubicBezTo>
                    <a:pt x="18960" y="36584"/>
                    <a:pt x="19706" y="39934"/>
                    <a:pt x="20020" y="43362"/>
                  </a:cubicBezTo>
                  <a:cubicBezTo>
                    <a:pt x="20478" y="48491"/>
                    <a:pt x="18724" y="53856"/>
                    <a:pt x="15309" y="57729"/>
                  </a:cubicBezTo>
                  <a:lnTo>
                    <a:pt x="15440" y="57847"/>
                  </a:lnTo>
                  <a:cubicBezTo>
                    <a:pt x="18894" y="53961"/>
                    <a:pt x="20661" y="48531"/>
                    <a:pt x="20164" y="43362"/>
                  </a:cubicBezTo>
                  <a:cubicBezTo>
                    <a:pt x="19876" y="39921"/>
                    <a:pt x="19104" y="36571"/>
                    <a:pt x="17913" y="33352"/>
                  </a:cubicBezTo>
                  <a:cubicBezTo>
                    <a:pt x="17442" y="32070"/>
                    <a:pt x="16958" y="30814"/>
                    <a:pt x="16487" y="29584"/>
                  </a:cubicBezTo>
                  <a:cubicBezTo>
                    <a:pt x="16094" y="28576"/>
                    <a:pt x="15702" y="27543"/>
                    <a:pt x="15309" y="26496"/>
                  </a:cubicBezTo>
                  <a:cubicBezTo>
                    <a:pt x="17442" y="25109"/>
                    <a:pt x="19470" y="23565"/>
                    <a:pt x="21328" y="21930"/>
                  </a:cubicBezTo>
                  <a:cubicBezTo>
                    <a:pt x="23932" y="19627"/>
                    <a:pt x="27151" y="16486"/>
                    <a:pt x="28865" y="12561"/>
                  </a:cubicBezTo>
                  <a:cubicBezTo>
                    <a:pt x="29558" y="10991"/>
                    <a:pt x="29899" y="9578"/>
                    <a:pt x="29899" y="8230"/>
                  </a:cubicBezTo>
                  <a:cubicBezTo>
                    <a:pt x="29912" y="5901"/>
                    <a:pt x="28865" y="3598"/>
                    <a:pt x="27098" y="2054"/>
                  </a:cubicBezTo>
                  <a:cubicBezTo>
                    <a:pt x="25599" y="736"/>
                    <a:pt x="23587" y="1"/>
                    <a:pt x="21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5538693" y="5417976"/>
              <a:ext cx="1923341" cy="3752986"/>
            </a:xfrm>
            <a:custGeom>
              <a:avLst/>
              <a:gdLst/>
              <a:ahLst/>
              <a:cxnLst/>
              <a:rect l="l" t="t" r="r" b="b"/>
              <a:pathLst>
                <a:path w="29847" h="58240" extrusionOk="0">
                  <a:moveTo>
                    <a:pt x="20675" y="170"/>
                  </a:moveTo>
                  <a:cubicBezTo>
                    <a:pt x="20936" y="170"/>
                    <a:pt x="21211" y="183"/>
                    <a:pt x="21473" y="183"/>
                  </a:cubicBezTo>
                  <a:cubicBezTo>
                    <a:pt x="24927" y="510"/>
                    <a:pt x="28028" y="2970"/>
                    <a:pt x="28996" y="6175"/>
                  </a:cubicBezTo>
                  <a:cubicBezTo>
                    <a:pt x="29664" y="8387"/>
                    <a:pt x="29402" y="10977"/>
                    <a:pt x="28264" y="13477"/>
                  </a:cubicBezTo>
                  <a:cubicBezTo>
                    <a:pt x="27243" y="15688"/>
                    <a:pt x="25516" y="18213"/>
                    <a:pt x="23710" y="20111"/>
                  </a:cubicBezTo>
                  <a:cubicBezTo>
                    <a:pt x="20635" y="23355"/>
                    <a:pt x="17430" y="25999"/>
                    <a:pt x="13818" y="28210"/>
                  </a:cubicBezTo>
                  <a:cubicBezTo>
                    <a:pt x="13570" y="27595"/>
                    <a:pt x="13334" y="26954"/>
                    <a:pt x="13086" y="26326"/>
                  </a:cubicBezTo>
                  <a:cubicBezTo>
                    <a:pt x="11018" y="20909"/>
                    <a:pt x="9147" y="14536"/>
                    <a:pt x="10796" y="8478"/>
                  </a:cubicBezTo>
                  <a:cubicBezTo>
                    <a:pt x="11214" y="6895"/>
                    <a:pt x="11856" y="5534"/>
                    <a:pt x="12654" y="4383"/>
                  </a:cubicBezTo>
                  <a:cubicBezTo>
                    <a:pt x="14525" y="1766"/>
                    <a:pt x="17600" y="170"/>
                    <a:pt x="20675" y="170"/>
                  </a:cubicBezTo>
                  <a:close/>
                  <a:moveTo>
                    <a:pt x="20690" y="1"/>
                  </a:moveTo>
                  <a:cubicBezTo>
                    <a:pt x="17563" y="1"/>
                    <a:pt x="14426" y="1621"/>
                    <a:pt x="12549" y="4291"/>
                  </a:cubicBezTo>
                  <a:cubicBezTo>
                    <a:pt x="11725" y="5443"/>
                    <a:pt x="11084" y="6843"/>
                    <a:pt x="10665" y="8426"/>
                  </a:cubicBezTo>
                  <a:cubicBezTo>
                    <a:pt x="8990" y="14536"/>
                    <a:pt x="10874" y="20935"/>
                    <a:pt x="12955" y="26378"/>
                  </a:cubicBezTo>
                  <a:cubicBezTo>
                    <a:pt x="13177" y="27019"/>
                    <a:pt x="13439" y="27660"/>
                    <a:pt x="13687" y="28301"/>
                  </a:cubicBezTo>
                  <a:cubicBezTo>
                    <a:pt x="9736" y="30722"/>
                    <a:pt x="5287" y="32593"/>
                    <a:pt x="1" y="34163"/>
                  </a:cubicBezTo>
                  <a:lnTo>
                    <a:pt x="53" y="34333"/>
                  </a:lnTo>
                  <a:cubicBezTo>
                    <a:pt x="5326" y="32763"/>
                    <a:pt x="9775" y="30866"/>
                    <a:pt x="13753" y="28458"/>
                  </a:cubicBezTo>
                  <a:cubicBezTo>
                    <a:pt x="13858" y="28720"/>
                    <a:pt x="13962" y="28995"/>
                    <a:pt x="14067" y="29257"/>
                  </a:cubicBezTo>
                  <a:cubicBezTo>
                    <a:pt x="15912" y="33954"/>
                    <a:pt x="17822" y="38835"/>
                    <a:pt x="18110" y="43898"/>
                  </a:cubicBezTo>
                  <a:cubicBezTo>
                    <a:pt x="18372" y="48818"/>
                    <a:pt x="16775" y="54013"/>
                    <a:pt x="13740" y="58147"/>
                  </a:cubicBezTo>
                  <a:lnTo>
                    <a:pt x="13871" y="58239"/>
                  </a:lnTo>
                  <a:cubicBezTo>
                    <a:pt x="16932" y="54091"/>
                    <a:pt x="18529" y="48857"/>
                    <a:pt x="18267" y="43898"/>
                  </a:cubicBezTo>
                  <a:cubicBezTo>
                    <a:pt x="17992" y="38795"/>
                    <a:pt x="16082" y="33928"/>
                    <a:pt x="14211" y="29217"/>
                  </a:cubicBezTo>
                  <a:cubicBezTo>
                    <a:pt x="14093" y="28930"/>
                    <a:pt x="14001" y="28655"/>
                    <a:pt x="13884" y="28380"/>
                  </a:cubicBezTo>
                  <a:cubicBezTo>
                    <a:pt x="17534" y="26169"/>
                    <a:pt x="20753" y="23499"/>
                    <a:pt x="23841" y="20254"/>
                  </a:cubicBezTo>
                  <a:cubicBezTo>
                    <a:pt x="25660" y="18331"/>
                    <a:pt x="27413" y="15766"/>
                    <a:pt x="28421" y="13555"/>
                  </a:cubicBezTo>
                  <a:cubicBezTo>
                    <a:pt x="29585" y="11030"/>
                    <a:pt x="29847" y="8387"/>
                    <a:pt x="29180" y="6149"/>
                  </a:cubicBezTo>
                  <a:cubicBezTo>
                    <a:pt x="28185" y="2878"/>
                    <a:pt x="25045" y="366"/>
                    <a:pt x="21512" y="39"/>
                  </a:cubicBezTo>
                  <a:cubicBezTo>
                    <a:pt x="21239" y="13"/>
                    <a:pt x="20964" y="1"/>
                    <a:pt x="20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5533667" y="5380149"/>
              <a:ext cx="1994160" cy="3735973"/>
            </a:xfrm>
            <a:custGeom>
              <a:avLst/>
              <a:gdLst/>
              <a:ahLst/>
              <a:cxnLst/>
              <a:rect l="l" t="t" r="r" b="b"/>
              <a:pathLst>
                <a:path w="30946" h="57976" extrusionOk="0">
                  <a:moveTo>
                    <a:pt x="20779" y="142"/>
                  </a:moveTo>
                  <a:cubicBezTo>
                    <a:pt x="23055" y="142"/>
                    <a:pt x="25267" y="887"/>
                    <a:pt x="26929" y="2327"/>
                  </a:cubicBezTo>
                  <a:cubicBezTo>
                    <a:pt x="29663" y="4682"/>
                    <a:pt x="30762" y="9131"/>
                    <a:pt x="29519" y="12925"/>
                  </a:cubicBezTo>
                  <a:cubicBezTo>
                    <a:pt x="28891" y="14849"/>
                    <a:pt x="27687" y="17073"/>
                    <a:pt x="26392" y="18722"/>
                  </a:cubicBezTo>
                  <a:cubicBezTo>
                    <a:pt x="23147" y="22843"/>
                    <a:pt x="19196" y="26415"/>
                    <a:pt x="14603" y="29320"/>
                  </a:cubicBezTo>
                  <a:cubicBezTo>
                    <a:pt x="14263" y="29543"/>
                    <a:pt x="13896" y="29765"/>
                    <a:pt x="13543" y="29974"/>
                  </a:cubicBezTo>
                  <a:cubicBezTo>
                    <a:pt x="12051" y="26115"/>
                    <a:pt x="10547" y="21757"/>
                    <a:pt x="9814" y="17243"/>
                  </a:cubicBezTo>
                  <a:cubicBezTo>
                    <a:pt x="9461" y="15163"/>
                    <a:pt x="9369" y="13475"/>
                    <a:pt x="9500" y="11918"/>
                  </a:cubicBezTo>
                  <a:cubicBezTo>
                    <a:pt x="9853" y="7587"/>
                    <a:pt x="12195" y="3531"/>
                    <a:pt x="15480" y="1581"/>
                  </a:cubicBezTo>
                  <a:cubicBezTo>
                    <a:pt x="17102" y="626"/>
                    <a:pt x="18947" y="142"/>
                    <a:pt x="20779" y="142"/>
                  </a:cubicBezTo>
                  <a:close/>
                  <a:moveTo>
                    <a:pt x="20779" y="0"/>
                  </a:moveTo>
                  <a:cubicBezTo>
                    <a:pt x="18929" y="0"/>
                    <a:pt x="17049" y="478"/>
                    <a:pt x="15401" y="1450"/>
                  </a:cubicBezTo>
                  <a:cubicBezTo>
                    <a:pt x="12078" y="3413"/>
                    <a:pt x="9696" y="7521"/>
                    <a:pt x="9330" y="11905"/>
                  </a:cubicBezTo>
                  <a:cubicBezTo>
                    <a:pt x="9199" y="13462"/>
                    <a:pt x="9304" y="15163"/>
                    <a:pt x="9644" y="17256"/>
                  </a:cubicBezTo>
                  <a:cubicBezTo>
                    <a:pt x="10377" y="21797"/>
                    <a:pt x="11907" y="26180"/>
                    <a:pt x="13386" y="30053"/>
                  </a:cubicBezTo>
                  <a:cubicBezTo>
                    <a:pt x="9291" y="32500"/>
                    <a:pt x="4789" y="34384"/>
                    <a:pt x="0" y="35653"/>
                  </a:cubicBezTo>
                  <a:lnTo>
                    <a:pt x="40" y="35823"/>
                  </a:lnTo>
                  <a:cubicBezTo>
                    <a:pt x="4842" y="34554"/>
                    <a:pt x="9330" y="32657"/>
                    <a:pt x="13451" y="30223"/>
                  </a:cubicBezTo>
                  <a:cubicBezTo>
                    <a:pt x="13635" y="30694"/>
                    <a:pt x="13818" y="31152"/>
                    <a:pt x="14001" y="31610"/>
                  </a:cubicBezTo>
                  <a:lnTo>
                    <a:pt x="14263" y="32264"/>
                  </a:lnTo>
                  <a:cubicBezTo>
                    <a:pt x="15349" y="35012"/>
                    <a:pt x="16487" y="37865"/>
                    <a:pt x="17010" y="40809"/>
                  </a:cubicBezTo>
                  <a:cubicBezTo>
                    <a:pt x="18070" y="46749"/>
                    <a:pt x="16683" y="52977"/>
                    <a:pt x="13177" y="57884"/>
                  </a:cubicBezTo>
                  <a:lnTo>
                    <a:pt x="13307" y="57976"/>
                  </a:lnTo>
                  <a:cubicBezTo>
                    <a:pt x="16827" y="53030"/>
                    <a:pt x="18227" y="46762"/>
                    <a:pt x="17154" y="40769"/>
                  </a:cubicBezTo>
                  <a:cubicBezTo>
                    <a:pt x="16631" y="37812"/>
                    <a:pt x="15506" y="34960"/>
                    <a:pt x="14407" y="32199"/>
                  </a:cubicBezTo>
                  <a:lnTo>
                    <a:pt x="14145" y="31545"/>
                  </a:lnTo>
                  <a:cubicBezTo>
                    <a:pt x="13962" y="31074"/>
                    <a:pt x="13765" y="30603"/>
                    <a:pt x="13582" y="30118"/>
                  </a:cubicBezTo>
                  <a:cubicBezTo>
                    <a:pt x="13949" y="29909"/>
                    <a:pt x="14328" y="29687"/>
                    <a:pt x="14681" y="29451"/>
                  </a:cubicBezTo>
                  <a:cubicBezTo>
                    <a:pt x="19300" y="26520"/>
                    <a:pt x="23265" y="22948"/>
                    <a:pt x="26523" y="18800"/>
                  </a:cubicBezTo>
                  <a:cubicBezTo>
                    <a:pt x="27831" y="17138"/>
                    <a:pt x="29048" y="14901"/>
                    <a:pt x="29676" y="12951"/>
                  </a:cubicBezTo>
                  <a:cubicBezTo>
                    <a:pt x="30946" y="9105"/>
                    <a:pt x="29833" y="4577"/>
                    <a:pt x="27046" y="2196"/>
                  </a:cubicBezTo>
                  <a:cubicBezTo>
                    <a:pt x="25347" y="743"/>
                    <a:pt x="23087" y="0"/>
                    <a:pt x="20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5531991" y="5320929"/>
              <a:ext cx="2020258" cy="3784239"/>
            </a:xfrm>
            <a:custGeom>
              <a:avLst/>
              <a:gdLst/>
              <a:ahLst/>
              <a:cxnLst/>
              <a:rect l="l" t="t" r="r" b="b"/>
              <a:pathLst>
                <a:path w="31351" h="58725" extrusionOk="0">
                  <a:moveTo>
                    <a:pt x="20988" y="197"/>
                  </a:moveTo>
                  <a:cubicBezTo>
                    <a:pt x="24455" y="197"/>
                    <a:pt x="27766" y="2016"/>
                    <a:pt x="29414" y="4842"/>
                  </a:cubicBezTo>
                  <a:cubicBezTo>
                    <a:pt x="30906" y="7328"/>
                    <a:pt x="31181" y="10639"/>
                    <a:pt x="30186" y="13884"/>
                  </a:cubicBezTo>
                  <a:cubicBezTo>
                    <a:pt x="29414" y="16474"/>
                    <a:pt x="27897" y="19000"/>
                    <a:pt x="25437" y="21904"/>
                  </a:cubicBezTo>
                  <a:cubicBezTo>
                    <a:pt x="21969" y="25987"/>
                    <a:pt x="17782" y="29454"/>
                    <a:pt x="13150" y="32163"/>
                  </a:cubicBezTo>
                  <a:lnTo>
                    <a:pt x="13006" y="31718"/>
                  </a:lnTo>
                  <a:cubicBezTo>
                    <a:pt x="11737" y="28015"/>
                    <a:pt x="10403" y="24207"/>
                    <a:pt x="9513" y="20347"/>
                  </a:cubicBezTo>
                  <a:cubicBezTo>
                    <a:pt x="8898" y="17678"/>
                    <a:pt x="8662" y="15650"/>
                    <a:pt x="8702" y="13740"/>
                  </a:cubicBezTo>
                  <a:cubicBezTo>
                    <a:pt x="8806" y="10207"/>
                    <a:pt x="10010" y="6909"/>
                    <a:pt x="12143" y="4436"/>
                  </a:cubicBezTo>
                  <a:cubicBezTo>
                    <a:pt x="14393" y="1780"/>
                    <a:pt x="17717" y="197"/>
                    <a:pt x="20988" y="197"/>
                  </a:cubicBezTo>
                  <a:close/>
                  <a:moveTo>
                    <a:pt x="20975" y="1"/>
                  </a:moveTo>
                  <a:cubicBezTo>
                    <a:pt x="17664" y="1"/>
                    <a:pt x="14315" y="1597"/>
                    <a:pt x="12012" y="4279"/>
                  </a:cubicBezTo>
                  <a:cubicBezTo>
                    <a:pt x="9866" y="6792"/>
                    <a:pt x="8623" y="10128"/>
                    <a:pt x="8531" y="13700"/>
                  </a:cubicBezTo>
                  <a:cubicBezTo>
                    <a:pt x="8479" y="15637"/>
                    <a:pt x="8728" y="17678"/>
                    <a:pt x="9343" y="20347"/>
                  </a:cubicBezTo>
                  <a:cubicBezTo>
                    <a:pt x="10232" y="24220"/>
                    <a:pt x="11554" y="28028"/>
                    <a:pt x="12849" y="31731"/>
                  </a:cubicBezTo>
                  <a:cubicBezTo>
                    <a:pt x="12889" y="31888"/>
                    <a:pt x="12954" y="32045"/>
                    <a:pt x="13006" y="32202"/>
                  </a:cubicBezTo>
                  <a:cubicBezTo>
                    <a:pt x="8950" y="34544"/>
                    <a:pt x="4567" y="36297"/>
                    <a:pt x="0" y="37344"/>
                  </a:cubicBezTo>
                  <a:lnTo>
                    <a:pt x="40" y="37501"/>
                  </a:lnTo>
                  <a:cubicBezTo>
                    <a:pt x="4606" y="36441"/>
                    <a:pt x="9002" y="34701"/>
                    <a:pt x="13059" y="32372"/>
                  </a:cubicBezTo>
                  <a:cubicBezTo>
                    <a:pt x="13739" y="34348"/>
                    <a:pt x="14446" y="36376"/>
                    <a:pt x="15074" y="38404"/>
                  </a:cubicBezTo>
                  <a:cubicBezTo>
                    <a:pt x="15859" y="40942"/>
                    <a:pt x="16552" y="43677"/>
                    <a:pt x="16474" y="46425"/>
                  </a:cubicBezTo>
                  <a:cubicBezTo>
                    <a:pt x="16343" y="50848"/>
                    <a:pt x="14184" y="54995"/>
                    <a:pt x="12274" y="58633"/>
                  </a:cubicBezTo>
                  <a:lnTo>
                    <a:pt x="12418" y="58724"/>
                  </a:lnTo>
                  <a:cubicBezTo>
                    <a:pt x="14354" y="55061"/>
                    <a:pt x="16526" y="50900"/>
                    <a:pt x="16657" y="46412"/>
                  </a:cubicBezTo>
                  <a:cubicBezTo>
                    <a:pt x="16735" y="43651"/>
                    <a:pt x="16016" y="40890"/>
                    <a:pt x="15231" y="38339"/>
                  </a:cubicBezTo>
                  <a:cubicBezTo>
                    <a:pt x="14603" y="36297"/>
                    <a:pt x="13909" y="34269"/>
                    <a:pt x="13216" y="32267"/>
                  </a:cubicBezTo>
                  <a:cubicBezTo>
                    <a:pt x="17874" y="29572"/>
                    <a:pt x="22087" y="26091"/>
                    <a:pt x="25581" y="21970"/>
                  </a:cubicBezTo>
                  <a:cubicBezTo>
                    <a:pt x="28054" y="19052"/>
                    <a:pt x="29571" y="16500"/>
                    <a:pt x="30357" y="13897"/>
                  </a:cubicBezTo>
                  <a:cubicBezTo>
                    <a:pt x="31351" y="10599"/>
                    <a:pt x="31076" y="7263"/>
                    <a:pt x="29571" y="4724"/>
                  </a:cubicBezTo>
                  <a:cubicBezTo>
                    <a:pt x="27870" y="1846"/>
                    <a:pt x="24508" y="1"/>
                    <a:pt x="20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5497387" y="5260806"/>
              <a:ext cx="2145079" cy="3895785"/>
            </a:xfrm>
            <a:custGeom>
              <a:avLst/>
              <a:gdLst/>
              <a:ahLst/>
              <a:cxnLst/>
              <a:rect l="l" t="t" r="r" b="b"/>
              <a:pathLst>
                <a:path w="33288" h="60456" extrusionOk="0">
                  <a:moveTo>
                    <a:pt x="22048" y="162"/>
                  </a:moveTo>
                  <a:cubicBezTo>
                    <a:pt x="24116" y="162"/>
                    <a:pt x="26105" y="737"/>
                    <a:pt x="27714" y="1823"/>
                  </a:cubicBezTo>
                  <a:cubicBezTo>
                    <a:pt x="30959" y="3996"/>
                    <a:pt x="33288" y="9295"/>
                    <a:pt x="31417" y="15170"/>
                  </a:cubicBezTo>
                  <a:cubicBezTo>
                    <a:pt x="30148" y="19161"/>
                    <a:pt x="27387" y="22981"/>
                    <a:pt x="22689" y="27208"/>
                  </a:cubicBezTo>
                  <a:cubicBezTo>
                    <a:pt x="19497" y="30060"/>
                    <a:pt x="16343" y="32441"/>
                    <a:pt x="13203" y="34313"/>
                  </a:cubicBezTo>
                  <a:lnTo>
                    <a:pt x="9683" y="23622"/>
                  </a:lnTo>
                  <a:cubicBezTo>
                    <a:pt x="9343" y="22563"/>
                    <a:pt x="8977" y="21477"/>
                    <a:pt x="8767" y="20364"/>
                  </a:cubicBezTo>
                  <a:cubicBezTo>
                    <a:pt x="7786" y="15144"/>
                    <a:pt x="8807" y="9714"/>
                    <a:pt x="11463" y="5854"/>
                  </a:cubicBezTo>
                  <a:cubicBezTo>
                    <a:pt x="13530" y="2883"/>
                    <a:pt x="16487" y="973"/>
                    <a:pt x="20033" y="345"/>
                  </a:cubicBezTo>
                  <a:cubicBezTo>
                    <a:pt x="20714" y="227"/>
                    <a:pt x="21381" y="162"/>
                    <a:pt x="22048" y="162"/>
                  </a:cubicBezTo>
                  <a:close/>
                  <a:moveTo>
                    <a:pt x="22016" y="1"/>
                  </a:moveTo>
                  <a:cubicBezTo>
                    <a:pt x="21348" y="1"/>
                    <a:pt x="20671" y="58"/>
                    <a:pt x="19994" y="175"/>
                  </a:cubicBezTo>
                  <a:cubicBezTo>
                    <a:pt x="16396" y="803"/>
                    <a:pt x="13399" y="2739"/>
                    <a:pt x="11306" y="5762"/>
                  </a:cubicBezTo>
                  <a:cubicBezTo>
                    <a:pt x="8610" y="9661"/>
                    <a:pt x="7577" y="15131"/>
                    <a:pt x="8571" y="20404"/>
                  </a:cubicBezTo>
                  <a:cubicBezTo>
                    <a:pt x="8781" y="21503"/>
                    <a:pt x="9147" y="22602"/>
                    <a:pt x="9487" y="23675"/>
                  </a:cubicBezTo>
                  <a:lnTo>
                    <a:pt x="13007" y="34404"/>
                  </a:lnTo>
                  <a:cubicBezTo>
                    <a:pt x="8663" y="36982"/>
                    <a:pt x="4371" y="38617"/>
                    <a:pt x="1" y="39376"/>
                  </a:cubicBezTo>
                  <a:lnTo>
                    <a:pt x="40" y="39533"/>
                  </a:lnTo>
                  <a:cubicBezTo>
                    <a:pt x="4423" y="38774"/>
                    <a:pt x="8741" y="37126"/>
                    <a:pt x="13072" y="34561"/>
                  </a:cubicBezTo>
                  <a:lnTo>
                    <a:pt x="14472" y="38827"/>
                  </a:lnTo>
                  <a:cubicBezTo>
                    <a:pt x="15061" y="40632"/>
                    <a:pt x="15676" y="42477"/>
                    <a:pt x="15886" y="44388"/>
                  </a:cubicBezTo>
                  <a:cubicBezTo>
                    <a:pt x="16239" y="47685"/>
                    <a:pt x="15375" y="50917"/>
                    <a:pt x="14577" y="53377"/>
                  </a:cubicBezTo>
                  <a:cubicBezTo>
                    <a:pt x="13818" y="55719"/>
                    <a:pt x="12771" y="58401"/>
                    <a:pt x="10783" y="60338"/>
                  </a:cubicBezTo>
                  <a:lnTo>
                    <a:pt x="10900" y="60456"/>
                  </a:lnTo>
                  <a:cubicBezTo>
                    <a:pt x="12902" y="58493"/>
                    <a:pt x="13975" y="55784"/>
                    <a:pt x="14708" y="53416"/>
                  </a:cubicBezTo>
                  <a:cubicBezTo>
                    <a:pt x="15493" y="50956"/>
                    <a:pt x="16370" y="47685"/>
                    <a:pt x="16016" y="44375"/>
                  </a:cubicBezTo>
                  <a:cubicBezTo>
                    <a:pt x="15820" y="42451"/>
                    <a:pt x="15192" y="40580"/>
                    <a:pt x="14603" y="38774"/>
                  </a:cubicBezTo>
                  <a:lnTo>
                    <a:pt x="13203" y="34483"/>
                  </a:lnTo>
                  <a:cubicBezTo>
                    <a:pt x="16370" y="32598"/>
                    <a:pt x="19523" y="30230"/>
                    <a:pt x="22755" y="27325"/>
                  </a:cubicBezTo>
                  <a:cubicBezTo>
                    <a:pt x="27478" y="23099"/>
                    <a:pt x="30265" y="19239"/>
                    <a:pt x="31535" y="15209"/>
                  </a:cubicBezTo>
                  <a:cubicBezTo>
                    <a:pt x="32307" y="12788"/>
                    <a:pt x="32385" y="10119"/>
                    <a:pt x="31783" y="7698"/>
                  </a:cubicBezTo>
                  <a:cubicBezTo>
                    <a:pt x="31129" y="5082"/>
                    <a:pt x="29742" y="3001"/>
                    <a:pt x="27753" y="1666"/>
                  </a:cubicBezTo>
                  <a:cubicBezTo>
                    <a:pt x="26143" y="573"/>
                    <a:pt x="24126" y="1"/>
                    <a:pt x="22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5558927" y="5545245"/>
              <a:ext cx="1732792" cy="3684679"/>
            </a:xfrm>
            <a:custGeom>
              <a:avLst/>
              <a:gdLst/>
              <a:ahLst/>
              <a:cxnLst/>
              <a:rect l="l" t="t" r="r" b="b"/>
              <a:pathLst>
                <a:path w="26890" h="57180" extrusionOk="0">
                  <a:moveTo>
                    <a:pt x="20518" y="170"/>
                  </a:moveTo>
                  <a:cubicBezTo>
                    <a:pt x="22716" y="170"/>
                    <a:pt x="24901" y="1688"/>
                    <a:pt x="25882" y="3926"/>
                  </a:cubicBezTo>
                  <a:cubicBezTo>
                    <a:pt x="26785" y="6019"/>
                    <a:pt x="26667" y="8636"/>
                    <a:pt x="25594" y="11122"/>
                  </a:cubicBezTo>
                  <a:cubicBezTo>
                    <a:pt x="24508" y="13582"/>
                    <a:pt x="22677" y="15597"/>
                    <a:pt x="21198" y="17076"/>
                  </a:cubicBezTo>
                  <a:cubicBezTo>
                    <a:pt x="19196" y="19065"/>
                    <a:pt x="17024" y="20870"/>
                    <a:pt x="14734" y="22493"/>
                  </a:cubicBezTo>
                  <a:cubicBezTo>
                    <a:pt x="13125" y="18436"/>
                    <a:pt x="11790" y="14119"/>
                    <a:pt x="12065" y="9748"/>
                  </a:cubicBezTo>
                  <a:cubicBezTo>
                    <a:pt x="12196" y="7589"/>
                    <a:pt x="12719" y="5797"/>
                    <a:pt x="13635" y="4371"/>
                  </a:cubicBezTo>
                  <a:cubicBezTo>
                    <a:pt x="14603" y="2853"/>
                    <a:pt x="16108" y="1610"/>
                    <a:pt x="17966" y="785"/>
                  </a:cubicBezTo>
                  <a:cubicBezTo>
                    <a:pt x="18738" y="445"/>
                    <a:pt x="19432" y="249"/>
                    <a:pt x="20060" y="183"/>
                  </a:cubicBezTo>
                  <a:cubicBezTo>
                    <a:pt x="20217" y="170"/>
                    <a:pt x="20361" y="170"/>
                    <a:pt x="20518" y="170"/>
                  </a:cubicBezTo>
                  <a:close/>
                  <a:moveTo>
                    <a:pt x="20491" y="1"/>
                  </a:moveTo>
                  <a:cubicBezTo>
                    <a:pt x="20325" y="1"/>
                    <a:pt x="20159" y="9"/>
                    <a:pt x="19994" y="26"/>
                  </a:cubicBezTo>
                  <a:cubicBezTo>
                    <a:pt x="19340" y="92"/>
                    <a:pt x="18647" y="288"/>
                    <a:pt x="17861" y="628"/>
                  </a:cubicBezTo>
                  <a:cubicBezTo>
                    <a:pt x="15977" y="1440"/>
                    <a:pt x="14459" y="2709"/>
                    <a:pt x="13452" y="4253"/>
                  </a:cubicBezTo>
                  <a:cubicBezTo>
                    <a:pt x="12536" y="5692"/>
                    <a:pt x="12000" y="7524"/>
                    <a:pt x="11856" y="9709"/>
                  </a:cubicBezTo>
                  <a:cubicBezTo>
                    <a:pt x="11581" y="14119"/>
                    <a:pt x="12929" y="18476"/>
                    <a:pt x="14551" y="22558"/>
                  </a:cubicBezTo>
                  <a:cubicBezTo>
                    <a:pt x="10115" y="25633"/>
                    <a:pt x="5196" y="28001"/>
                    <a:pt x="1" y="29493"/>
                  </a:cubicBezTo>
                  <a:lnTo>
                    <a:pt x="40" y="29663"/>
                  </a:lnTo>
                  <a:cubicBezTo>
                    <a:pt x="5261" y="28171"/>
                    <a:pt x="10181" y="25816"/>
                    <a:pt x="14616" y="22728"/>
                  </a:cubicBezTo>
                  <a:lnTo>
                    <a:pt x="14957" y="23553"/>
                  </a:lnTo>
                  <a:cubicBezTo>
                    <a:pt x="16239" y="26654"/>
                    <a:pt x="18516" y="32515"/>
                    <a:pt x="19536" y="37030"/>
                  </a:cubicBezTo>
                  <a:cubicBezTo>
                    <a:pt x="20387" y="40759"/>
                    <a:pt x="20570" y="44017"/>
                    <a:pt x="20099" y="47026"/>
                  </a:cubicBezTo>
                  <a:cubicBezTo>
                    <a:pt x="19523" y="50677"/>
                    <a:pt x="17770" y="54092"/>
                    <a:pt x="16239" y="57101"/>
                  </a:cubicBezTo>
                  <a:lnTo>
                    <a:pt x="16383" y="57180"/>
                  </a:lnTo>
                  <a:cubicBezTo>
                    <a:pt x="17940" y="54171"/>
                    <a:pt x="19693" y="50742"/>
                    <a:pt x="20230" y="47026"/>
                  </a:cubicBezTo>
                  <a:cubicBezTo>
                    <a:pt x="20701" y="44004"/>
                    <a:pt x="20518" y="40733"/>
                    <a:pt x="19667" y="36977"/>
                  </a:cubicBezTo>
                  <a:cubicBezTo>
                    <a:pt x="18647" y="32450"/>
                    <a:pt x="16370" y="26588"/>
                    <a:pt x="15088" y="23487"/>
                  </a:cubicBezTo>
                  <a:cubicBezTo>
                    <a:pt x="14957" y="23212"/>
                    <a:pt x="14852" y="22911"/>
                    <a:pt x="14734" y="22624"/>
                  </a:cubicBezTo>
                  <a:cubicBezTo>
                    <a:pt x="17050" y="20988"/>
                    <a:pt x="19235" y="19169"/>
                    <a:pt x="21237" y="17167"/>
                  </a:cubicBezTo>
                  <a:cubicBezTo>
                    <a:pt x="22729" y="15676"/>
                    <a:pt x="24600" y="13647"/>
                    <a:pt x="25673" y="11161"/>
                  </a:cubicBezTo>
                  <a:cubicBezTo>
                    <a:pt x="26785" y="8636"/>
                    <a:pt x="26890" y="5954"/>
                    <a:pt x="25974" y="3834"/>
                  </a:cubicBezTo>
                  <a:cubicBezTo>
                    <a:pt x="24975" y="1543"/>
                    <a:pt x="22738" y="1"/>
                    <a:pt x="20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5563180" y="5599052"/>
              <a:ext cx="1675440" cy="3635963"/>
            </a:xfrm>
            <a:custGeom>
              <a:avLst/>
              <a:gdLst/>
              <a:ahLst/>
              <a:cxnLst/>
              <a:rect l="l" t="t" r="r" b="b"/>
              <a:pathLst>
                <a:path w="26000" h="56424" extrusionOk="0">
                  <a:moveTo>
                    <a:pt x="20373" y="147"/>
                  </a:moveTo>
                  <a:cubicBezTo>
                    <a:pt x="22061" y="199"/>
                    <a:pt x="23749" y="1193"/>
                    <a:pt x="24665" y="2698"/>
                  </a:cubicBezTo>
                  <a:cubicBezTo>
                    <a:pt x="25738" y="4465"/>
                    <a:pt x="25842" y="6924"/>
                    <a:pt x="24940" y="9110"/>
                  </a:cubicBezTo>
                  <a:cubicBezTo>
                    <a:pt x="24416" y="10418"/>
                    <a:pt x="23579" y="11583"/>
                    <a:pt x="22833" y="12551"/>
                  </a:cubicBezTo>
                  <a:cubicBezTo>
                    <a:pt x="20517" y="15521"/>
                    <a:pt x="17835" y="18190"/>
                    <a:pt x="14865" y="20467"/>
                  </a:cubicBezTo>
                  <a:cubicBezTo>
                    <a:pt x="13438" y="16751"/>
                    <a:pt x="12326" y="12943"/>
                    <a:pt x="12653" y="9031"/>
                  </a:cubicBezTo>
                  <a:cubicBezTo>
                    <a:pt x="12784" y="7513"/>
                    <a:pt x="13111" y="6270"/>
                    <a:pt x="13674" y="5223"/>
                  </a:cubicBezTo>
                  <a:cubicBezTo>
                    <a:pt x="14367" y="3876"/>
                    <a:pt x="15113" y="2502"/>
                    <a:pt x="16330" y="1520"/>
                  </a:cubicBezTo>
                  <a:cubicBezTo>
                    <a:pt x="17351" y="722"/>
                    <a:pt x="18947" y="173"/>
                    <a:pt x="20255" y="173"/>
                  </a:cubicBezTo>
                  <a:cubicBezTo>
                    <a:pt x="20308" y="173"/>
                    <a:pt x="20347" y="173"/>
                    <a:pt x="20373" y="147"/>
                  </a:cubicBezTo>
                  <a:close/>
                  <a:moveTo>
                    <a:pt x="20226" y="1"/>
                  </a:moveTo>
                  <a:cubicBezTo>
                    <a:pt x="18877" y="1"/>
                    <a:pt x="17250" y="567"/>
                    <a:pt x="16199" y="1390"/>
                  </a:cubicBezTo>
                  <a:cubicBezTo>
                    <a:pt x="14943" y="2397"/>
                    <a:pt x="14210" y="3784"/>
                    <a:pt x="13504" y="5132"/>
                  </a:cubicBezTo>
                  <a:cubicBezTo>
                    <a:pt x="12928" y="6205"/>
                    <a:pt x="12601" y="7474"/>
                    <a:pt x="12470" y="9018"/>
                  </a:cubicBezTo>
                  <a:cubicBezTo>
                    <a:pt x="12143" y="12970"/>
                    <a:pt x="13294" y="16816"/>
                    <a:pt x="14721" y="20559"/>
                  </a:cubicBezTo>
                  <a:cubicBezTo>
                    <a:pt x="10337" y="23882"/>
                    <a:pt x="5326" y="26381"/>
                    <a:pt x="0" y="27847"/>
                  </a:cubicBezTo>
                  <a:lnTo>
                    <a:pt x="40" y="28004"/>
                  </a:lnTo>
                  <a:cubicBezTo>
                    <a:pt x="5378" y="26551"/>
                    <a:pt x="10376" y="24039"/>
                    <a:pt x="14786" y="20729"/>
                  </a:cubicBezTo>
                  <a:cubicBezTo>
                    <a:pt x="15179" y="21723"/>
                    <a:pt x="15584" y="22718"/>
                    <a:pt x="15977" y="23699"/>
                  </a:cubicBezTo>
                  <a:cubicBezTo>
                    <a:pt x="16422" y="24785"/>
                    <a:pt x="16880" y="25910"/>
                    <a:pt x="17298" y="27022"/>
                  </a:cubicBezTo>
                  <a:cubicBezTo>
                    <a:pt x="19261" y="32204"/>
                    <a:pt x="21485" y="38079"/>
                    <a:pt x="21158" y="43627"/>
                  </a:cubicBezTo>
                  <a:cubicBezTo>
                    <a:pt x="20896" y="48285"/>
                    <a:pt x="19640" y="52328"/>
                    <a:pt x="17207" y="56345"/>
                  </a:cubicBezTo>
                  <a:lnTo>
                    <a:pt x="17351" y="56423"/>
                  </a:lnTo>
                  <a:cubicBezTo>
                    <a:pt x="19784" y="52393"/>
                    <a:pt x="21067" y="48324"/>
                    <a:pt x="21289" y="43640"/>
                  </a:cubicBezTo>
                  <a:cubicBezTo>
                    <a:pt x="21616" y="38053"/>
                    <a:pt x="19392" y="32165"/>
                    <a:pt x="17429" y="26970"/>
                  </a:cubicBezTo>
                  <a:cubicBezTo>
                    <a:pt x="17010" y="25858"/>
                    <a:pt x="16552" y="24733"/>
                    <a:pt x="16108" y="23633"/>
                  </a:cubicBezTo>
                  <a:cubicBezTo>
                    <a:pt x="15702" y="22639"/>
                    <a:pt x="15283" y="21645"/>
                    <a:pt x="14891" y="20624"/>
                  </a:cubicBezTo>
                  <a:cubicBezTo>
                    <a:pt x="17900" y="18334"/>
                    <a:pt x="20609" y="15652"/>
                    <a:pt x="22925" y="12669"/>
                  </a:cubicBezTo>
                  <a:cubicBezTo>
                    <a:pt x="23684" y="11687"/>
                    <a:pt x="24534" y="10523"/>
                    <a:pt x="25070" y="9201"/>
                  </a:cubicBezTo>
                  <a:cubicBezTo>
                    <a:pt x="25999" y="6924"/>
                    <a:pt x="25908" y="4465"/>
                    <a:pt x="24796" y="2633"/>
                  </a:cubicBezTo>
                  <a:cubicBezTo>
                    <a:pt x="23841" y="1089"/>
                    <a:pt x="22113" y="55"/>
                    <a:pt x="20360" y="3"/>
                  </a:cubicBezTo>
                  <a:cubicBezTo>
                    <a:pt x="20316" y="1"/>
                    <a:pt x="20271" y="1"/>
                    <a:pt x="20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5558927" y="5660914"/>
              <a:ext cx="1613062" cy="3512560"/>
            </a:xfrm>
            <a:custGeom>
              <a:avLst/>
              <a:gdLst/>
              <a:ahLst/>
              <a:cxnLst/>
              <a:rect l="l" t="t" r="r" b="b"/>
              <a:pathLst>
                <a:path w="25032" h="54509" extrusionOk="0">
                  <a:moveTo>
                    <a:pt x="19903" y="155"/>
                  </a:moveTo>
                  <a:cubicBezTo>
                    <a:pt x="21407" y="155"/>
                    <a:pt x="22912" y="888"/>
                    <a:pt x="23763" y="2170"/>
                  </a:cubicBezTo>
                  <a:cubicBezTo>
                    <a:pt x="24665" y="3478"/>
                    <a:pt x="24875" y="5376"/>
                    <a:pt x="24312" y="7207"/>
                  </a:cubicBezTo>
                  <a:cubicBezTo>
                    <a:pt x="23789" y="8961"/>
                    <a:pt x="22677" y="10492"/>
                    <a:pt x="21682" y="11748"/>
                  </a:cubicBezTo>
                  <a:cubicBezTo>
                    <a:pt x="19785" y="14129"/>
                    <a:pt x="17639" y="16275"/>
                    <a:pt x="15271" y="18172"/>
                  </a:cubicBezTo>
                  <a:cubicBezTo>
                    <a:pt x="14394" y="15778"/>
                    <a:pt x="13504" y="12978"/>
                    <a:pt x="13426" y="10112"/>
                  </a:cubicBezTo>
                  <a:cubicBezTo>
                    <a:pt x="13321" y="6946"/>
                    <a:pt x="14237" y="4093"/>
                    <a:pt x="16003" y="2131"/>
                  </a:cubicBezTo>
                  <a:cubicBezTo>
                    <a:pt x="16775" y="1280"/>
                    <a:pt x="17600" y="717"/>
                    <a:pt x="18463" y="403"/>
                  </a:cubicBezTo>
                  <a:cubicBezTo>
                    <a:pt x="18921" y="233"/>
                    <a:pt x="19405" y="155"/>
                    <a:pt x="19903" y="155"/>
                  </a:cubicBezTo>
                  <a:close/>
                  <a:moveTo>
                    <a:pt x="19887" y="0"/>
                  </a:moveTo>
                  <a:cubicBezTo>
                    <a:pt x="19382" y="0"/>
                    <a:pt x="18878" y="80"/>
                    <a:pt x="18398" y="246"/>
                  </a:cubicBezTo>
                  <a:cubicBezTo>
                    <a:pt x="17495" y="560"/>
                    <a:pt x="16645" y="1149"/>
                    <a:pt x="15873" y="2013"/>
                  </a:cubicBezTo>
                  <a:cubicBezTo>
                    <a:pt x="14080" y="4015"/>
                    <a:pt x="13151" y="6893"/>
                    <a:pt x="13243" y="10112"/>
                  </a:cubicBezTo>
                  <a:cubicBezTo>
                    <a:pt x="13347" y="13030"/>
                    <a:pt x="14224" y="15856"/>
                    <a:pt x="15127" y="18277"/>
                  </a:cubicBezTo>
                  <a:cubicBezTo>
                    <a:pt x="10678" y="21823"/>
                    <a:pt x="5510" y="24440"/>
                    <a:pt x="1" y="25918"/>
                  </a:cubicBezTo>
                  <a:lnTo>
                    <a:pt x="40" y="26075"/>
                  </a:lnTo>
                  <a:cubicBezTo>
                    <a:pt x="5562" y="24610"/>
                    <a:pt x="10743" y="21967"/>
                    <a:pt x="15192" y="18434"/>
                  </a:cubicBezTo>
                  <a:cubicBezTo>
                    <a:pt x="15205" y="18473"/>
                    <a:pt x="15205" y="18499"/>
                    <a:pt x="15218" y="18539"/>
                  </a:cubicBezTo>
                  <a:cubicBezTo>
                    <a:pt x="15873" y="20292"/>
                    <a:pt x="16618" y="22072"/>
                    <a:pt x="17312" y="23786"/>
                  </a:cubicBezTo>
                  <a:cubicBezTo>
                    <a:pt x="19693" y="29504"/>
                    <a:pt x="22127" y="35405"/>
                    <a:pt x="22153" y="41607"/>
                  </a:cubicBezTo>
                  <a:cubicBezTo>
                    <a:pt x="22192" y="45820"/>
                    <a:pt x="21067" y="50256"/>
                    <a:pt x="18921" y="54430"/>
                  </a:cubicBezTo>
                  <a:lnTo>
                    <a:pt x="19065" y="54508"/>
                  </a:lnTo>
                  <a:cubicBezTo>
                    <a:pt x="21224" y="50308"/>
                    <a:pt x="22349" y="45859"/>
                    <a:pt x="22323" y="41620"/>
                  </a:cubicBezTo>
                  <a:cubicBezTo>
                    <a:pt x="22284" y="35392"/>
                    <a:pt x="19850" y="29464"/>
                    <a:pt x="17482" y="23733"/>
                  </a:cubicBezTo>
                  <a:cubicBezTo>
                    <a:pt x="16775" y="22019"/>
                    <a:pt x="16043" y="20240"/>
                    <a:pt x="15388" y="18486"/>
                  </a:cubicBezTo>
                  <a:lnTo>
                    <a:pt x="15336" y="18342"/>
                  </a:lnTo>
                  <a:cubicBezTo>
                    <a:pt x="17731" y="16432"/>
                    <a:pt x="19903" y="14260"/>
                    <a:pt x="21813" y="11852"/>
                  </a:cubicBezTo>
                  <a:cubicBezTo>
                    <a:pt x="22834" y="10570"/>
                    <a:pt x="23920" y="9013"/>
                    <a:pt x="24469" y="7234"/>
                  </a:cubicBezTo>
                  <a:cubicBezTo>
                    <a:pt x="25032" y="5363"/>
                    <a:pt x="24822" y="3413"/>
                    <a:pt x="23893" y="2052"/>
                  </a:cubicBezTo>
                  <a:cubicBezTo>
                    <a:pt x="23004" y="758"/>
                    <a:pt x="21443" y="0"/>
                    <a:pt x="19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5603648" y="5724646"/>
              <a:ext cx="1495008" cy="3454693"/>
            </a:xfrm>
            <a:custGeom>
              <a:avLst/>
              <a:gdLst/>
              <a:ahLst/>
              <a:cxnLst/>
              <a:rect l="l" t="t" r="r" b="b"/>
              <a:pathLst>
                <a:path w="23200" h="53611" extrusionOk="0">
                  <a:moveTo>
                    <a:pt x="19431" y="160"/>
                  </a:moveTo>
                  <a:cubicBezTo>
                    <a:pt x="19915" y="160"/>
                    <a:pt x="20373" y="265"/>
                    <a:pt x="20831" y="474"/>
                  </a:cubicBezTo>
                  <a:cubicBezTo>
                    <a:pt x="22480" y="1272"/>
                    <a:pt x="23029" y="3288"/>
                    <a:pt x="22859" y="4805"/>
                  </a:cubicBezTo>
                  <a:cubicBezTo>
                    <a:pt x="22663" y="6559"/>
                    <a:pt x="21655" y="8129"/>
                    <a:pt x="20713" y="9437"/>
                  </a:cubicBezTo>
                  <a:cubicBezTo>
                    <a:pt x="19039" y="11727"/>
                    <a:pt x="17102" y="13834"/>
                    <a:pt x="14943" y="15705"/>
                  </a:cubicBezTo>
                  <a:cubicBezTo>
                    <a:pt x="14263" y="13755"/>
                    <a:pt x="13608" y="11465"/>
                    <a:pt x="13530" y="9097"/>
                  </a:cubicBezTo>
                  <a:cubicBezTo>
                    <a:pt x="13451" y="6532"/>
                    <a:pt x="14106" y="4190"/>
                    <a:pt x="15362" y="2476"/>
                  </a:cubicBezTo>
                  <a:cubicBezTo>
                    <a:pt x="16291" y="1194"/>
                    <a:pt x="17887" y="160"/>
                    <a:pt x="19431" y="160"/>
                  </a:cubicBezTo>
                  <a:close/>
                  <a:moveTo>
                    <a:pt x="19432" y="0"/>
                  </a:moveTo>
                  <a:cubicBezTo>
                    <a:pt x="17819" y="0"/>
                    <a:pt x="16178" y="1071"/>
                    <a:pt x="15218" y="2372"/>
                  </a:cubicBezTo>
                  <a:cubicBezTo>
                    <a:pt x="13922" y="4125"/>
                    <a:pt x="13268" y="6506"/>
                    <a:pt x="13347" y="9097"/>
                  </a:cubicBezTo>
                  <a:cubicBezTo>
                    <a:pt x="13438" y="11518"/>
                    <a:pt x="14119" y="13834"/>
                    <a:pt x="14786" y="15809"/>
                  </a:cubicBezTo>
                  <a:cubicBezTo>
                    <a:pt x="10507" y="19460"/>
                    <a:pt x="5404" y="22195"/>
                    <a:pt x="0" y="23595"/>
                  </a:cubicBezTo>
                  <a:lnTo>
                    <a:pt x="53" y="23765"/>
                  </a:lnTo>
                  <a:cubicBezTo>
                    <a:pt x="5457" y="22339"/>
                    <a:pt x="10573" y="19630"/>
                    <a:pt x="14851" y="15980"/>
                  </a:cubicBezTo>
                  <a:cubicBezTo>
                    <a:pt x="15663" y="18322"/>
                    <a:pt x="16618" y="20638"/>
                    <a:pt x="17534" y="22875"/>
                  </a:cubicBezTo>
                  <a:cubicBezTo>
                    <a:pt x="18319" y="24812"/>
                    <a:pt x="19143" y="26787"/>
                    <a:pt x="19863" y="28789"/>
                  </a:cubicBezTo>
                  <a:cubicBezTo>
                    <a:pt x="21747" y="33997"/>
                    <a:pt x="22545" y="38250"/>
                    <a:pt x="22362" y="42175"/>
                  </a:cubicBezTo>
                  <a:cubicBezTo>
                    <a:pt x="22218" y="45616"/>
                    <a:pt x="21263" y="49332"/>
                    <a:pt x="19470" y="53545"/>
                  </a:cubicBezTo>
                  <a:lnTo>
                    <a:pt x="19614" y="53611"/>
                  </a:lnTo>
                  <a:cubicBezTo>
                    <a:pt x="21420" y="49398"/>
                    <a:pt x="22362" y="45642"/>
                    <a:pt x="22532" y="42201"/>
                  </a:cubicBezTo>
                  <a:cubicBezTo>
                    <a:pt x="22702" y="38250"/>
                    <a:pt x="21904" y="33984"/>
                    <a:pt x="20007" y="28737"/>
                  </a:cubicBezTo>
                  <a:cubicBezTo>
                    <a:pt x="19287" y="26761"/>
                    <a:pt x="18476" y="24759"/>
                    <a:pt x="17691" y="22836"/>
                  </a:cubicBezTo>
                  <a:cubicBezTo>
                    <a:pt x="16749" y="20572"/>
                    <a:pt x="15807" y="18269"/>
                    <a:pt x="15008" y="15927"/>
                  </a:cubicBezTo>
                  <a:cubicBezTo>
                    <a:pt x="15008" y="15914"/>
                    <a:pt x="14982" y="15875"/>
                    <a:pt x="14982" y="15862"/>
                  </a:cubicBezTo>
                  <a:cubicBezTo>
                    <a:pt x="17181" y="13978"/>
                    <a:pt x="19143" y="11858"/>
                    <a:pt x="20831" y="9529"/>
                  </a:cubicBezTo>
                  <a:cubicBezTo>
                    <a:pt x="21773" y="8207"/>
                    <a:pt x="22794" y="6611"/>
                    <a:pt x="23003" y="4818"/>
                  </a:cubicBezTo>
                  <a:cubicBezTo>
                    <a:pt x="23199" y="3235"/>
                    <a:pt x="22611" y="1155"/>
                    <a:pt x="20897" y="330"/>
                  </a:cubicBezTo>
                  <a:cubicBezTo>
                    <a:pt x="20425" y="102"/>
                    <a:pt x="19930" y="0"/>
                    <a:pt x="1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5581739" y="5806162"/>
              <a:ext cx="1563314" cy="3365637"/>
            </a:xfrm>
            <a:custGeom>
              <a:avLst/>
              <a:gdLst/>
              <a:ahLst/>
              <a:cxnLst/>
              <a:rect l="l" t="t" r="r" b="b"/>
              <a:pathLst>
                <a:path w="24260" h="52229" extrusionOk="0">
                  <a:moveTo>
                    <a:pt x="19405" y="164"/>
                  </a:moveTo>
                  <a:cubicBezTo>
                    <a:pt x="19797" y="164"/>
                    <a:pt x="20164" y="243"/>
                    <a:pt x="20530" y="426"/>
                  </a:cubicBezTo>
                  <a:cubicBezTo>
                    <a:pt x="21642" y="1015"/>
                    <a:pt x="22061" y="2363"/>
                    <a:pt x="21982" y="3449"/>
                  </a:cubicBezTo>
                  <a:cubicBezTo>
                    <a:pt x="21904" y="4692"/>
                    <a:pt x="21276" y="5817"/>
                    <a:pt x="20687" y="6772"/>
                  </a:cubicBezTo>
                  <a:cubicBezTo>
                    <a:pt x="19339" y="8957"/>
                    <a:pt x="17573" y="10985"/>
                    <a:pt x="15440" y="12870"/>
                  </a:cubicBezTo>
                  <a:cubicBezTo>
                    <a:pt x="15061" y="11692"/>
                    <a:pt x="14760" y="10514"/>
                    <a:pt x="14577" y="9389"/>
                  </a:cubicBezTo>
                  <a:cubicBezTo>
                    <a:pt x="14105" y="6327"/>
                    <a:pt x="14930" y="3318"/>
                    <a:pt x="16814" y="1342"/>
                  </a:cubicBezTo>
                  <a:cubicBezTo>
                    <a:pt x="17468" y="662"/>
                    <a:pt x="18436" y="164"/>
                    <a:pt x="19405" y="164"/>
                  </a:cubicBezTo>
                  <a:close/>
                  <a:moveTo>
                    <a:pt x="19413" y="0"/>
                  </a:moveTo>
                  <a:cubicBezTo>
                    <a:pt x="18402" y="0"/>
                    <a:pt x="17377" y="529"/>
                    <a:pt x="16696" y="1237"/>
                  </a:cubicBezTo>
                  <a:cubicBezTo>
                    <a:pt x="14786" y="3252"/>
                    <a:pt x="13935" y="6301"/>
                    <a:pt x="14419" y="9415"/>
                  </a:cubicBezTo>
                  <a:cubicBezTo>
                    <a:pt x="14603" y="10580"/>
                    <a:pt x="14917" y="11784"/>
                    <a:pt x="15309" y="13000"/>
                  </a:cubicBezTo>
                  <a:cubicBezTo>
                    <a:pt x="14158" y="13982"/>
                    <a:pt x="12915" y="14924"/>
                    <a:pt x="11580" y="15814"/>
                  </a:cubicBezTo>
                  <a:cubicBezTo>
                    <a:pt x="8466" y="17868"/>
                    <a:pt x="4907" y="19634"/>
                    <a:pt x="0" y="21571"/>
                  </a:cubicBezTo>
                  <a:lnTo>
                    <a:pt x="66" y="21715"/>
                  </a:lnTo>
                  <a:cubicBezTo>
                    <a:pt x="4985" y="19778"/>
                    <a:pt x="8571" y="17999"/>
                    <a:pt x="11672" y="15945"/>
                  </a:cubicBezTo>
                  <a:cubicBezTo>
                    <a:pt x="13019" y="15068"/>
                    <a:pt x="14249" y="14139"/>
                    <a:pt x="15375" y="13158"/>
                  </a:cubicBezTo>
                  <a:cubicBezTo>
                    <a:pt x="15898" y="14780"/>
                    <a:pt x="16539" y="16376"/>
                    <a:pt x="17141" y="17881"/>
                  </a:cubicBezTo>
                  <a:cubicBezTo>
                    <a:pt x="17377" y="18496"/>
                    <a:pt x="17612" y="19059"/>
                    <a:pt x="17821" y="19634"/>
                  </a:cubicBezTo>
                  <a:cubicBezTo>
                    <a:pt x="18593" y="21610"/>
                    <a:pt x="19379" y="23625"/>
                    <a:pt x="20164" y="25588"/>
                  </a:cubicBezTo>
                  <a:lnTo>
                    <a:pt x="20281" y="25863"/>
                  </a:lnTo>
                  <a:cubicBezTo>
                    <a:pt x="21773" y="29605"/>
                    <a:pt x="23304" y="33439"/>
                    <a:pt x="23657" y="37469"/>
                  </a:cubicBezTo>
                  <a:cubicBezTo>
                    <a:pt x="24089" y="42506"/>
                    <a:pt x="22610" y="47635"/>
                    <a:pt x="21302" y="52189"/>
                  </a:cubicBezTo>
                  <a:lnTo>
                    <a:pt x="21459" y="52228"/>
                  </a:lnTo>
                  <a:cubicBezTo>
                    <a:pt x="22767" y="47688"/>
                    <a:pt x="24259" y="42519"/>
                    <a:pt x="23827" y="37469"/>
                  </a:cubicBezTo>
                  <a:cubicBezTo>
                    <a:pt x="23474" y="33412"/>
                    <a:pt x="21930" y="29553"/>
                    <a:pt x="20438" y="25823"/>
                  </a:cubicBezTo>
                  <a:lnTo>
                    <a:pt x="20334" y="25536"/>
                  </a:lnTo>
                  <a:cubicBezTo>
                    <a:pt x="19549" y="23573"/>
                    <a:pt x="18764" y="21571"/>
                    <a:pt x="17992" y="19582"/>
                  </a:cubicBezTo>
                  <a:cubicBezTo>
                    <a:pt x="17782" y="19019"/>
                    <a:pt x="17547" y="18431"/>
                    <a:pt x="17298" y="17842"/>
                  </a:cubicBezTo>
                  <a:cubicBezTo>
                    <a:pt x="16696" y="16311"/>
                    <a:pt x="16042" y="14675"/>
                    <a:pt x="15519" y="13040"/>
                  </a:cubicBezTo>
                  <a:cubicBezTo>
                    <a:pt x="17678" y="11142"/>
                    <a:pt x="19483" y="9088"/>
                    <a:pt x="20857" y="6864"/>
                  </a:cubicBezTo>
                  <a:cubicBezTo>
                    <a:pt x="21446" y="5896"/>
                    <a:pt x="22074" y="4731"/>
                    <a:pt x="22166" y="3462"/>
                  </a:cubicBezTo>
                  <a:cubicBezTo>
                    <a:pt x="22244" y="2337"/>
                    <a:pt x="21786" y="910"/>
                    <a:pt x="20608" y="282"/>
                  </a:cubicBezTo>
                  <a:cubicBezTo>
                    <a:pt x="20228" y="86"/>
                    <a:pt x="19822" y="0"/>
                    <a:pt x="19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5635675" y="5865060"/>
              <a:ext cx="1565828" cy="3322720"/>
            </a:xfrm>
            <a:custGeom>
              <a:avLst/>
              <a:gdLst/>
              <a:ahLst/>
              <a:cxnLst/>
              <a:rect l="l" t="t" r="r" b="b"/>
              <a:pathLst>
                <a:path w="24299" h="51563" extrusionOk="0">
                  <a:moveTo>
                    <a:pt x="18345" y="166"/>
                  </a:moveTo>
                  <a:cubicBezTo>
                    <a:pt x="18659" y="166"/>
                    <a:pt x="18986" y="245"/>
                    <a:pt x="19287" y="402"/>
                  </a:cubicBezTo>
                  <a:cubicBezTo>
                    <a:pt x="20138" y="860"/>
                    <a:pt x="20426" y="1920"/>
                    <a:pt x="20360" y="2757"/>
                  </a:cubicBezTo>
                  <a:cubicBezTo>
                    <a:pt x="20282" y="3712"/>
                    <a:pt x="19824" y="4563"/>
                    <a:pt x="19353" y="5348"/>
                  </a:cubicBezTo>
                  <a:cubicBezTo>
                    <a:pt x="18188" y="7258"/>
                    <a:pt x="16736" y="9038"/>
                    <a:pt x="14969" y="10700"/>
                  </a:cubicBezTo>
                  <a:cubicBezTo>
                    <a:pt x="14786" y="10019"/>
                    <a:pt x="14669" y="9430"/>
                    <a:pt x="14603" y="9090"/>
                  </a:cubicBezTo>
                  <a:cubicBezTo>
                    <a:pt x="13857" y="5165"/>
                    <a:pt x="15074" y="2312"/>
                    <a:pt x="16474" y="965"/>
                  </a:cubicBezTo>
                  <a:cubicBezTo>
                    <a:pt x="16945" y="507"/>
                    <a:pt x="17652" y="166"/>
                    <a:pt x="18345" y="166"/>
                  </a:cubicBezTo>
                  <a:close/>
                  <a:moveTo>
                    <a:pt x="18353" y="0"/>
                  </a:moveTo>
                  <a:cubicBezTo>
                    <a:pt x="17609" y="0"/>
                    <a:pt x="16855" y="357"/>
                    <a:pt x="16356" y="847"/>
                  </a:cubicBezTo>
                  <a:cubicBezTo>
                    <a:pt x="14930" y="2221"/>
                    <a:pt x="13674" y="5125"/>
                    <a:pt x="14446" y="9116"/>
                  </a:cubicBezTo>
                  <a:cubicBezTo>
                    <a:pt x="14525" y="9470"/>
                    <a:pt x="14655" y="10124"/>
                    <a:pt x="14839" y="10817"/>
                  </a:cubicBezTo>
                  <a:cubicBezTo>
                    <a:pt x="11253" y="14141"/>
                    <a:pt x="6399" y="16954"/>
                    <a:pt x="1" y="19492"/>
                  </a:cubicBezTo>
                  <a:lnTo>
                    <a:pt x="66" y="19636"/>
                  </a:lnTo>
                  <a:cubicBezTo>
                    <a:pt x="6438" y="17124"/>
                    <a:pt x="11280" y="14311"/>
                    <a:pt x="14878" y="11000"/>
                  </a:cubicBezTo>
                  <a:cubicBezTo>
                    <a:pt x="15035" y="11576"/>
                    <a:pt x="15205" y="12165"/>
                    <a:pt x="15427" y="12675"/>
                  </a:cubicBezTo>
                  <a:lnTo>
                    <a:pt x="20007" y="23836"/>
                  </a:lnTo>
                  <a:cubicBezTo>
                    <a:pt x="21656" y="27880"/>
                    <a:pt x="23370" y="32067"/>
                    <a:pt x="23736" y="36515"/>
                  </a:cubicBezTo>
                  <a:cubicBezTo>
                    <a:pt x="24129" y="41658"/>
                    <a:pt x="22637" y="46892"/>
                    <a:pt x="21315" y="51523"/>
                  </a:cubicBezTo>
                  <a:lnTo>
                    <a:pt x="21472" y="51563"/>
                  </a:lnTo>
                  <a:cubicBezTo>
                    <a:pt x="22794" y="46918"/>
                    <a:pt x="24299" y="41671"/>
                    <a:pt x="23893" y="36489"/>
                  </a:cubicBezTo>
                  <a:cubicBezTo>
                    <a:pt x="23540" y="32014"/>
                    <a:pt x="21813" y="27814"/>
                    <a:pt x="20151" y="23758"/>
                  </a:cubicBezTo>
                  <a:lnTo>
                    <a:pt x="15571" y="12584"/>
                  </a:lnTo>
                  <a:cubicBezTo>
                    <a:pt x="15362" y="12060"/>
                    <a:pt x="15166" y="11445"/>
                    <a:pt x="15009" y="10870"/>
                  </a:cubicBezTo>
                  <a:cubicBezTo>
                    <a:pt x="16827" y="9182"/>
                    <a:pt x="18306" y="7389"/>
                    <a:pt x="19497" y="5426"/>
                  </a:cubicBezTo>
                  <a:cubicBezTo>
                    <a:pt x="19981" y="4628"/>
                    <a:pt x="20439" y="3752"/>
                    <a:pt x="20530" y="2770"/>
                  </a:cubicBezTo>
                  <a:cubicBezTo>
                    <a:pt x="20596" y="1894"/>
                    <a:pt x="20269" y="768"/>
                    <a:pt x="19366" y="258"/>
                  </a:cubicBezTo>
                  <a:cubicBezTo>
                    <a:pt x="19049" y="78"/>
                    <a:pt x="18702" y="0"/>
                    <a:pt x="18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5626396" y="5937813"/>
              <a:ext cx="1644251" cy="3308156"/>
            </a:xfrm>
            <a:custGeom>
              <a:avLst/>
              <a:gdLst/>
              <a:ahLst/>
              <a:cxnLst/>
              <a:rect l="l" t="t" r="r" b="b"/>
              <a:pathLst>
                <a:path w="25516" h="51337" extrusionOk="0">
                  <a:moveTo>
                    <a:pt x="18136" y="215"/>
                  </a:moveTo>
                  <a:cubicBezTo>
                    <a:pt x="18607" y="215"/>
                    <a:pt x="19078" y="411"/>
                    <a:pt x="19301" y="843"/>
                  </a:cubicBezTo>
                  <a:cubicBezTo>
                    <a:pt x="19523" y="1301"/>
                    <a:pt x="19392" y="1864"/>
                    <a:pt x="19248" y="2309"/>
                  </a:cubicBezTo>
                  <a:cubicBezTo>
                    <a:pt x="18489" y="4611"/>
                    <a:pt x="16893" y="6509"/>
                    <a:pt x="15467" y="7948"/>
                  </a:cubicBezTo>
                  <a:cubicBezTo>
                    <a:pt x="15087" y="5724"/>
                    <a:pt x="15310" y="3656"/>
                    <a:pt x="16069" y="1981"/>
                  </a:cubicBezTo>
                  <a:cubicBezTo>
                    <a:pt x="16461" y="1144"/>
                    <a:pt x="16906" y="621"/>
                    <a:pt x="17469" y="359"/>
                  </a:cubicBezTo>
                  <a:cubicBezTo>
                    <a:pt x="17665" y="254"/>
                    <a:pt x="17900" y="215"/>
                    <a:pt x="18136" y="215"/>
                  </a:cubicBezTo>
                  <a:close/>
                  <a:moveTo>
                    <a:pt x="18123" y="1"/>
                  </a:moveTo>
                  <a:cubicBezTo>
                    <a:pt x="17863" y="1"/>
                    <a:pt x="17603" y="56"/>
                    <a:pt x="17377" y="163"/>
                  </a:cubicBezTo>
                  <a:cubicBezTo>
                    <a:pt x="16788" y="437"/>
                    <a:pt x="16304" y="1000"/>
                    <a:pt x="15912" y="1864"/>
                  </a:cubicBezTo>
                  <a:cubicBezTo>
                    <a:pt x="15127" y="3591"/>
                    <a:pt x="14904" y="5724"/>
                    <a:pt x="15297" y="8013"/>
                  </a:cubicBezTo>
                  <a:lnTo>
                    <a:pt x="15297" y="8066"/>
                  </a:lnTo>
                  <a:lnTo>
                    <a:pt x="15009" y="8354"/>
                  </a:lnTo>
                  <a:cubicBezTo>
                    <a:pt x="10639" y="12632"/>
                    <a:pt x="5444" y="15760"/>
                    <a:pt x="1" y="17395"/>
                  </a:cubicBezTo>
                  <a:lnTo>
                    <a:pt x="40" y="17565"/>
                  </a:lnTo>
                  <a:cubicBezTo>
                    <a:pt x="5522" y="15917"/>
                    <a:pt x="10743" y="12776"/>
                    <a:pt x="15127" y="8484"/>
                  </a:cubicBezTo>
                  <a:cubicBezTo>
                    <a:pt x="15205" y="8419"/>
                    <a:pt x="15270" y="8354"/>
                    <a:pt x="15349" y="8275"/>
                  </a:cubicBezTo>
                  <a:cubicBezTo>
                    <a:pt x="15715" y="10251"/>
                    <a:pt x="16461" y="12161"/>
                    <a:pt x="17220" y="13954"/>
                  </a:cubicBezTo>
                  <a:cubicBezTo>
                    <a:pt x="17900" y="15589"/>
                    <a:pt x="18659" y="17238"/>
                    <a:pt x="19379" y="18834"/>
                  </a:cubicBezTo>
                  <a:cubicBezTo>
                    <a:pt x="21695" y="23964"/>
                    <a:pt x="24103" y="29250"/>
                    <a:pt x="24691" y="34889"/>
                  </a:cubicBezTo>
                  <a:cubicBezTo>
                    <a:pt x="25333" y="40987"/>
                    <a:pt x="23972" y="46364"/>
                    <a:pt x="22402" y="51284"/>
                  </a:cubicBezTo>
                  <a:lnTo>
                    <a:pt x="22572" y="51337"/>
                  </a:lnTo>
                  <a:cubicBezTo>
                    <a:pt x="24142" y="46417"/>
                    <a:pt x="25516" y="41000"/>
                    <a:pt x="24875" y="34837"/>
                  </a:cubicBezTo>
                  <a:cubicBezTo>
                    <a:pt x="24286" y="29171"/>
                    <a:pt x="21865" y="23872"/>
                    <a:pt x="19536" y="18743"/>
                  </a:cubicBezTo>
                  <a:cubicBezTo>
                    <a:pt x="18803" y="17160"/>
                    <a:pt x="18071" y="15498"/>
                    <a:pt x="17377" y="13862"/>
                  </a:cubicBezTo>
                  <a:cubicBezTo>
                    <a:pt x="16631" y="12057"/>
                    <a:pt x="15859" y="10120"/>
                    <a:pt x="15506" y="8105"/>
                  </a:cubicBezTo>
                  <a:cubicBezTo>
                    <a:pt x="16958" y="6640"/>
                    <a:pt x="18607" y="4703"/>
                    <a:pt x="19392" y="2322"/>
                  </a:cubicBezTo>
                  <a:cubicBezTo>
                    <a:pt x="19562" y="1851"/>
                    <a:pt x="19693" y="1236"/>
                    <a:pt x="19444" y="738"/>
                  </a:cubicBezTo>
                  <a:cubicBezTo>
                    <a:pt x="19198" y="236"/>
                    <a:pt x="18660" y="1"/>
                    <a:pt x="18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7"/>
          <p:cNvSpPr/>
          <p:nvPr/>
        </p:nvSpPr>
        <p:spPr>
          <a:xfrm rot="-445102">
            <a:off x="8323970" y="-552379"/>
            <a:ext cx="1000872" cy="3563304"/>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673"/>
        <p:cNvGrpSpPr/>
        <p:nvPr/>
      </p:nvGrpSpPr>
      <p:grpSpPr>
        <a:xfrm>
          <a:off x="0" y="0"/>
          <a:ext cx="0" cy="0"/>
          <a:chOff x="0" y="0"/>
          <a:chExt cx="0" cy="0"/>
        </a:xfrm>
      </p:grpSpPr>
      <p:sp>
        <p:nvSpPr>
          <p:cNvPr id="674" name="Google Shape;674;p28"/>
          <p:cNvSpPr/>
          <p:nvPr/>
        </p:nvSpPr>
        <p:spPr>
          <a:xfrm>
            <a:off x="8686256" y="-232801"/>
            <a:ext cx="646720" cy="1545593"/>
          </a:xfrm>
          <a:custGeom>
            <a:avLst/>
            <a:gdLst/>
            <a:ahLst/>
            <a:cxnLst/>
            <a:rect l="l" t="t" r="r" b="b"/>
            <a:pathLst>
              <a:path w="10036" h="23985" extrusionOk="0">
                <a:moveTo>
                  <a:pt x="9565" y="0"/>
                </a:moveTo>
                <a:cubicBezTo>
                  <a:pt x="9565" y="0"/>
                  <a:pt x="0" y="1766"/>
                  <a:pt x="288" y="11986"/>
                </a:cubicBezTo>
                <a:cubicBezTo>
                  <a:pt x="602" y="22231"/>
                  <a:pt x="9918" y="23984"/>
                  <a:pt x="9918" y="23984"/>
                </a:cubicBezTo>
                <a:cubicBezTo>
                  <a:pt x="10036" y="15976"/>
                  <a:pt x="9918" y="7982"/>
                  <a:pt x="9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747668" y="1922678"/>
            <a:ext cx="1000882" cy="3563339"/>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rot="-2320859">
            <a:off x="6133770" y="3915249"/>
            <a:ext cx="4821163" cy="2030625"/>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8"/>
          <p:cNvGrpSpPr/>
          <p:nvPr/>
        </p:nvGrpSpPr>
        <p:grpSpPr>
          <a:xfrm rot="9938815" flipH="1">
            <a:off x="-208430" y="4041675"/>
            <a:ext cx="764785" cy="1416604"/>
            <a:chOff x="2310249" y="4723119"/>
            <a:chExt cx="764774" cy="1416585"/>
          </a:xfrm>
        </p:grpSpPr>
        <p:sp>
          <p:nvSpPr>
            <p:cNvPr id="678" name="Google Shape;678;p28"/>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5409904" y="51659"/>
            <a:ext cx="618108" cy="550124"/>
          </a:xfrm>
          <a:custGeom>
            <a:avLst/>
            <a:gdLst/>
            <a:ahLst/>
            <a:cxnLst/>
            <a:rect l="l" t="t" r="r" b="b"/>
            <a:pathLst>
              <a:path w="9592" h="8537" extrusionOk="0">
                <a:moveTo>
                  <a:pt x="4823" y="0"/>
                </a:moveTo>
                <a:cubicBezTo>
                  <a:pt x="3512" y="0"/>
                  <a:pt x="2174" y="557"/>
                  <a:pt x="1270" y="1532"/>
                </a:cubicBezTo>
                <a:cubicBezTo>
                  <a:pt x="1021" y="1793"/>
                  <a:pt x="786" y="2107"/>
                  <a:pt x="616" y="2435"/>
                </a:cubicBezTo>
                <a:cubicBezTo>
                  <a:pt x="223" y="3089"/>
                  <a:pt x="1" y="3861"/>
                  <a:pt x="92" y="4633"/>
                </a:cubicBezTo>
                <a:cubicBezTo>
                  <a:pt x="249" y="6190"/>
                  <a:pt x="1741" y="7904"/>
                  <a:pt x="3233" y="8375"/>
                </a:cubicBezTo>
                <a:cubicBezTo>
                  <a:pt x="3576" y="8485"/>
                  <a:pt x="3938" y="8536"/>
                  <a:pt x="4301" y="8536"/>
                </a:cubicBezTo>
                <a:cubicBezTo>
                  <a:pt x="5059" y="8536"/>
                  <a:pt x="5824" y="8314"/>
                  <a:pt x="6451" y="7943"/>
                </a:cubicBezTo>
                <a:cubicBezTo>
                  <a:pt x="8466" y="6792"/>
                  <a:pt x="9592" y="4175"/>
                  <a:pt x="8309" y="1964"/>
                </a:cubicBezTo>
                <a:cubicBezTo>
                  <a:pt x="7522" y="603"/>
                  <a:pt x="6187" y="0"/>
                  <a:pt x="4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4746776" y="-668375"/>
            <a:ext cx="1909273" cy="1453508"/>
          </a:xfrm>
          <a:custGeom>
            <a:avLst/>
            <a:gdLst/>
            <a:ahLst/>
            <a:cxnLst/>
            <a:rect l="l" t="t" r="r" b="b"/>
            <a:pathLst>
              <a:path w="32399" h="24665" extrusionOk="0">
                <a:moveTo>
                  <a:pt x="30069" y="1"/>
                </a:moveTo>
                <a:cubicBezTo>
                  <a:pt x="27976" y="655"/>
                  <a:pt x="25895" y="1427"/>
                  <a:pt x="23880" y="2291"/>
                </a:cubicBezTo>
                <a:cubicBezTo>
                  <a:pt x="23344" y="2526"/>
                  <a:pt x="23108" y="3180"/>
                  <a:pt x="23396" y="3704"/>
                </a:cubicBezTo>
                <a:cubicBezTo>
                  <a:pt x="24548" y="5928"/>
                  <a:pt x="24705" y="8689"/>
                  <a:pt x="23684" y="11005"/>
                </a:cubicBezTo>
                <a:cubicBezTo>
                  <a:pt x="22546" y="13661"/>
                  <a:pt x="19955" y="15624"/>
                  <a:pt x="17089" y="16016"/>
                </a:cubicBezTo>
                <a:cubicBezTo>
                  <a:pt x="16728" y="16066"/>
                  <a:pt x="16364" y="16090"/>
                  <a:pt x="16000" y="16090"/>
                </a:cubicBezTo>
                <a:cubicBezTo>
                  <a:pt x="13488" y="16090"/>
                  <a:pt x="10973" y="14933"/>
                  <a:pt x="9396" y="12968"/>
                </a:cubicBezTo>
                <a:cubicBezTo>
                  <a:pt x="8231" y="11555"/>
                  <a:pt x="7590" y="9801"/>
                  <a:pt x="7014" y="8048"/>
                </a:cubicBezTo>
                <a:cubicBezTo>
                  <a:pt x="6886" y="7621"/>
                  <a:pt x="6480" y="7351"/>
                  <a:pt x="6050" y="7351"/>
                </a:cubicBezTo>
                <a:cubicBezTo>
                  <a:pt x="5953" y="7351"/>
                  <a:pt x="5855" y="7365"/>
                  <a:pt x="5758" y="7394"/>
                </a:cubicBezTo>
                <a:cubicBezTo>
                  <a:pt x="4240" y="7852"/>
                  <a:pt x="2736" y="8388"/>
                  <a:pt x="1257" y="9003"/>
                </a:cubicBezTo>
                <a:lnTo>
                  <a:pt x="1" y="9566"/>
                </a:lnTo>
                <a:cubicBezTo>
                  <a:pt x="786" y="13426"/>
                  <a:pt x="1807" y="17508"/>
                  <a:pt x="4620" y="20269"/>
                </a:cubicBezTo>
                <a:cubicBezTo>
                  <a:pt x="5575" y="21198"/>
                  <a:pt x="6713" y="21957"/>
                  <a:pt x="7904" y="22559"/>
                </a:cubicBezTo>
                <a:cubicBezTo>
                  <a:pt x="10576" y="23925"/>
                  <a:pt x="13684" y="24665"/>
                  <a:pt x="16762" y="24665"/>
                </a:cubicBezTo>
                <a:cubicBezTo>
                  <a:pt x="21523" y="24665"/>
                  <a:pt x="26214" y="22897"/>
                  <a:pt x="29114" y="18947"/>
                </a:cubicBezTo>
                <a:cubicBezTo>
                  <a:pt x="31666" y="15480"/>
                  <a:pt x="32398" y="11424"/>
                  <a:pt x="31993" y="7315"/>
                </a:cubicBezTo>
                <a:cubicBezTo>
                  <a:pt x="31744" y="4777"/>
                  <a:pt x="31325" y="2212"/>
                  <a:pt x="30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72"/>
        <p:cNvGrpSpPr/>
        <p:nvPr/>
      </p:nvGrpSpPr>
      <p:grpSpPr>
        <a:xfrm>
          <a:off x="0" y="0"/>
          <a:ext cx="0" cy="0"/>
          <a:chOff x="0" y="0"/>
          <a:chExt cx="0" cy="0"/>
        </a:xfrm>
      </p:grpSpPr>
      <p:sp>
        <p:nvSpPr>
          <p:cNvPr id="773" name="Google Shape;773;p31"/>
          <p:cNvSpPr/>
          <p:nvPr/>
        </p:nvSpPr>
        <p:spPr>
          <a:xfrm>
            <a:off x="8238548" y="4757196"/>
            <a:ext cx="995018" cy="401912"/>
          </a:xfrm>
          <a:custGeom>
            <a:avLst/>
            <a:gdLst/>
            <a:ahLst/>
            <a:cxnLst/>
            <a:rect l="l" t="t" r="r" b="b"/>
            <a:pathLst>
              <a:path w="15441" h="6237" extrusionOk="0">
                <a:moveTo>
                  <a:pt x="8007" y="1"/>
                </a:moveTo>
                <a:cubicBezTo>
                  <a:pt x="7913" y="1"/>
                  <a:pt x="7817" y="2"/>
                  <a:pt x="7721" y="5"/>
                </a:cubicBezTo>
                <a:cubicBezTo>
                  <a:pt x="1139" y="201"/>
                  <a:pt x="1" y="6207"/>
                  <a:pt x="1" y="6207"/>
                </a:cubicBezTo>
                <a:cubicBezTo>
                  <a:pt x="1290" y="6226"/>
                  <a:pt x="2578" y="6236"/>
                  <a:pt x="3867" y="6236"/>
                </a:cubicBezTo>
                <a:cubicBezTo>
                  <a:pt x="7732" y="6236"/>
                  <a:pt x="11594" y="6148"/>
                  <a:pt x="15441" y="5971"/>
                </a:cubicBezTo>
                <a:cubicBezTo>
                  <a:pt x="15441" y="5971"/>
                  <a:pt x="14348" y="1"/>
                  <a:pt x="8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89883" y="-286347"/>
            <a:ext cx="1175450" cy="1360586"/>
          </a:xfrm>
          <a:custGeom>
            <a:avLst/>
            <a:gdLst/>
            <a:ahLst/>
            <a:cxnLst/>
            <a:rect l="l" t="t" r="r" b="b"/>
            <a:pathLst>
              <a:path w="18241" h="21114" extrusionOk="0">
                <a:moveTo>
                  <a:pt x="18241" y="584"/>
                </a:moveTo>
                <a:lnTo>
                  <a:pt x="18241" y="584"/>
                </a:lnTo>
                <a:cubicBezTo>
                  <a:pt x="18241" y="584"/>
                  <a:pt x="18241" y="584"/>
                  <a:pt x="18241" y="584"/>
                </a:cubicBezTo>
                <a:cubicBezTo>
                  <a:pt x="18241" y="584"/>
                  <a:pt x="18241" y="584"/>
                  <a:pt x="18241" y="584"/>
                </a:cubicBezTo>
                <a:close/>
                <a:moveTo>
                  <a:pt x="14496" y="1"/>
                </a:moveTo>
                <a:cubicBezTo>
                  <a:pt x="13061" y="1"/>
                  <a:pt x="11619" y="233"/>
                  <a:pt x="10246" y="649"/>
                </a:cubicBezTo>
                <a:cubicBezTo>
                  <a:pt x="8100" y="1303"/>
                  <a:pt x="6072" y="2402"/>
                  <a:pt x="4463" y="3959"/>
                </a:cubicBezTo>
                <a:cubicBezTo>
                  <a:pt x="1898" y="6446"/>
                  <a:pt x="537" y="9808"/>
                  <a:pt x="236" y="13276"/>
                </a:cubicBezTo>
                <a:cubicBezTo>
                  <a:pt x="1" y="15866"/>
                  <a:pt x="864" y="19386"/>
                  <a:pt x="2487" y="20956"/>
                </a:cubicBezTo>
                <a:cubicBezTo>
                  <a:pt x="2500" y="20969"/>
                  <a:pt x="2670" y="21113"/>
                  <a:pt x="2670" y="21113"/>
                </a:cubicBezTo>
                <a:cubicBezTo>
                  <a:pt x="2670" y="21113"/>
                  <a:pt x="4855" y="18496"/>
                  <a:pt x="5640" y="17371"/>
                </a:cubicBezTo>
                <a:cubicBezTo>
                  <a:pt x="8218" y="13681"/>
                  <a:pt x="10861" y="10057"/>
                  <a:pt x="13596" y="6485"/>
                </a:cubicBezTo>
                <a:cubicBezTo>
                  <a:pt x="14368" y="5477"/>
                  <a:pt x="15153" y="4483"/>
                  <a:pt x="15938" y="3462"/>
                </a:cubicBezTo>
                <a:cubicBezTo>
                  <a:pt x="16158" y="3191"/>
                  <a:pt x="17999" y="582"/>
                  <a:pt x="18233" y="582"/>
                </a:cubicBezTo>
                <a:cubicBezTo>
                  <a:pt x="18236" y="582"/>
                  <a:pt x="18238" y="583"/>
                  <a:pt x="18241" y="584"/>
                </a:cubicBezTo>
                <a:lnTo>
                  <a:pt x="18241" y="584"/>
                </a:lnTo>
                <a:cubicBezTo>
                  <a:pt x="17035" y="184"/>
                  <a:pt x="15768" y="1"/>
                  <a:pt x="14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8169907" y="-98259"/>
            <a:ext cx="1000882" cy="3563339"/>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873799" y="3505512"/>
            <a:ext cx="2185547" cy="194989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1"/>
          <p:cNvGrpSpPr/>
          <p:nvPr/>
        </p:nvGrpSpPr>
        <p:grpSpPr>
          <a:xfrm rot="-5575040">
            <a:off x="6875261" y="-938367"/>
            <a:ext cx="3003708" cy="3581146"/>
            <a:chOff x="2274807" y="5319447"/>
            <a:chExt cx="3003420" cy="3580802"/>
          </a:xfrm>
        </p:grpSpPr>
        <p:sp>
          <p:nvSpPr>
            <p:cNvPr id="778" name="Google Shape;778;p31"/>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4" name="Google Shape;794;p31"/>
          <p:cNvSpPr/>
          <p:nvPr/>
        </p:nvSpPr>
        <p:spPr>
          <a:xfrm>
            <a:off x="265991" y="4355978"/>
            <a:ext cx="1196522" cy="803116"/>
          </a:xfrm>
          <a:custGeom>
            <a:avLst/>
            <a:gdLst/>
            <a:ahLst/>
            <a:cxnLst/>
            <a:rect l="l" t="t" r="r" b="b"/>
            <a:pathLst>
              <a:path w="18568" h="12463" extrusionOk="0">
                <a:moveTo>
                  <a:pt x="184" y="0"/>
                </a:moveTo>
                <a:lnTo>
                  <a:pt x="0" y="1440"/>
                </a:lnTo>
                <a:cubicBezTo>
                  <a:pt x="2421" y="4214"/>
                  <a:pt x="3337" y="8021"/>
                  <a:pt x="5509" y="10978"/>
                </a:cubicBezTo>
                <a:cubicBezTo>
                  <a:pt x="5941" y="11567"/>
                  <a:pt x="6464" y="12156"/>
                  <a:pt x="7171" y="12365"/>
                </a:cubicBezTo>
                <a:cubicBezTo>
                  <a:pt x="7387" y="12434"/>
                  <a:pt x="7609" y="12462"/>
                  <a:pt x="7834" y="12462"/>
                </a:cubicBezTo>
                <a:cubicBezTo>
                  <a:pt x="8386" y="12462"/>
                  <a:pt x="8953" y="12290"/>
                  <a:pt x="9474" y="12104"/>
                </a:cubicBezTo>
                <a:cubicBezTo>
                  <a:pt x="11332" y="11436"/>
                  <a:pt x="13150" y="10573"/>
                  <a:pt x="14838" y="9526"/>
                </a:cubicBezTo>
                <a:cubicBezTo>
                  <a:pt x="16147" y="8702"/>
                  <a:pt x="17429" y="7747"/>
                  <a:pt x="18293" y="6451"/>
                </a:cubicBezTo>
                <a:cubicBezTo>
                  <a:pt x="18437" y="6255"/>
                  <a:pt x="18567" y="6019"/>
                  <a:pt x="18554" y="5784"/>
                </a:cubicBezTo>
                <a:cubicBezTo>
                  <a:pt x="18541" y="5300"/>
                  <a:pt x="18044" y="5025"/>
                  <a:pt x="17599" y="4842"/>
                </a:cubicBezTo>
                <a:cubicBezTo>
                  <a:pt x="12012" y="2578"/>
                  <a:pt x="6739" y="1191"/>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95"/>
        <p:cNvGrpSpPr/>
        <p:nvPr/>
      </p:nvGrpSpPr>
      <p:grpSpPr>
        <a:xfrm>
          <a:off x="0" y="0"/>
          <a:ext cx="0" cy="0"/>
          <a:chOff x="0" y="0"/>
          <a:chExt cx="0" cy="0"/>
        </a:xfrm>
      </p:grpSpPr>
      <p:sp>
        <p:nvSpPr>
          <p:cNvPr id="796" name="Google Shape;796;p32"/>
          <p:cNvSpPr/>
          <p:nvPr/>
        </p:nvSpPr>
        <p:spPr>
          <a:xfrm rot="10800000">
            <a:off x="8036782" y="-833165"/>
            <a:ext cx="2185547" cy="194989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2"/>
          <p:cNvGrpSpPr/>
          <p:nvPr/>
        </p:nvGrpSpPr>
        <p:grpSpPr>
          <a:xfrm rot="-4765967">
            <a:off x="-1281153" y="3467251"/>
            <a:ext cx="3003601" cy="3581019"/>
            <a:chOff x="2274807" y="5319447"/>
            <a:chExt cx="3003420" cy="3580802"/>
          </a:xfrm>
        </p:grpSpPr>
        <p:sp>
          <p:nvSpPr>
            <p:cNvPr id="798" name="Google Shape;798;p32"/>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2"/>
          <p:cNvSpPr/>
          <p:nvPr/>
        </p:nvSpPr>
        <p:spPr>
          <a:xfrm rot="10800000">
            <a:off x="8216918" y="-720516"/>
            <a:ext cx="1825274" cy="1593666"/>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10800000">
            <a:off x="8796052" y="3807565"/>
            <a:ext cx="667018" cy="1593666"/>
          </a:xfrm>
          <a:custGeom>
            <a:avLst/>
            <a:gdLst/>
            <a:ahLst/>
            <a:cxnLst/>
            <a:rect l="l" t="t" r="r" b="b"/>
            <a:pathLst>
              <a:path w="10351" h="24731" extrusionOk="0">
                <a:moveTo>
                  <a:pt x="1" y="1"/>
                </a:moveTo>
                <a:lnTo>
                  <a:pt x="1" y="1"/>
                </a:lnTo>
                <a:cubicBezTo>
                  <a:pt x="2369" y="8323"/>
                  <a:pt x="5038" y="16579"/>
                  <a:pt x="7969" y="24731"/>
                </a:cubicBezTo>
                <a:lnTo>
                  <a:pt x="10351" y="171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9263896">
            <a:off x="-1612837" y="-873563"/>
            <a:ext cx="4821274" cy="2030672"/>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17"/>
        <p:cNvGrpSpPr/>
        <p:nvPr/>
      </p:nvGrpSpPr>
      <p:grpSpPr>
        <a:xfrm>
          <a:off x="0" y="0"/>
          <a:ext cx="0" cy="0"/>
          <a:chOff x="0" y="0"/>
          <a:chExt cx="0" cy="0"/>
        </a:xfrm>
      </p:grpSpPr>
      <p:sp>
        <p:nvSpPr>
          <p:cNvPr id="818" name="Google Shape;818;p33"/>
          <p:cNvSpPr/>
          <p:nvPr/>
        </p:nvSpPr>
        <p:spPr>
          <a:xfrm>
            <a:off x="7526451" y="3523712"/>
            <a:ext cx="2185547" cy="194989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7409659" y="179602"/>
            <a:ext cx="1823845" cy="1825843"/>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33"/>
          <p:cNvGrpSpPr/>
          <p:nvPr/>
        </p:nvGrpSpPr>
        <p:grpSpPr>
          <a:xfrm>
            <a:off x="7523465" y="-925473"/>
            <a:ext cx="2640880" cy="2930925"/>
            <a:chOff x="-724360" y="4737489"/>
            <a:chExt cx="2640880" cy="2930925"/>
          </a:xfrm>
        </p:grpSpPr>
        <p:sp>
          <p:nvSpPr>
            <p:cNvPr id="821" name="Google Shape;821;p33"/>
            <p:cNvSpPr/>
            <p:nvPr/>
          </p:nvSpPr>
          <p:spPr>
            <a:xfrm>
              <a:off x="-724360" y="4737489"/>
              <a:ext cx="2601249" cy="2930925"/>
            </a:xfrm>
            <a:custGeom>
              <a:avLst/>
              <a:gdLst/>
              <a:ahLst/>
              <a:cxnLst/>
              <a:rect l="l" t="t" r="r" b="b"/>
              <a:pathLst>
                <a:path w="40367" h="45483" extrusionOk="0">
                  <a:moveTo>
                    <a:pt x="145" y="0"/>
                  </a:moveTo>
                  <a:lnTo>
                    <a:pt x="131" y="1309"/>
                  </a:lnTo>
                  <a:cubicBezTo>
                    <a:pt x="66" y="5718"/>
                    <a:pt x="1" y="10285"/>
                    <a:pt x="419" y="14629"/>
                  </a:cubicBezTo>
                  <a:cubicBezTo>
                    <a:pt x="851" y="19313"/>
                    <a:pt x="1924" y="23395"/>
                    <a:pt x="3651" y="27164"/>
                  </a:cubicBezTo>
                  <a:cubicBezTo>
                    <a:pt x="6399" y="33065"/>
                    <a:pt x="11737" y="38089"/>
                    <a:pt x="18712" y="41321"/>
                  </a:cubicBezTo>
                  <a:cubicBezTo>
                    <a:pt x="24600" y="44056"/>
                    <a:pt x="31639" y="45482"/>
                    <a:pt x="39110" y="45482"/>
                  </a:cubicBezTo>
                  <a:cubicBezTo>
                    <a:pt x="39398" y="45482"/>
                    <a:pt x="39680" y="45476"/>
                    <a:pt x="39957" y="45476"/>
                  </a:cubicBezTo>
                  <a:cubicBezTo>
                    <a:pt x="40095" y="45476"/>
                    <a:pt x="40231" y="45478"/>
                    <a:pt x="40367" y="45482"/>
                  </a:cubicBezTo>
                  <a:lnTo>
                    <a:pt x="40367" y="45312"/>
                  </a:lnTo>
                  <a:cubicBezTo>
                    <a:pt x="39914" y="45323"/>
                    <a:pt x="39463" y="45328"/>
                    <a:pt x="39014" y="45328"/>
                  </a:cubicBezTo>
                  <a:cubicBezTo>
                    <a:pt x="31590" y="45328"/>
                    <a:pt x="24625" y="43905"/>
                    <a:pt x="18777" y="41191"/>
                  </a:cubicBezTo>
                  <a:cubicBezTo>
                    <a:pt x="11829" y="37972"/>
                    <a:pt x="6517" y="32960"/>
                    <a:pt x="3795" y="27098"/>
                  </a:cubicBezTo>
                  <a:cubicBezTo>
                    <a:pt x="2068" y="23343"/>
                    <a:pt x="1021" y="19274"/>
                    <a:pt x="576" y="14616"/>
                  </a:cubicBezTo>
                  <a:cubicBezTo>
                    <a:pt x="171" y="10285"/>
                    <a:pt x="236" y="5718"/>
                    <a:pt x="302" y="1309"/>
                  </a:cubicBezTo>
                  <a:lnTo>
                    <a:pt x="3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83891" y="4780471"/>
              <a:ext cx="2534619" cy="2854176"/>
            </a:xfrm>
            <a:custGeom>
              <a:avLst/>
              <a:gdLst/>
              <a:ahLst/>
              <a:cxnLst/>
              <a:rect l="l" t="t" r="r" b="b"/>
              <a:pathLst>
                <a:path w="39333" h="44292" extrusionOk="0">
                  <a:moveTo>
                    <a:pt x="262" y="1"/>
                  </a:moveTo>
                  <a:cubicBezTo>
                    <a:pt x="132" y="5234"/>
                    <a:pt x="1" y="10625"/>
                    <a:pt x="760" y="15911"/>
                  </a:cubicBezTo>
                  <a:cubicBezTo>
                    <a:pt x="1636" y="21839"/>
                    <a:pt x="3573" y="26876"/>
                    <a:pt x="6556" y="30880"/>
                  </a:cubicBezTo>
                  <a:cubicBezTo>
                    <a:pt x="9880" y="35342"/>
                    <a:pt x="14983" y="39084"/>
                    <a:pt x="20897" y="41374"/>
                  </a:cubicBezTo>
                  <a:cubicBezTo>
                    <a:pt x="25817" y="43297"/>
                    <a:pt x="31443" y="44292"/>
                    <a:pt x="37252" y="44292"/>
                  </a:cubicBezTo>
                  <a:cubicBezTo>
                    <a:pt x="37946" y="44292"/>
                    <a:pt x="38626" y="44266"/>
                    <a:pt x="39333" y="44253"/>
                  </a:cubicBezTo>
                  <a:lnTo>
                    <a:pt x="39333" y="44096"/>
                  </a:lnTo>
                  <a:cubicBezTo>
                    <a:pt x="38651" y="44123"/>
                    <a:pt x="37971" y="44137"/>
                    <a:pt x="37293" y="44137"/>
                  </a:cubicBezTo>
                  <a:cubicBezTo>
                    <a:pt x="31498" y="44137"/>
                    <a:pt x="25896" y="43140"/>
                    <a:pt x="20975" y="41230"/>
                  </a:cubicBezTo>
                  <a:cubicBezTo>
                    <a:pt x="15087" y="38940"/>
                    <a:pt x="10023" y="35224"/>
                    <a:pt x="6700" y="30776"/>
                  </a:cubicBezTo>
                  <a:cubicBezTo>
                    <a:pt x="3730" y="26785"/>
                    <a:pt x="1793" y="21786"/>
                    <a:pt x="930" y="15885"/>
                  </a:cubicBezTo>
                  <a:cubicBezTo>
                    <a:pt x="145" y="10612"/>
                    <a:pt x="289" y="5221"/>
                    <a:pt x="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45936" y="4786399"/>
              <a:ext cx="2521988" cy="2812033"/>
            </a:xfrm>
            <a:custGeom>
              <a:avLst/>
              <a:gdLst/>
              <a:ahLst/>
              <a:cxnLst/>
              <a:rect l="l" t="t" r="r" b="b"/>
              <a:pathLst>
                <a:path w="39137" h="43638" extrusionOk="0">
                  <a:moveTo>
                    <a:pt x="223" y="0"/>
                  </a:moveTo>
                  <a:cubicBezTo>
                    <a:pt x="0" y="6660"/>
                    <a:pt x="40" y="13752"/>
                    <a:pt x="2055" y="20543"/>
                  </a:cubicBezTo>
                  <a:cubicBezTo>
                    <a:pt x="4227" y="27910"/>
                    <a:pt x="8610" y="33968"/>
                    <a:pt x="14407" y="37631"/>
                  </a:cubicBezTo>
                  <a:cubicBezTo>
                    <a:pt x="16566" y="38992"/>
                    <a:pt x="19039" y="40144"/>
                    <a:pt x="21983" y="41125"/>
                  </a:cubicBezTo>
                  <a:cubicBezTo>
                    <a:pt x="26929" y="42774"/>
                    <a:pt x="32332" y="43637"/>
                    <a:pt x="37645" y="43637"/>
                  </a:cubicBezTo>
                  <a:cubicBezTo>
                    <a:pt x="38142" y="43637"/>
                    <a:pt x="38652" y="43624"/>
                    <a:pt x="39136" y="43598"/>
                  </a:cubicBezTo>
                  <a:lnTo>
                    <a:pt x="39136" y="43428"/>
                  </a:lnTo>
                  <a:cubicBezTo>
                    <a:pt x="38629" y="43444"/>
                    <a:pt x="38121" y="43452"/>
                    <a:pt x="37612" y="43452"/>
                  </a:cubicBezTo>
                  <a:cubicBezTo>
                    <a:pt x="32328" y="43452"/>
                    <a:pt x="26963" y="42589"/>
                    <a:pt x="22022" y="40942"/>
                  </a:cubicBezTo>
                  <a:cubicBezTo>
                    <a:pt x="19104" y="39960"/>
                    <a:pt x="16631" y="38835"/>
                    <a:pt x="14485" y="37474"/>
                  </a:cubicBezTo>
                  <a:cubicBezTo>
                    <a:pt x="8728" y="33824"/>
                    <a:pt x="4384" y="27792"/>
                    <a:pt x="2199" y="20478"/>
                  </a:cubicBezTo>
                  <a:cubicBezTo>
                    <a:pt x="210" y="13726"/>
                    <a:pt x="144" y="664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00377" y="4792263"/>
              <a:ext cx="2484033" cy="2768214"/>
            </a:xfrm>
            <a:custGeom>
              <a:avLst/>
              <a:gdLst/>
              <a:ahLst/>
              <a:cxnLst/>
              <a:rect l="l" t="t" r="r" b="b"/>
              <a:pathLst>
                <a:path w="38548" h="42958" extrusionOk="0">
                  <a:moveTo>
                    <a:pt x="0" y="1"/>
                  </a:moveTo>
                  <a:cubicBezTo>
                    <a:pt x="92" y="5575"/>
                    <a:pt x="209" y="11345"/>
                    <a:pt x="1387" y="16945"/>
                  </a:cubicBezTo>
                  <a:cubicBezTo>
                    <a:pt x="2722" y="23239"/>
                    <a:pt x="5273" y="28434"/>
                    <a:pt x="8989" y="32398"/>
                  </a:cubicBezTo>
                  <a:cubicBezTo>
                    <a:pt x="12378" y="36010"/>
                    <a:pt x="17010" y="38875"/>
                    <a:pt x="22375" y="40668"/>
                  </a:cubicBezTo>
                  <a:cubicBezTo>
                    <a:pt x="26915" y="42199"/>
                    <a:pt x="31926" y="42957"/>
                    <a:pt x="37265" y="42957"/>
                  </a:cubicBezTo>
                  <a:cubicBezTo>
                    <a:pt x="37697" y="42957"/>
                    <a:pt x="38115" y="42957"/>
                    <a:pt x="38547" y="42944"/>
                  </a:cubicBezTo>
                  <a:lnTo>
                    <a:pt x="38547" y="42787"/>
                  </a:lnTo>
                  <a:cubicBezTo>
                    <a:pt x="38125" y="42797"/>
                    <a:pt x="37704" y="42802"/>
                    <a:pt x="37286" y="42802"/>
                  </a:cubicBezTo>
                  <a:cubicBezTo>
                    <a:pt x="31939" y="42802"/>
                    <a:pt x="26940" y="42028"/>
                    <a:pt x="22414" y="40511"/>
                  </a:cubicBezTo>
                  <a:cubicBezTo>
                    <a:pt x="17062" y="38705"/>
                    <a:pt x="12470" y="35866"/>
                    <a:pt x="9107" y="32280"/>
                  </a:cubicBezTo>
                  <a:cubicBezTo>
                    <a:pt x="5430" y="28342"/>
                    <a:pt x="2879" y="23174"/>
                    <a:pt x="1544" y="16906"/>
                  </a:cubicBezTo>
                  <a:cubicBezTo>
                    <a:pt x="366" y="11332"/>
                    <a:pt x="262" y="5575"/>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573441" y="4797354"/>
              <a:ext cx="2437701" cy="2736122"/>
            </a:xfrm>
            <a:custGeom>
              <a:avLst/>
              <a:gdLst/>
              <a:ahLst/>
              <a:cxnLst/>
              <a:rect l="l" t="t" r="r" b="b"/>
              <a:pathLst>
                <a:path w="37829" h="42460" extrusionOk="0">
                  <a:moveTo>
                    <a:pt x="1" y="0"/>
                  </a:moveTo>
                  <a:cubicBezTo>
                    <a:pt x="171" y="5561"/>
                    <a:pt x="629" y="12823"/>
                    <a:pt x="2618" y="19784"/>
                  </a:cubicBezTo>
                  <a:cubicBezTo>
                    <a:pt x="3285" y="22126"/>
                    <a:pt x="4005" y="24010"/>
                    <a:pt x="4881" y="25685"/>
                  </a:cubicBezTo>
                  <a:cubicBezTo>
                    <a:pt x="7760" y="31246"/>
                    <a:pt x="12300" y="35669"/>
                    <a:pt x="18044" y="38443"/>
                  </a:cubicBezTo>
                  <a:cubicBezTo>
                    <a:pt x="23396" y="41034"/>
                    <a:pt x="30265" y="42460"/>
                    <a:pt x="37410" y="42460"/>
                  </a:cubicBezTo>
                  <a:lnTo>
                    <a:pt x="37828" y="42460"/>
                  </a:lnTo>
                  <a:lnTo>
                    <a:pt x="37828" y="42290"/>
                  </a:lnTo>
                  <a:cubicBezTo>
                    <a:pt x="37698" y="42291"/>
                    <a:pt x="37568" y="42291"/>
                    <a:pt x="37438" y="42291"/>
                  </a:cubicBezTo>
                  <a:cubicBezTo>
                    <a:pt x="30303" y="42291"/>
                    <a:pt x="23456" y="40882"/>
                    <a:pt x="18110" y="38299"/>
                  </a:cubicBezTo>
                  <a:cubicBezTo>
                    <a:pt x="12405" y="35538"/>
                    <a:pt x="7865" y="31155"/>
                    <a:pt x="5025" y="25607"/>
                  </a:cubicBezTo>
                  <a:cubicBezTo>
                    <a:pt x="4162" y="23932"/>
                    <a:pt x="3455" y="22061"/>
                    <a:pt x="2788" y="19745"/>
                  </a:cubicBezTo>
                  <a:cubicBezTo>
                    <a:pt x="786" y="12784"/>
                    <a:pt x="328" y="5535"/>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532135" y="4784659"/>
              <a:ext cx="2437701" cy="2720141"/>
            </a:xfrm>
            <a:custGeom>
              <a:avLst/>
              <a:gdLst/>
              <a:ahLst/>
              <a:cxnLst/>
              <a:rect l="l" t="t" r="r" b="b"/>
              <a:pathLst>
                <a:path w="37829" h="42212" extrusionOk="0">
                  <a:moveTo>
                    <a:pt x="158" y="1"/>
                  </a:moveTo>
                  <a:lnTo>
                    <a:pt x="1" y="14"/>
                  </a:lnTo>
                  <a:cubicBezTo>
                    <a:pt x="420" y="7197"/>
                    <a:pt x="851" y="14643"/>
                    <a:pt x="3403" y="21617"/>
                  </a:cubicBezTo>
                  <a:cubicBezTo>
                    <a:pt x="6268" y="29454"/>
                    <a:pt x="11515" y="35447"/>
                    <a:pt x="18202" y="38483"/>
                  </a:cubicBezTo>
                  <a:cubicBezTo>
                    <a:pt x="20622" y="39595"/>
                    <a:pt x="23422" y="40419"/>
                    <a:pt x="27230" y="41139"/>
                  </a:cubicBezTo>
                  <a:cubicBezTo>
                    <a:pt x="30148" y="41688"/>
                    <a:pt x="33236" y="42212"/>
                    <a:pt x="36507" y="42212"/>
                  </a:cubicBezTo>
                  <a:cubicBezTo>
                    <a:pt x="36965" y="42212"/>
                    <a:pt x="37410" y="42212"/>
                    <a:pt x="37828" y="42160"/>
                  </a:cubicBezTo>
                  <a:lnTo>
                    <a:pt x="37828" y="42003"/>
                  </a:lnTo>
                  <a:cubicBezTo>
                    <a:pt x="37369" y="42025"/>
                    <a:pt x="36914" y="42035"/>
                    <a:pt x="36461" y="42035"/>
                  </a:cubicBezTo>
                  <a:cubicBezTo>
                    <a:pt x="33213" y="42035"/>
                    <a:pt x="30137" y="41496"/>
                    <a:pt x="27243" y="40956"/>
                  </a:cubicBezTo>
                  <a:cubicBezTo>
                    <a:pt x="23435" y="40236"/>
                    <a:pt x="20675" y="39412"/>
                    <a:pt x="18254" y="38326"/>
                  </a:cubicBezTo>
                  <a:cubicBezTo>
                    <a:pt x="11607" y="35316"/>
                    <a:pt x="6399" y="29363"/>
                    <a:pt x="3547" y="21551"/>
                  </a:cubicBezTo>
                  <a:cubicBezTo>
                    <a:pt x="1008" y="14590"/>
                    <a:pt x="577" y="7184"/>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484063" y="4777958"/>
              <a:ext cx="2360115" cy="2691465"/>
            </a:xfrm>
            <a:custGeom>
              <a:avLst/>
              <a:gdLst/>
              <a:ahLst/>
              <a:cxnLst/>
              <a:rect l="l" t="t" r="r" b="b"/>
              <a:pathLst>
                <a:path w="36625" h="41767" extrusionOk="0">
                  <a:moveTo>
                    <a:pt x="1" y="0"/>
                  </a:moveTo>
                  <a:cubicBezTo>
                    <a:pt x="328" y="7380"/>
                    <a:pt x="694" y="15008"/>
                    <a:pt x="3534" y="22100"/>
                  </a:cubicBezTo>
                  <a:cubicBezTo>
                    <a:pt x="4999" y="25685"/>
                    <a:pt x="7040" y="29048"/>
                    <a:pt x="9644" y="32097"/>
                  </a:cubicBezTo>
                  <a:cubicBezTo>
                    <a:pt x="11110" y="33811"/>
                    <a:pt x="12470" y="35093"/>
                    <a:pt x="13910" y="36088"/>
                  </a:cubicBezTo>
                  <a:cubicBezTo>
                    <a:pt x="15925" y="37475"/>
                    <a:pt x="18358" y="38574"/>
                    <a:pt x="21826" y="39607"/>
                  </a:cubicBezTo>
                  <a:cubicBezTo>
                    <a:pt x="26576" y="41020"/>
                    <a:pt x="31378" y="41766"/>
                    <a:pt x="35761" y="41766"/>
                  </a:cubicBezTo>
                  <a:lnTo>
                    <a:pt x="36624" y="41753"/>
                  </a:lnTo>
                  <a:lnTo>
                    <a:pt x="36624" y="41596"/>
                  </a:lnTo>
                  <a:cubicBezTo>
                    <a:pt x="36314" y="41604"/>
                    <a:pt x="36002" y="41608"/>
                    <a:pt x="35688" y="41608"/>
                  </a:cubicBezTo>
                  <a:cubicBezTo>
                    <a:pt x="31343" y="41608"/>
                    <a:pt x="26588" y="40853"/>
                    <a:pt x="21878" y="39450"/>
                  </a:cubicBezTo>
                  <a:cubicBezTo>
                    <a:pt x="18437" y="38417"/>
                    <a:pt x="16003" y="37344"/>
                    <a:pt x="14001" y="35957"/>
                  </a:cubicBezTo>
                  <a:cubicBezTo>
                    <a:pt x="12562" y="34949"/>
                    <a:pt x="11227" y="33693"/>
                    <a:pt x="9762" y="31992"/>
                  </a:cubicBezTo>
                  <a:cubicBezTo>
                    <a:pt x="7184" y="28970"/>
                    <a:pt x="5143" y="25620"/>
                    <a:pt x="3704" y="22035"/>
                  </a:cubicBezTo>
                  <a:cubicBezTo>
                    <a:pt x="851" y="14969"/>
                    <a:pt x="511" y="7367"/>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434315" y="4791426"/>
              <a:ext cx="2325511" cy="2630763"/>
            </a:xfrm>
            <a:custGeom>
              <a:avLst/>
              <a:gdLst/>
              <a:ahLst/>
              <a:cxnLst/>
              <a:rect l="l" t="t" r="r" b="b"/>
              <a:pathLst>
                <a:path w="36088" h="40825" extrusionOk="0">
                  <a:moveTo>
                    <a:pt x="1" y="1"/>
                  </a:moveTo>
                  <a:cubicBezTo>
                    <a:pt x="105" y="7223"/>
                    <a:pt x="773" y="12627"/>
                    <a:pt x="2160" y="17534"/>
                  </a:cubicBezTo>
                  <a:cubicBezTo>
                    <a:pt x="3939" y="23841"/>
                    <a:pt x="6949" y="29101"/>
                    <a:pt x="11070" y="33196"/>
                  </a:cubicBezTo>
                  <a:cubicBezTo>
                    <a:pt x="12169" y="34282"/>
                    <a:pt x="13151" y="35107"/>
                    <a:pt x="14184" y="35761"/>
                  </a:cubicBezTo>
                  <a:cubicBezTo>
                    <a:pt x="15676" y="36703"/>
                    <a:pt x="17377" y="37396"/>
                    <a:pt x="18686" y="37881"/>
                  </a:cubicBezTo>
                  <a:cubicBezTo>
                    <a:pt x="23932" y="39843"/>
                    <a:pt x="29022" y="40825"/>
                    <a:pt x="33864" y="40825"/>
                  </a:cubicBezTo>
                  <a:cubicBezTo>
                    <a:pt x="34596" y="40825"/>
                    <a:pt x="35329" y="40798"/>
                    <a:pt x="36088" y="40759"/>
                  </a:cubicBezTo>
                  <a:lnTo>
                    <a:pt x="36062" y="40602"/>
                  </a:lnTo>
                  <a:cubicBezTo>
                    <a:pt x="35325" y="40650"/>
                    <a:pt x="34582" y="40674"/>
                    <a:pt x="33832" y="40674"/>
                  </a:cubicBezTo>
                  <a:cubicBezTo>
                    <a:pt x="29030" y="40674"/>
                    <a:pt x="23970" y="39695"/>
                    <a:pt x="18764" y="37737"/>
                  </a:cubicBezTo>
                  <a:cubicBezTo>
                    <a:pt x="17469" y="37252"/>
                    <a:pt x="15781" y="36559"/>
                    <a:pt x="14302" y="35617"/>
                  </a:cubicBezTo>
                  <a:cubicBezTo>
                    <a:pt x="13282" y="34963"/>
                    <a:pt x="12300" y="34151"/>
                    <a:pt x="11201" y="33078"/>
                  </a:cubicBezTo>
                  <a:cubicBezTo>
                    <a:pt x="7093" y="29022"/>
                    <a:pt x="4109" y="23775"/>
                    <a:pt x="2330" y="17508"/>
                  </a:cubicBezTo>
                  <a:cubicBezTo>
                    <a:pt x="930" y="12601"/>
                    <a:pt x="262" y="7223"/>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404802" y="4788075"/>
              <a:ext cx="2237872" cy="2590295"/>
            </a:xfrm>
            <a:custGeom>
              <a:avLst/>
              <a:gdLst/>
              <a:ahLst/>
              <a:cxnLst/>
              <a:rect l="l" t="t" r="r" b="b"/>
              <a:pathLst>
                <a:path w="34728" h="40197" extrusionOk="0">
                  <a:moveTo>
                    <a:pt x="145" y="0"/>
                  </a:moveTo>
                  <a:cubicBezTo>
                    <a:pt x="1" y="12719"/>
                    <a:pt x="3154" y="23186"/>
                    <a:pt x="9539" y="31076"/>
                  </a:cubicBezTo>
                  <a:cubicBezTo>
                    <a:pt x="10809" y="32659"/>
                    <a:pt x="11921" y="33732"/>
                    <a:pt x="13138" y="34609"/>
                  </a:cubicBezTo>
                  <a:cubicBezTo>
                    <a:pt x="15087" y="35996"/>
                    <a:pt x="17456" y="36860"/>
                    <a:pt x="19536" y="37566"/>
                  </a:cubicBezTo>
                  <a:cubicBezTo>
                    <a:pt x="23435" y="38888"/>
                    <a:pt x="27949" y="40196"/>
                    <a:pt x="32581" y="40196"/>
                  </a:cubicBezTo>
                  <a:cubicBezTo>
                    <a:pt x="33301" y="40196"/>
                    <a:pt x="34021" y="40170"/>
                    <a:pt x="34727" y="40078"/>
                  </a:cubicBezTo>
                  <a:lnTo>
                    <a:pt x="34714" y="39921"/>
                  </a:lnTo>
                  <a:cubicBezTo>
                    <a:pt x="33990" y="39991"/>
                    <a:pt x="33266" y="40023"/>
                    <a:pt x="32544" y="40023"/>
                  </a:cubicBezTo>
                  <a:cubicBezTo>
                    <a:pt x="27949" y="40023"/>
                    <a:pt x="23454" y="38719"/>
                    <a:pt x="19575" y="37396"/>
                  </a:cubicBezTo>
                  <a:cubicBezTo>
                    <a:pt x="17521" y="36703"/>
                    <a:pt x="15166" y="35826"/>
                    <a:pt x="13229" y="34452"/>
                  </a:cubicBezTo>
                  <a:cubicBezTo>
                    <a:pt x="12038" y="33602"/>
                    <a:pt x="10939" y="32529"/>
                    <a:pt x="9670" y="30958"/>
                  </a:cubicBezTo>
                  <a:cubicBezTo>
                    <a:pt x="3311" y="23108"/>
                    <a:pt x="171" y="12692"/>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365171" y="4815011"/>
              <a:ext cx="2236132" cy="2522053"/>
            </a:xfrm>
            <a:custGeom>
              <a:avLst/>
              <a:gdLst/>
              <a:ahLst/>
              <a:cxnLst/>
              <a:rect l="l" t="t" r="r" b="b"/>
              <a:pathLst>
                <a:path w="34701" h="39138" extrusionOk="0">
                  <a:moveTo>
                    <a:pt x="1" y="1"/>
                  </a:moveTo>
                  <a:cubicBezTo>
                    <a:pt x="118" y="8571"/>
                    <a:pt x="1623" y="16003"/>
                    <a:pt x="4620" y="22716"/>
                  </a:cubicBezTo>
                  <a:cubicBezTo>
                    <a:pt x="6334" y="26602"/>
                    <a:pt x="9422" y="30658"/>
                    <a:pt x="12667" y="33314"/>
                  </a:cubicBezTo>
                  <a:cubicBezTo>
                    <a:pt x="15218" y="35408"/>
                    <a:pt x="18555" y="36429"/>
                    <a:pt x="22336" y="37462"/>
                  </a:cubicBezTo>
                  <a:cubicBezTo>
                    <a:pt x="26549" y="38601"/>
                    <a:pt x="29938" y="39137"/>
                    <a:pt x="33039" y="39137"/>
                  </a:cubicBezTo>
                  <a:cubicBezTo>
                    <a:pt x="33615" y="39137"/>
                    <a:pt x="34178" y="39124"/>
                    <a:pt x="34701" y="39072"/>
                  </a:cubicBezTo>
                  <a:lnTo>
                    <a:pt x="34675" y="38915"/>
                  </a:lnTo>
                  <a:cubicBezTo>
                    <a:pt x="34132" y="38949"/>
                    <a:pt x="33584" y="38966"/>
                    <a:pt x="33028" y="38966"/>
                  </a:cubicBezTo>
                  <a:cubicBezTo>
                    <a:pt x="29932" y="38966"/>
                    <a:pt x="26565" y="38434"/>
                    <a:pt x="22362" y="37292"/>
                  </a:cubicBezTo>
                  <a:cubicBezTo>
                    <a:pt x="18607" y="36285"/>
                    <a:pt x="15283" y="35264"/>
                    <a:pt x="12758" y="33184"/>
                  </a:cubicBezTo>
                  <a:cubicBezTo>
                    <a:pt x="9539" y="30540"/>
                    <a:pt x="6478" y="26497"/>
                    <a:pt x="4763" y="22650"/>
                  </a:cubicBezTo>
                  <a:cubicBezTo>
                    <a:pt x="1793" y="15964"/>
                    <a:pt x="289" y="8558"/>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328891" y="4801543"/>
              <a:ext cx="2245412" cy="2494150"/>
            </a:xfrm>
            <a:custGeom>
              <a:avLst/>
              <a:gdLst/>
              <a:ahLst/>
              <a:cxnLst/>
              <a:rect l="l" t="t" r="r" b="b"/>
              <a:pathLst>
                <a:path w="34845" h="38705" extrusionOk="0">
                  <a:moveTo>
                    <a:pt x="144" y="1"/>
                  </a:moveTo>
                  <a:cubicBezTo>
                    <a:pt x="0" y="8990"/>
                    <a:pt x="2028" y="17691"/>
                    <a:pt x="6032" y="25162"/>
                  </a:cubicBezTo>
                  <a:cubicBezTo>
                    <a:pt x="7144" y="27243"/>
                    <a:pt x="8688" y="29258"/>
                    <a:pt x="10612" y="31168"/>
                  </a:cubicBezTo>
                  <a:cubicBezTo>
                    <a:pt x="14119" y="34662"/>
                    <a:pt x="19614" y="37004"/>
                    <a:pt x="26928" y="38182"/>
                  </a:cubicBezTo>
                  <a:cubicBezTo>
                    <a:pt x="28525" y="38456"/>
                    <a:pt x="30474" y="38705"/>
                    <a:pt x="32555" y="38705"/>
                  </a:cubicBezTo>
                  <a:cubicBezTo>
                    <a:pt x="33301" y="38705"/>
                    <a:pt x="34073" y="38666"/>
                    <a:pt x="34845" y="38587"/>
                  </a:cubicBezTo>
                  <a:lnTo>
                    <a:pt x="34818" y="38417"/>
                  </a:lnTo>
                  <a:cubicBezTo>
                    <a:pt x="34054" y="38501"/>
                    <a:pt x="33289" y="38537"/>
                    <a:pt x="32538" y="38537"/>
                  </a:cubicBezTo>
                  <a:cubicBezTo>
                    <a:pt x="30486" y="38537"/>
                    <a:pt x="28535" y="38273"/>
                    <a:pt x="26955" y="38024"/>
                  </a:cubicBezTo>
                  <a:cubicBezTo>
                    <a:pt x="19680" y="36860"/>
                    <a:pt x="14210" y="34505"/>
                    <a:pt x="10730" y="31050"/>
                  </a:cubicBezTo>
                  <a:cubicBezTo>
                    <a:pt x="8819" y="29140"/>
                    <a:pt x="7275" y="27151"/>
                    <a:pt x="6189" y="25084"/>
                  </a:cubicBezTo>
                  <a:cubicBezTo>
                    <a:pt x="2198" y="17639"/>
                    <a:pt x="170" y="8964"/>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296027" y="4788912"/>
              <a:ext cx="2151007" cy="2464637"/>
            </a:xfrm>
            <a:custGeom>
              <a:avLst/>
              <a:gdLst/>
              <a:ahLst/>
              <a:cxnLst/>
              <a:rect l="l" t="t" r="r" b="b"/>
              <a:pathLst>
                <a:path w="33380" h="38247" extrusionOk="0">
                  <a:moveTo>
                    <a:pt x="354" y="0"/>
                  </a:moveTo>
                  <a:cubicBezTo>
                    <a:pt x="1" y="7877"/>
                    <a:pt x="1636" y="15885"/>
                    <a:pt x="5090" y="23147"/>
                  </a:cubicBezTo>
                  <a:cubicBezTo>
                    <a:pt x="7001" y="27164"/>
                    <a:pt x="9081" y="30016"/>
                    <a:pt x="11633" y="32058"/>
                  </a:cubicBezTo>
                  <a:cubicBezTo>
                    <a:pt x="14459" y="34321"/>
                    <a:pt x="18254" y="35983"/>
                    <a:pt x="23579" y="37226"/>
                  </a:cubicBezTo>
                  <a:cubicBezTo>
                    <a:pt x="25738" y="37710"/>
                    <a:pt x="28446" y="38247"/>
                    <a:pt x="31260" y="38247"/>
                  </a:cubicBezTo>
                  <a:cubicBezTo>
                    <a:pt x="31953" y="38247"/>
                    <a:pt x="32673" y="38220"/>
                    <a:pt x="33379" y="38142"/>
                  </a:cubicBezTo>
                  <a:lnTo>
                    <a:pt x="33366" y="37972"/>
                  </a:lnTo>
                  <a:cubicBezTo>
                    <a:pt x="32666" y="38044"/>
                    <a:pt x="31967" y="38076"/>
                    <a:pt x="31275" y="38076"/>
                  </a:cubicBezTo>
                  <a:cubicBezTo>
                    <a:pt x="28463" y="38076"/>
                    <a:pt x="25771" y="37547"/>
                    <a:pt x="23618" y="37043"/>
                  </a:cubicBezTo>
                  <a:cubicBezTo>
                    <a:pt x="18319" y="35800"/>
                    <a:pt x="14538" y="34164"/>
                    <a:pt x="11724" y="31914"/>
                  </a:cubicBezTo>
                  <a:cubicBezTo>
                    <a:pt x="9212" y="29886"/>
                    <a:pt x="7132" y="27072"/>
                    <a:pt x="5234" y="23055"/>
                  </a:cubicBezTo>
                  <a:cubicBezTo>
                    <a:pt x="1793" y="15833"/>
                    <a:pt x="158" y="7851"/>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242091" y="4788075"/>
              <a:ext cx="2088629" cy="2423331"/>
            </a:xfrm>
            <a:custGeom>
              <a:avLst/>
              <a:gdLst/>
              <a:ahLst/>
              <a:cxnLst/>
              <a:rect l="l" t="t" r="r" b="b"/>
              <a:pathLst>
                <a:path w="32412" h="37606" extrusionOk="0">
                  <a:moveTo>
                    <a:pt x="263" y="0"/>
                  </a:moveTo>
                  <a:cubicBezTo>
                    <a:pt x="1" y="9709"/>
                    <a:pt x="2238" y="18816"/>
                    <a:pt x="6726" y="26313"/>
                  </a:cubicBezTo>
                  <a:cubicBezTo>
                    <a:pt x="7655" y="27831"/>
                    <a:pt x="8454" y="28930"/>
                    <a:pt x="9317" y="29872"/>
                  </a:cubicBezTo>
                  <a:cubicBezTo>
                    <a:pt x="11843" y="32594"/>
                    <a:pt x="15545" y="34622"/>
                    <a:pt x="20688" y="36088"/>
                  </a:cubicBezTo>
                  <a:cubicBezTo>
                    <a:pt x="24207" y="37108"/>
                    <a:pt x="27557" y="37605"/>
                    <a:pt x="30658" y="37605"/>
                  </a:cubicBezTo>
                  <a:cubicBezTo>
                    <a:pt x="31247" y="37605"/>
                    <a:pt x="31823" y="37592"/>
                    <a:pt x="32412" y="37553"/>
                  </a:cubicBezTo>
                  <a:lnTo>
                    <a:pt x="32398" y="37383"/>
                  </a:lnTo>
                  <a:cubicBezTo>
                    <a:pt x="31834" y="37418"/>
                    <a:pt x="31261" y="37436"/>
                    <a:pt x="30681" y="37436"/>
                  </a:cubicBezTo>
                  <a:cubicBezTo>
                    <a:pt x="27571" y="37436"/>
                    <a:pt x="24231" y="36934"/>
                    <a:pt x="20714" y="35931"/>
                  </a:cubicBezTo>
                  <a:cubicBezTo>
                    <a:pt x="15611" y="34478"/>
                    <a:pt x="11921" y="32463"/>
                    <a:pt x="9435" y="29768"/>
                  </a:cubicBezTo>
                  <a:cubicBezTo>
                    <a:pt x="8584" y="28826"/>
                    <a:pt x="7786" y="27740"/>
                    <a:pt x="6883" y="26235"/>
                  </a:cubicBezTo>
                  <a:cubicBezTo>
                    <a:pt x="2382" y="18751"/>
                    <a:pt x="158" y="9683"/>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208324" y="4797354"/>
              <a:ext cx="2065818" cy="2377772"/>
            </a:xfrm>
            <a:custGeom>
              <a:avLst/>
              <a:gdLst/>
              <a:ahLst/>
              <a:cxnLst/>
              <a:rect l="l" t="t" r="r" b="b"/>
              <a:pathLst>
                <a:path w="32058" h="36899" extrusionOk="0">
                  <a:moveTo>
                    <a:pt x="341" y="0"/>
                  </a:moveTo>
                  <a:cubicBezTo>
                    <a:pt x="0" y="8518"/>
                    <a:pt x="2055" y="17076"/>
                    <a:pt x="6320" y="24704"/>
                  </a:cubicBezTo>
                  <a:cubicBezTo>
                    <a:pt x="7406" y="26640"/>
                    <a:pt x="8911" y="29074"/>
                    <a:pt x="11188" y="30958"/>
                  </a:cubicBezTo>
                  <a:cubicBezTo>
                    <a:pt x="14001" y="33287"/>
                    <a:pt x="17691" y="34544"/>
                    <a:pt x="20609" y="35381"/>
                  </a:cubicBezTo>
                  <a:cubicBezTo>
                    <a:pt x="23160" y="36114"/>
                    <a:pt x="26392" y="36899"/>
                    <a:pt x="29781" y="36899"/>
                  </a:cubicBezTo>
                  <a:cubicBezTo>
                    <a:pt x="30527" y="36899"/>
                    <a:pt x="31299" y="36860"/>
                    <a:pt x="32058" y="36768"/>
                  </a:cubicBezTo>
                  <a:lnTo>
                    <a:pt x="32031" y="36598"/>
                  </a:lnTo>
                  <a:cubicBezTo>
                    <a:pt x="31266" y="36687"/>
                    <a:pt x="30502" y="36727"/>
                    <a:pt x="29745" y="36727"/>
                  </a:cubicBezTo>
                  <a:cubicBezTo>
                    <a:pt x="26398" y="36727"/>
                    <a:pt x="23188" y="35947"/>
                    <a:pt x="20648" y="35211"/>
                  </a:cubicBezTo>
                  <a:cubicBezTo>
                    <a:pt x="17756" y="34400"/>
                    <a:pt x="14079" y="33130"/>
                    <a:pt x="11292" y="30828"/>
                  </a:cubicBezTo>
                  <a:cubicBezTo>
                    <a:pt x="9042" y="28956"/>
                    <a:pt x="7537" y="26549"/>
                    <a:pt x="6477" y="24625"/>
                  </a:cubicBezTo>
                  <a:cubicBezTo>
                    <a:pt x="2225" y="17010"/>
                    <a:pt x="157" y="8479"/>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166180" y="4792263"/>
              <a:ext cx="2016070" cy="2344907"/>
            </a:xfrm>
            <a:custGeom>
              <a:avLst/>
              <a:gdLst/>
              <a:ahLst/>
              <a:cxnLst/>
              <a:rect l="l" t="t" r="r" b="b"/>
              <a:pathLst>
                <a:path w="31286" h="36389" extrusionOk="0">
                  <a:moveTo>
                    <a:pt x="210" y="1"/>
                  </a:moveTo>
                  <a:cubicBezTo>
                    <a:pt x="1" y="9369"/>
                    <a:pt x="2591" y="18672"/>
                    <a:pt x="7694" y="26903"/>
                  </a:cubicBezTo>
                  <a:cubicBezTo>
                    <a:pt x="8414" y="28067"/>
                    <a:pt x="9238" y="29258"/>
                    <a:pt x="10311" y="30226"/>
                  </a:cubicBezTo>
                  <a:cubicBezTo>
                    <a:pt x="11476" y="31273"/>
                    <a:pt x="12928" y="32006"/>
                    <a:pt x="14341" y="32660"/>
                  </a:cubicBezTo>
                  <a:cubicBezTo>
                    <a:pt x="19667" y="35133"/>
                    <a:pt x="24691" y="36389"/>
                    <a:pt x="29284" y="36389"/>
                  </a:cubicBezTo>
                  <a:cubicBezTo>
                    <a:pt x="29951" y="36389"/>
                    <a:pt x="30632" y="36350"/>
                    <a:pt x="31286" y="36337"/>
                  </a:cubicBezTo>
                  <a:lnTo>
                    <a:pt x="31260" y="36180"/>
                  </a:lnTo>
                  <a:cubicBezTo>
                    <a:pt x="30628" y="36230"/>
                    <a:pt x="29986" y="36255"/>
                    <a:pt x="29337" y="36255"/>
                  </a:cubicBezTo>
                  <a:cubicBezTo>
                    <a:pt x="24753" y="36255"/>
                    <a:pt x="19735" y="35004"/>
                    <a:pt x="14407" y="32529"/>
                  </a:cubicBezTo>
                  <a:cubicBezTo>
                    <a:pt x="13020" y="31875"/>
                    <a:pt x="11580" y="31142"/>
                    <a:pt x="10416" y="30108"/>
                  </a:cubicBezTo>
                  <a:cubicBezTo>
                    <a:pt x="9356" y="29153"/>
                    <a:pt x="8532" y="27962"/>
                    <a:pt x="7825" y="26824"/>
                  </a:cubicBezTo>
                  <a:cubicBezTo>
                    <a:pt x="2748" y="18620"/>
                    <a:pt x="158" y="935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124874" y="4801543"/>
              <a:ext cx="1984043" cy="2286782"/>
            </a:xfrm>
            <a:custGeom>
              <a:avLst/>
              <a:gdLst/>
              <a:ahLst/>
              <a:cxnLst/>
              <a:rect l="l" t="t" r="r" b="b"/>
              <a:pathLst>
                <a:path w="30789" h="35487" extrusionOk="0">
                  <a:moveTo>
                    <a:pt x="223" y="1"/>
                  </a:moveTo>
                  <a:cubicBezTo>
                    <a:pt x="1" y="9356"/>
                    <a:pt x="2670" y="18581"/>
                    <a:pt x="7943" y="26693"/>
                  </a:cubicBezTo>
                  <a:cubicBezTo>
                    <a:pt x="8506" y="27557"/>
                    <a:pt x="9147" y="28486"/>
                    <a:pt x="9945" y="29271"/>
                  </a:cubicBezTo>
                  <a:cubicBezTo>
                    <a:pt x="11698" y="31011"/>
                    <a:pt x="14198" y="32058"/>
                    <a:pt x="16409" y="32908"/>
                  </a:cubicBezTo>
                  <a:cubicBezTo>
                    <a:pt x="19863" y="34230"/>
                    <a:pt x="23789" y="35486"/>
                    <a:pt x="27766" y="35486"/>
                  </a:cubicBezTo>
                  <a:cubicBezTo>
                    <a:pt x="28761" y="35486"/>
                    <a:pt x="29755" y="35408"/>
                    <a:pt x="30789" y="35251"/>
                  </a:cubicBezTo>
                  <a:lnTo>
                    <a:pt x="30750" y="35080"/>
                  </a:lnTo>
                  <a:cubicBezTo>
                    <a:pt x="29759" y="35260"/>
                    <a:pt x="28763" y="35340"/>
                    <a:pt x="27769" y="35340"/>
                  </a:cubicBezTo>
                  <a:cubicBezTo>
                    <a:pt x="23827" y="35340"/>
                    <a:pt x="19915" y="34081"/>
                    <a:pt x="16487" y="32764"/>
                  </a:cubicBezTo>
                  <a:cubicBezTo>
                    <a:pt x="14302" y="31914"/>
                    <a:pt x="11816" y="30880"/>
                    <a:pt x="10076" y="29166"/>
                  </a:cubicBezTo>
                  <a:cubicBezTo>
                    <a:pt x="9278" y="28381"/>
                    <a:pt x="8663" y="27465"/>
                    <a:pt x="8087" y="26589"/>
                  </a:cubicBezTo>
                  <a:cubicBezTo>
                    <a:pt x="2840" y="18515"/>
                    <a:pt x="171" y="9317"/>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85244" y="4788075"/>
              <a:ext cx="1957945" cy="2249600"/>
            </a:xfrm>
            <a:custGeom>
              <a:avLst/>
              <a:gdLst/>
              <a:ahLst/>
              <a:cxnLst/>
              <a:rect l="l" t="t" r="r" b="b"/>
              <a:pathLst>
                <a:path w="30384" h="34910" extrusionOk="0">
                  <a:moveTo>
                    <a:pt x="406" y="0"/>
                  </a:moveTo>
                  <a:cubicBezTo>
                    <a:pt x="1" y="9395"/>
                    <a:pt x="2801" y="19038"/>
                    <a:pt x="8296" y="27098"/>
                  </a:cubicBezTo>
                  <a:cubicBezTo>
                    <a:pt x="8964" y="28080"/>
                    <a:pt x="9762" y="29205"/>
                    <a:pt x="10913" y="30056"/>
                  </a:cubicBezTo>
                  <a:cubicBezTo>
                    <a:pt x="11829" y="30723"/>
                    <a:pt x="12889" y="31207"/>
                    <a:pt x="14001" y="31665"/>
                  </a:cubicBezTo>
                  <a:cubicBezTo>
                    <a:pt x="17783" y="33235"/>
                    <a:pt x="22559" y="34910"/>
                    <a:pt x="27439" y="34910"/>
                  </a:cubicBezTo>
                  <a:cubicBezTo>
                    <a:pt x="28407" y="34910"/>
                    <a:pt x="29389" y="34831"/>
                    <a:pt x="30383" y="34701"/>
                  </a:cubicBezTo>
                  <a:lnTo>
                    <a:pt x="30357" y="34544"/>
                  </a:lnTo>
                  <a:cubicBezTo>
                    <a:pt x="29513" y="34670"/>
                    <a:pt x="28551" y="34767"/>
                    <a:pt x="27420" y="34767"/>
                  </a:cubicBezTo>
                  <a:cubicBezTo>
                    <a:pt x="24450" y="34767"/>
                    <a:pt x="20312" y="34095"/>
                    <a:pt x="14067" y="31508"/>
                  </a:cubicBezTo>
                  <a:cubicBezTo>
                    <a:pt x="12968" y="31050"/>
                    <a:pt x="11908" y="30592"/>
                    <a:pt x="11005" y="29925"/>
                  </a:cubicBezTo>
                  <a:cubicBezTo>
                    <a:pt x="9893" y="29087"/>
                    <a:pt x="9095" y="27975"/>
                    <a:pt x="8427" y="26994"/>
                  </a:cubicBezTo>
                  <a:cubicBezTo>
                    <a:pt x="2945" y="18947"/>
                    <a:pt x="158" y="9369"/>
                    <a:pt x="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22866" y="4777120"/>
              <a:ext cx="1864378" cy="2213385"/>
            </a:xfrm>
            <a:custGeom>
              <a:avLst/>
              <a:gdLst/>
              <a:ahLst/>
              <a:cxnLst/>
              <a:rect l="l" t="t" r="r" b="b"/>
              <a:pathLst>
                <a:path w="28932" h="34348" extrusionOk="0">
                  <a:moveTo>
                    <a:pt x="1" y="0"/>
                  </a:moveTo>
                  <a:cubicBezTo>
                    <a:pt x="132" y="9709"/>
                    <a:pt x="2238" y="18018"/>
                    <a:pt x="6282" y="24717"/>
                  </a:cubicBezTo>
                  <a:cubicBezTo>
                    <a:pt x="7198" y="26248"/>
                    <a:pt x="8506" y="28197"/>
                    <a:pt x="10442" y="29637"/>
                  </a:cubicBezTo>
                  <a:cubicBezTo>
                    <a:pt x="11908" y="30710"/>
                    <a:pt x="13622" y="31456"/>
                    <a:pt x="14944" y="31953"/>
                  </a:cubicBezTo>
                  <a:cubicBezTo>
                    <a:pt x="19039" y="33549"/>
                    <a:pt x="22964" y="34347"/>
                    <a:pt x="26628" y="34347"/>
                  </a:cubicBezTo>
                  <a:cubicBezTo>
                    <a:pt x="27400" y="34347"/>
                    <a:pt x="28172" y="34295"/>
                    <a:pt x="28931" y="34229"/>
                  </a:cubicBezTo>
                  <a:lnTo>
                    <a:pt x="28918" y="34072"/>
                  </a:lnTo>
                  <a:cubicBezTo>
                    <a:pt x="28170" y="34143"/>
                    <a:pt x="27409" y="34179"/>
                    <a:pt x="26637" y="34179"/>
                  </a:cubicBezTo>
                  <a:cubicBezTo>
                    <a:pt x="22981" y="34179"/>
                    <a:pt x="19069" y="33386"/>
                    <a:pt x="14996" y="31809"/>
                  </a:cubicBezTo>
                  <a:cubicBezTo>
                    <a:pt x="13674" y="31285"/>
                    <a:pt x="11986" y="30566"/>
                    <a:pt x="10547" y="29506"/>
                  </a:cubicBezTo>
                  <a:cubicBezTo>
                    <a:pt x="8611" y="28080"/>
                    <a:pt x="7328" y="26156"/>
                    <a:pt x="6412" y="24625"/>
                  </a:cubicBezTo>
                  <a:cubicBezTo>
                    <a:pt x="2395" y="17978"/>
                    <a:pt x="289" y="9683"/>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12576" y="4793939"/>
              <a:ext cx="1851683" cy="2143403"/>
            </a:xfrm>
            <a:custGeom>
              <a:avLst/>
              <a:gdLst/>
              <a:ahLst/>
              <a:cxnLst/>
              <a:rect l="l" t="t" r="r" b="b"/>
              <a:pathLst>
                <a:path w="28735" h="33262" extrusionOk="0">
                  <a:moveTo>
                    <a:pt x="1" y="1"/>
                  </a:moveTo>
                  <a:cubicBezTo>
                    <a:pt x="210" y="6203"/>
                    <a:pt x="1414" y="12327"/>
                    <a:pt x="3546" y="18241"/>
                  </a:cubicBezTo>
                  <a:cubicBezTo>
                    <a:pt x="4855" y="21865"/>
                    <a:pt x="7171" y="27007"/>
                    <a:pt x="11960" y="29768"/>
                  </a:cubicBezTo>
                  <a:cubicBezTo>
                    <a:pt x="13033" y="30383"/>
                    <a:pt x="14302" y="30933"/>
                    <a:pt x="15938" y="31469"/>
                  </a:cubicBezTo>
                  <a:cubicBezTo>
                    <a:pt x="19549" y="32660"/>
                    <a:pt x="23095" y="33262"/>
                    <a:pt x="26484" y="33262"/>
                  </a:cubicBezTo>
                  <a:cubicBezTo>
                    <a:pt x="27256" y="33262"/>
                    <a:pt x="28002" y="33236"/>
                    <a:pt x="28734" y="33183"/>
                  </a:cubicBezTo>
                  <a:lnTo>
                    <a:pt x="28721" y="33026"/>
                  </a:lnTo>
                  <a:cubicBezTo>
                    <a:pt x="27987" y="33086"/>
                    <a:pt x="27245" y="33115"/>
                    <a:pt x="26495" y="33115"/>
                  </a:cubicBezTo>
                  <a:cubicBezTo>
                    <a:pt x="23119" y="33115"/>
                    <a:pt x="19596" y="32514"/>
                    <a:pt x="15977" y="31325"/>
                  </a:cubicBezTo>
                  <a:cubicBezTo>
                    <a:pt x="14367" y="30789"/>
                    <a:pt x="13098" y="30266"/>
                    <a:pt x="12038" y="29637"/>
                  </a:cubicBezTo>
                  <a:cubicBezTo>
                    <a:pt x="9762" y="28329"/>
                    <a:pt x="6425" y="25712"/>
                    <a:pt x="3703" y="18188"/>
                  </a:cubicBezTo>
                  <a:cubicBezTo>
                    <a:pt x="1571" y="12300"/>
                    <a:pt x="380" y="6177"/>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58135" y="4788075"/>
              <a:ext cx="1807800" cy="2110539"/>
            </a:xfrm>
            <a:custGeom>
              <a:avLst/>
              <a:gdLst/>
              <a:ahLst/>
              <a:cxnLst/>
              <a:rect l="l" t="t" r="r" b="b"/>
              <a:pathLst>
                <a:path w="28054" h="32752" extrusionOk="0">
                  <a:moveTo>
                    <a:pt x="0" y="0"/>
                  </a:moveTo>
                  <a:cubicBezTo>
                    <a:pt x="105" y="7144"/>
                    <a:pt x="1688" y="14145"/>
                    <a:pt x="4658" y="20805"/>
                  </a:cubicBezTo>
                  <a:cubicBezTo>
                    <a:pt x="5430" y="22545"/>
                    <a:pt x="6425" y="24547"/>
                    <a:pt x="7929" y="26274"/>
                  </a:cubicBezTo>
                  <a:cubicBezTo>
                    <a:pt x="10075" y="28734"/>
                    <a:pt x="13229" y="30618"/>
                    <a:pt x="17036" y="31678"/>
                  </a:cubicBezTo>
                  <a:cubicBezTo>
                    <a:pt x="19627" y="32398"/>
                    <a:pt x="22440" y="32751"/>
                    <a:pt x="25607" y="32751"/>
                  </a:cubicBezTo>
                  <a:cubicBezTo>
                    <a:pt x="26392" y="32751"/>
                    <a:pt x="27216" y="32738"/>
                    <a:pt x="28053" y="32686"/>
                  </a:cubicBezTo>
                  <a:lnTo>
                    <a:pt x="28027" y="32529"/>
                  </a:lnTo>
                  <a:cubicBezTo>
                    <a:pt x="27219" y="32569"/>
                    <a:pt x="26433" y="32590"/>
                    <a:pt x="25669" y="32590"/>
                  </a:cubicBezTo>
                  <a:cubicBezTo>
                    <a:pt x="22487" y="32590"/>
                    <a:pt x="19673" y="32236"/>
                    <a:pt x="17089" y="31508"/>
                  </a:cubicBezTo>
                  <a:cubicBezTo>
                    <a:pt x="13307" y="30448"/>
                    <a:pt x="10193" y="28603"/>
                    <a:pt x="8060" y="26169"/>
                  </a:cubicBezTo>
                  <a:cubicBezTo>
                    <a:pt x="6569" y="24442"/>
                    <a:pt x="5574" y="22453"/>
                    <a:pt x="4802" y="20739"/>
                  </a:cubicBezTo>
                  <a:cubicBezTo>
                    <a:pt x="1845" y="14105"/>
                    <a:pt x="288" y="7131"/>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93513" y="4793939"/>
              <a:ext cx="1747999" cy="2058278"/>
            </a:xfrm>
            <a:custGeom>
              <a:avLst/>
              <a:gdLst/>
              <a:ahLst/>
              <a:cxnLst/>
              <a:rect l="l" t="t" r="r" b="b"/>
              <a:pathLst>
                <a:path w="27126" h="31941" extrusionOk="0">
                  <a:moveTo>
                    <a:pt x="1" y="1"/>
                  </a:moveTo>
                  <a:cubicBezTo>
                    <a:pt x="171" y="5758"/>
                    <a:pt x="1453" y="11842"/>
                    <a:pt x="3848" y="18110"/>
                  </a:cubicBezTo>
                  <a:cubicBezTo>
                    <a:pt x="4842" y="20714"/>
                    <a:pt x="6150" y="23671"/>
                    <a:pt x="8362" y="26052"/>
                  </a:cubicBezTo>
                  <a:cubicBezTo>
                    <a:pt x="10481" y="28342"/>
                    <a:pt x="13517" y="30135"/>
                    <a:pt x="16880" y="31077"/>
                  </a:cubicBezTo>
                  <a:cubicBezTo>
                    <a:pt x="18908" y="31653"/>
                    <a:pt x="21080" y="31940"/>
                    <a:pt x="23304" y="31940"/>
                  </a:cubicBezTo>
                  <a:cubicBezTo>
                    <a:pt x="24587" y="31940"/>
                    <a:pt x="25869" y="31849"/>
                    <a:pt x="27125" y="31653"/>
                  </a:cubicBezTo>
                  <a:lnTo>
                    <a:pt x="27112" y="31482"/>
                  </a:lnTo>
                  <a:cubicBezTo>
                    <a:pt x="25838" y="31672"/>
                    <a:pt x="24565" y="31765"/>
                    <a:pt x="23309" y="31765"/>
                  </a:cubicBezTo>
                  <a:cubicBezTo>
                    <a:pt x="21093" y="31765"/>
                    <a:pt x="18931" y="31475"/>
                    <a:pt x="16919" y="30907"/>
                  </a:cubicBezTo>
                  <a:cubicBezTo>
                    <a:pt x="13582" y="29978"/>
                    <a:pt x="10586" y="28211"/>
                    <a:pt x="8479" y="25935"/>
                  </a:cubicBezTo>
                  <a:cubicBezTo>
                    <a:pt x="6281" y="23566"/>
                    <a:pt x="4973" y="20622"/>
                    <a:pt x="3991" y="18045"/>
                  </a:cubicBezTo>
                  <a:cubicBezTo>
                    <a:pt x="1610" y="11790"/>
                    <a:pt x="328" y="5732"/>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33"/>
          <p:cNvGrpSpPr/>
          <p:nvPr/>
        </p:nvGrpSpPr>
        <p:grpSpPr>
          <a:xfrm>
            <a:off x="-211807" y="3967116"/>
            <a:ext cx="1624855" cy="1798585"/>
            <a:chOff x="-1103782" y="7515691"/>
            <a:chExt cx="1624855" cy="1798585"/>
          </a:xfrm>
        </p:grpSpPr>
        <p:sp>
          <p:nvSpPr>
            <p:cNvPr id="843" name="Google Shape;843;p33"/>
            <p:cNvSpPr/>
            <p:nvPr/>
          </p:nvSpPr>
          <p:spPr>
            <a:xfrm>
              <a:off x="-822179" y="7778799"/>
              <a:ext cx="978135" cy="1535476"/>
            </a:xfrm>
            <a:custGeom>
              <a:avLst/>
              <a:gdLst/>
              <a:ahLst/>
              <a:cxnLst/>
              <a:rect l="l" t="t" r="r" b="b"/>
              <a:pathLst>
                <a:path w="15179" h="23828" extrusionOk="0">
                  <a:moveTo>
                    <a:pt x="15048" y="0"/>
                  </a:moveTo>
                  <a:cubicBezTo>
                    <a:pt x="13033" y="3075"/>
                    <a:pt x="10246" y="7537"/>
                    <a:pt x="7524" y="11881"/>
                  </a:cubicBezTo>
                  <a:cubicBezTo>
                    <a:pt x="4816" y="16212"/>
                    <a:pt x="2016" y="20674"/>
                    <a:pt x="1" y="23749"/>
                  </a:cubicBezTo>
                  <a:lnTo>
                    <a:pt x="132" y="23827"/>
                  </a:lnTo>
                  <a:cubicBezTo>
                    <a:pt x="2147" y="20779"/>
                    <a:pt x="4947" y="16291"/>
                    <a:pt x="7655" y="11960"/>
                  </a:cubicBezTo>
                  <a:cubicBezTo>
                    <a:pt x="10377" y="7629"/>
                    <a:pt x="13164" y="3154"/>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837323" y="7758565"/>
              <a:ext cx="955387" cy="1489917"/>
            </a:xfrm>
            <a:custGeom>
              <a:avLst/>
              <a:gdLst/>
              <a:ahLst/>
              <a:cxnLst/>
              <a:rect l="l" t="t" r="r" b="b"/>
              <a:pathLst>
                <a:path w="14826" h="23121" extrusionOk="0">
                  <a:moveTo>
                    <a:pt x="14681" y="0"/>
                  </a:moveTo>
                  <a:cubicBezTo>
                    <a:pt x="13046" y="2787"/>
                    <a:pt x="10560" y="6556"/>
                    <a:pt x="7930" y="10560"/>
                  </a:cubicBezTo>
                  <a:cubicBezTo>
                    <a:pt x="4933" y="15061"/>
                    <a:pt x="1845" y="19745"/>
                    <a:pt x="0" y="23029"/>
                  </a:cubicBezTo>
                  <a:lnTo>
                    <a:pt x="157" y="23121"/>
                  </a:lnTo>
                  <a:cubicBezTo>
                    <a:pt x="1989" y="19850"/>
                    <a:pt x="5064" y="15165"/>
                    <a:pt x="8073" y="10651"/>
                  </a:cubicBezTo>
                  <a:cubicBezTo>
                    <a:pt x="10703" y="6660"/>
                    <a:pt x="13190" y="2879"/>
                    <a:pt x="14825" y="92"/>
                  </a:cubicBezTo>
                  <a:lnTo>
                    <a:pt x="14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871927" y="7734916"/>
              <a:ext cx="952874" cy="1473098"/>
            </a:xfrm>
            <a:custGeom>
              <a:avLst/>
              <a:gdLst/>
              <a:ahLst/>
              <a:cxnLst/>
              <a:rect l="l" t="t" r="r" b="b"/>
              <a:pathLst>
                <a:path w="14787" h="22860" extrusionOk="0">
                  <a:moveTo>
                    <a:pt x="14656" y="1"/>
                  </a:moveTo>
                  <a:cubicBezTo>
                    <a:pt x="12889" y="2657"/>
                    <a:pt x="10468" y="6478"/>
                    <a:pt x="7904" y="10508"/>
                  </a:cubicBezTo>
                  <a:cubicBezTo>
                    <a:pt x="5038" y="15022"/>
                    <a:pt x="2068" y="19719"/>
                    <a:pt x="1" y="22768"/>
                  </a:cubicBezTo>
                  <a:lnTo>
                    <a:pt x="132" y="22860"/>
                  </a:lnTo>
                  <a:cubicBezTo>
                    <a:pt x="2173" y="19798"/>
                    <a:pt x="5156" y="15127"/>
                    <a:pt x="8035" y="10600"/>
                  </a:cubicBezTo>
                  <a:cubicBezTo>
                    <a:pt x="10599" y="6569"/>
                    <a:pt x="13020" y="2762"/>
                    <a:pt x="14786" y="93"/>
                  </a:cubicBezTo>
                  <a:lnTo>
                    <a:pt x="14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920837" y="7715584"/>
              <a:ext cx="957063" cy="1473872"/>
            </a:xfrm>
            <a:custGeom>
              <a:avLst/>
              <a:gdLst/>
              <a:ahLst/>
              <a:cxnLst/>
              <a:rect l="l" t="t" r="r" b="b"/>
              <a:pathLst>
                <a:path w="14852" h="22872" extrusionOk="0">
                  <a:moveTo>
                    <a:pt x="14721" y="0"/>
                  </a:moveTo>
                  <a:cubicBezTo>
                    <a:pt x="12209" y="3533"/>
                    <a:pt x="8480" y="9434"/>
                    <a:pt x="5195" y="14642"/>
                  </a:cubicBezTo>
                  <a:cubicBezTo>
                    <a:pt x="3246" y="17730"/>
                    <a:pt x="1388" y="20661"/>
                    <a:pt x="1" y="22780"/>
                  </a:cubicBezTo>
                  <a:lnTo>
                    <a:pt x="132" y="22872"/>
                  </a:lnTo>
                  <a:cubicBezTo>
                    <a:pt x="1519" y="20726"/>
                    <a:pt x="3364" y="17795"/>
                    <a:pt x="5339" y="14733"/>
                  </a:cubicBezTo>
                  <a:cubicBezTo>
                    <a:pt x="8637" y="9513"/>
                    <a:pt x="12366" y="3624"/>
                    <a:pt x="14852" y="105"/>
                  </a:cubicBezTo>
                  <a:lnTo>
                    <a:pt x="14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982377" y="7689421"/>
              <a:ext cx="978135" cy="1502612"/>
            </a:xfrm>
            <a:custGeom>
              <a:avLst/>
              <a:gdLst/>
              <a:ahLst/>
              <a:cxnLst/>
              <a:rect l="l" t="t" r="r" b="b"/>
              <a:pathLst>
                <a:path w="15179" h="23318" extrusionOk="0">
                  <a:moveTo>
                    <a:pt x="15048" y="0"/>
                  </a:moveTo>
                  <a:cubicBezTo>
                    <a:pt x="13805" y="1898"/>
                    <a:pt x="12156" y="4515"/>
                    <a:pt x="10390" y="7275"/>
                  </a:cubicBezTo>
                  <a:cubicBezTo>
                    <a:pt x="6739" y="12980"/>
                    <a:pt x="2618" y="19483"/>
                    <a:pt x="1" y="23226"/>
                  </a:cubicBezTo>
                  <a:lnTo>
                    <a:pt x="132" y="23317"/>
                  </a:lnTo>
                  <a:cubicBezTo>
                    <a:pt x="2748" y="19562"/>
                    <a:pt x="6883" y="13085"/>
                    <a:pt x="10521" y="7354"/>
                  </a:cubicBezTo>
                  <a:cubicBezTo>
                    <a:pt x="12287" y="4593"/>
                    <a:pt x="13936" y="1976"/>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1009313" y="7670025"/>
              <a:ext cx="967180" cy="1488242"/>
            </a:xfrm>
            <a:custGeom>
              <a:avLst/>
              <a:gdLst/>
              <a:ahLst/>
              <a:cxnLst/>
              <a:rect l="l" t="t" r="r" b="b"/>
              <a:pathLst>
                <a:path w="15009" h="23095" extrusionOk="0">
                  <a:moveTo>
                    <a:pt x="14877" y="0"/>
                  </a:moveTo>
                  <a:cubicBezTo>
                    <a:pt x="13726" y="1361"/>
                    <a:pt x="10965" y="5954"/>
                    <a:pt x="8963" y="9317"/>
                  </a:cubicBezTo>
                  <a:cubicBezTo>
                    <a:pt x="8126" y="10730"/>
                    <a:pt x="7393" y="11947"/>
                    <a:pt x="6974" y="12588"/>
                  </a:cubicBezTo>
                  <a:cubicBezTo>
                    <a:pt x="4724" y="16095"/>
                    <a:pt x="2316" y="19614"/>
                    <a:pt x="0" y="23003"/>
                  </a:cubicBezTo>
                  <a:lnTo>
                    <a:pt x="131" y="23095"/>
                  </a:lnTo>
                  <a:cubicBezTo>
                    <a:pt x="2460" y="19706"/>
                    <a:pt x="4867" y="16199"/>
                    <a:pt x="7105" y="12640"/>
                  </a:cubicBezTo>
                  <a:cubicBezTo>
                    <a:pt x="7524" y="12012"/>
                    <a:pt x="8256" y="10782"/>
                    <a:pt x="9107" y="9369"/>
                  </a:cubicBezTo>
                  <a:cubicBezTo>
                    <a:pt x="11122" y="6032"/>
                    <a:pt x="13870" y="1440"/>
                    <a:pt x="15008" y="105"/>
                  </a:cubicBezTo>
                  <a:lnTo>
                    <a:pt x="148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1063314" y="7661583"/>
              <a:ext cx="983226" cy="1505125"/>
            </a:xfrm>
            <a:custGeom>
              <a:avLst/>
              <a:gdLst/>
              <a:ahLst/>
              <a:cxnLst/>
              <a:rect l="l" t="t" r="r" b="b"/>
              <a:pathLst>
                <a:path w="15258" h="23357" extrusionOk="0">
                  <a:moveTo>
                    <a:pt x="15126" y="1"/>
                  </a:moveTo>
                  <a:cubicBezTo>
                    <a:pt x="14603" y="720"/>
                    <a:pt x="14001" y="1597"/>
                    <a:pt x="13373" y="2447"/>
                  </a:cubicBezTo>
                  <a:cubicBezTo>
                    <a:pt x="12758" y="3298"/>
                    <a:pt x="12156" y="4162"/>
                    <a:pt x="11633" y="4881"/>
                  </a:cubicBezTo>
                  <a:cubicBezTo>
                    <a:pt x="11306" y="5326"/>
                    <a:pt x="9879" y="7707"/>
                    <a:pt x="8636" y="9814"/>
                  </a:cubicBezTo>
                  <a:cubicBezTo>
                    <a:pt x="7773" y="11280"/>
                    <a:pt x="7014" y="12549"/>
                    <a:pt x="6805" y="12863"/>
                  </a:cubicBezTo>
                  <a:cubicBezTo>
                    <a:pt x="6425" y="13439"/>
                    <a:pt x="6072" y="14040"/>
                    <a:pt x="5705" y="14629"/>
                  </a:cubicBezTo>
                  <a:lnTo>
                    <a:pt x="5444" y="15074"/>
                  </a:lnTo>
                  <a:cubicBezTo>
                    <a:pt x="3743" y="17861"/>
                    <a:pt x="1911" y="20609"/>
                    <a:pt x="1" y="23265"/>
                  </a:cubicBezTo>
                  <a:lnTo>
                    <a:pt x="131" y="23357"/>
                  </a:lnTo>
                  <a:cubicBezTo>
                    <a:pt x="2042" y="20714"/>
                    <a:pt x="3887" y="17953"/>
                    <a:pt x="5588" y="15166"/>
                  </a:cubicBezTo>
                  <a:lnTo>
                    <a:pt x="5849" y="14721"/>
                  </a:lnTo>
                  <a:cubicBezTo>
                    <a:pt x="6203" y="14132"/>
                    <a:pt x="6569" y="13530"/>
                    <a:pt x="6949" y="12954"/>
                  </a:cubicBezTo>
                  <a:cubicBezTo>
                    <a:pt x="7158" y="12627"/>
                    <a:pt x="7917" y="11371"/>
                    <a:pt x="8780" y="9906"/>
                  </a:cubicBezTo>
                  <a:cubicBezTo>
                    <a:pt x="10023" y="7812"/>
                    <a:pt x="11450" y="5418"/>
                    <a:pt x="11764" y="4973"/>
                  </a:cubicBezTo>
                  <a:cubicBezTo>
                    <a:pt x="12287" y="4253"/>
                    <a:pt x="12889" y="3390"/>
                    <a:pt x="13504" y="2539"/>
                  </a:cubicBezTo>
                  <a:cubicBezTo>
                    <a:pt x="14132" y="1689"/>
                    <a:pt x="14734" y="825"/>
                    <a:pt x="15257" y="105"/>
                  </a:cubicBezTo>
                  <a:lnTo>
                    <a:pt x="15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1096178" y="7639674"/>
              <a:ext cx="973882" cy="1517755"/>
            </a:xfrm>
            <a:custGeom>
              <a:avLst/>
              <a:gdLst/>
              <a:ahLst/>
              <a:cxnLst/>
              <a:rect l="l" t="t" r="r" b="b"/>
              <a:pathLst>
                <a:path w="15113" h="23553" extrusionOk="0">
                  <a:moveTo>
                    <a:pt x="14982" y="0"/>
                  </a:moveTo>
                  <a:cubicBezTo>
                    <a:pt x="10965" y="5888"/>
                    <a:pt x="2997" y="18659"/>
                    <a:pt x="0" y="23474"/>
                  </a:cubicBezTo>
                  <a:lnTo>
                    <a:pt x="131" y="23553"/>
                  </a:lnTo>
                  <a:cubicBezTo>
                    <a:pt x="210" y="23435"/>
                    <a:pt x="314" y="23330"/>
                    <a:pt x="432" y="23265"/>
                  </a:cubicBezTo>
                  <a:lnTo>
                    <a:pt x="380" y="23199"/>
                  </a:lnTo>
                  <a:cubicBezTo>
                    <a:pt x="3520" y="18123"/>
                    <a:pt x="11188" y="5836"/>
                    <a:pt x="15113" y="105"/>
                  </a:cubicBezTo>
                  <a:lnTo>
                    <a:pt x="14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1103782" y="7619439"/>
              <a:ext cx="943595" cy="1474774"/>
            </a:xfrm>
            <a:custGeom>
              <a:avLst/>
              <a:gdLst/>
              <a:ahLst/>
              <a:cxnLst/>
              <a:rect l="l" t="t" r="r" b="b"/>
              <a:pathLst>
                <a:path w="14643" h="22886" extrusionOk="0">
                  <a:moveTo>
                    <a:pt x="14511" y="0"/>
                  </a:moveTo>
                  <a:cubicBezTo>
                    <a:pt x="13399" y="1479"/>
                    <a:pt x="10560" y="6111"/>
                    <a:pt x="8479" y="9474"/>
                  </a:cubicBezTo>
                  <a:cubicBezTo>
                    <a:pt x="7616" y="10861"/>
                    <a:pt x="6857" y="12077"/>
                    <a:pt x="6451" y="12732"/>
                  </a:cubicBezTo>
                  <a:lnTo>
                    <a:pt x="1" y="22807"/>
                  </a:lnTo>
                  <a:lnTo>
                    <a:pt x="131" y="22885"/>
                  </a:lnTo>
                  <a:lnTo>
                    <a:pt x="6582" y="12810"/>
                  </a:lnTo>
                  <a:cubicBezTo>
                    <a:pt x="7001" y="12169"/>
                    <a:pt x="7747" y="10965"/>
                    <a:pt x="8610" y="9552"/>
                  </a:cubicBezTo>
                  <a:cubicBezTo>
                    <a:pt x="10691" y="6189"/>
                    <a:pt x="13530" y="1557"/>
                    <a:pt x="14642" y="105"/>
                  </a:cubicBezTo>
                  <a:lnTo>
                    <a:pt x="14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1096178" y="7605971"/>
              <a:ext cx="902224" cy="1392097"/>
            </a:xfrm>
            <a:custGeom>
              <a:avLst/>
              <a:gdLst/>
              <a:ahLst/>
              <a:cxnLst/>
              <a:rect l="l" t="t" r="r" b="b"/>
              <a:pathLst>
                <a:path w="14001" h="21603" extrusionOk="0">
                  <a:moveTo>
                    <a:pt x="13870" y="0"/>
                  </a:moveTo>
                  <a:cubicBezTo>
                    <a:pt x="12012" y="2552"/>
                    <a:pt x="9330" y="6869"/>
                    <a:pt x="6739" y="11043"/>
                  </a:cubicBezTo>
                  <a:cubicBezTo>
                    <a:pt x="4292" y="14982"/>
                    <a:pt x="1754" y="19064"/>
                    <a:pt x="0" y="21511"/>
                  </a:cubicBezTo>
                  <a:lnTo>
                    <a:pt x="131" y="21603"/>
                  </a:lnTo>
                  <a:cubicBezTo>
                    <a:pt x="1884" y="19156"/>
                    <a:pt x="4436" y="15060"/>
                    <a:pt x="6883" y="11122"/>
                  </a:cubicBezTo>
                  <a:cubicBezTo>
                    <a:pt x="9474" y="6948"/>
                    <a:pt x="12156" y="2643"/>
                    <a:pt x="14001" y="92"/>
                  </a:cubicBezTo>
                  <a:lnTo>
                    <a:pt x="13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1088574" y="7588250"/>
              <a:ext cx="853314" cy="1309485"/>
            </a:xfrm>
            <a:custGeom>
              <a:avLst/>
              <a:gdLst/>
              <a:ahLst/>
              <a:cxnLst/>
              <a:rect l="l" t="t" r="r" b="b"/>
              <a:pathLst>
                <a:path w="13242" h="20321" extrusionOk="0">
                  <a:moveTo>
                    <a:pt x="13098" y="0"/>
                  </a:moveTo>
                  <a:cubicBezTo>
                    <a:pt x="10010" y="4985"/>
                    <a:pt x="3324" y="15649"/>
                    <a:pt x="0" y="20229"/>
                  </a:cubicBezTo>
                  <a:lnTo>
                    <a:pt x="131" y="20321"/>
                  </a:lnTo>
                  <a:cubicBezTo>
                    <a:pt x="3454" y="15741"/>
                    <a:pt x="10154" y="5090"/>
                    <a:pt x="13242" y="79"/>
                  </a:cubicBez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1093665" y="7566341"/>
              <a:ext cx="816261" cy="1274881"/>
            </a:xfrm>
            <a:custGeom>
              <a:avLst/>
              <a:gdLst/>
              <a:ahLst/>
              <a:cxnLst/>
              <a:rect l="l" t="t" r="r" b="b"/>
              <a:pathLst>
                <a:path w="12667" h="19784" extrusionOk="0">
                  <a:moveTo>
                    <a:pt x="12536" y="0"/>
                  </a:moveTo>
                  <a:cubicBezTo>
                    <a:pt x="11031" y="2251"/>
                    <a:pt x="8597" y="6111"/>
                    <a:pt x="6255" y="9840"/>
                  </a:cubicBezTo>
                  <a:cubicBezTo>
                    <a:pt x="3926" y="13569"/>
                    <a:pt x="1505" y="17429"/>
                    <a:pt x="1" y="19692"/>
                  </a:cubicBezTo>
                  <a:lnTo>
                    <a:pt x="131" y="19784"/>
                  </a:lnTo>
                  <a:cubicBezTo>
                    <a:pt x="1636" y="17533"/>
                    <a:pt x="4057" y="13673"/>
                    <a:pt x="6412" y="9944"/>
                  </a:cubicBezTo>
                  <a:cubicBezTo>
                    <a:pt x="8741" y="6215"/>
                    <a:pt x="11162" y="2342"/>
                    <a:pt x="12666" y="92"/>
                  </a:cubicBezTo>
                  <a:lnTo>
                    <a:pt x="1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1097854" y="7546944"/>
              <a:ext cx="790937" cy="1226035"/>
            </a:xfrm>
            <a:custGeom>
              <a:avLst/>
              <a:gdLst/>
              <a:ahLst/>
              <a:cxnLst/>
              <a:rect l="l" t="t" r="r" b="b"/>
              <a:pathLst>
                <a:path w="12274" h="19026" extrusionOk="0">
                  <a:moveTo>
                    <a:pt x="12143" y="0"/>
                  </a:moveTo>
                  <a:cubicBezTo>
                    <a:pt x="10873" y="1937"/>
                    <a:pt x="8924" y="5012"/>
                    <a:pt x="6870" y="8256"/>
                  </a:cubicBezTo>
                  <a:cubicBezTo>
                    <a:pt x="4279" y="12339"/>
                    <a:pt x="1610" y="16539"/>
                    <a:pt x="0" y="18920"/>
                  </a:cubicBezTo>
                  <a:lnTo>
                    <a:pt x="131" y="19025"/>
                  </a:lnTo>
                  <a:cubicBezTo>
                    <a:pt x="1740" y="16631"/>
                    <a:pt x="4410" y="12430"/>
                    <a:pt x="7000" y="8361"/>
                  </a:cubicBezTo>
                  <a:cubicBezTo>
                    <a:pt x="9055" y="5090"/>
                    <a:pt x="11004" y="2015"/>
                    <a:pt x="12273" y="105"/>
                  </a:cubicBezTo>
                  <a:lnTo>
                    <a:pt x="12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1089477" y="7530899"/>
              <a:ext cx="750533" cy="1167008"/>
            </a:xfrm>
            <a:custGeom>
              <a:avLst/>
              <a:gdLst/>
              <a:ahLst/>
              <a:cxnLst/>
              <a:rect l="l" t="t" r="r" b="b"/>
              <a:pathLst>
                <a:path w="11647" h="18110" extrusionOk="0">
                  <a:moveTo>
                    <a:pt x="11515" y="0"/>
                  </a:moveTo>
                  <a:cubicBezTo>
                    <a:pt x="10416" y="1675"/>
                    <a:pt x="8611" y="4528"/>
                    <a:pt x="6713" y="7563"/>
                  </a:cubicBezTo>
                  <a:cubicBezTo>
                    <a:pt x="4410" y="11227"/>
                    <a:pt x="2042" y="14995"/>
                    <a:pt x="681" y="16997"/>
                  </a:cubicBezTo>
                  <a:lnTo>
                    <a:pt x="1" y="18018"/>
                  </a:lnTo>
                  <a:lnTo>
                    <a:pt x="132" y="18110"/>
                  </a:lnTo>
                  <a:lnTo>
                    <a:pt x="812" y="17076"/>
                  </a:lnTo>
                  <a:cubicBezTo>
                    <a:pt x="2173" y="15087"/>
                    <a:pt x="4541" y="11306"/>
                    <a:pt x="6844" y="7642"/>
                  </a:cubicBezTo>
                  <a:cubicBezTo>
                    <a:pt x="8741" y="4619"/>
                    <a:pt x="10547" y="1754"/>
                    <a:pt x="11646" y="105"/>
                  </a:cubicBezTo>
                  <a:lnTo>
                    <a:pt x="11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1091990" y="7515691"/>
              <a:ext cx="721019" cy="1113072"/>
            </a:xfrm>
            <a:custGeom>
              <a:avLst/>
              <a:gdLst/>
              <a:ahLst/>
              <a:cxnLst/>
              <a:rect l="l" t="t" r="r" b="b"/>
              <a:pathLst>
                <a:path w="11189" h="17273" extrusionOk="0">
                  <a:moveTo>
                    <a:pt x="11057" y="1"/>
                  </a:moveTo>
                  <a:cubicBezTo>
                    <a:pt x="10508" y="799"/>
                    <a:pt x="9016" y="3167"/>
                    <a:pt x="7577" y="5470"/>
                  </a:cubicBezTo>
                  <a:cubicBezTo>
                    <a:pt x="6137" y="7786"/>
                    <a:pt x="4646" y="10155"/>
                    <a:pt x="4096" y="10953"/>
                  </a:cubicBezTo>
                  <a:cubicBezTo>
                    <a:pt x="3416" y="11908"/>
                    <a:pt x="2722" y="12902"/>
                    <a:pt x="2094" y="13910"/>
                  </a:cubicBezTo>
                  <a:lnTo>
                    <a:pt x="1610" y="14747"/>
                  </a:lnTo>
                  <a:cubicBezTo>
                    <a:pt x="1126" y="15572"/>
                    <a:pt x="629" y="16435"/>
                    <a:pt x="1" y="17168"/>
                  </a:cubicBezTo>
                  <a:lnTo>
                    <a:pt x="132" y="17273"/>
                  </a:lnTo>
                  <a:cubicBezTo>
                    <a:pt x="773" y="16514"/>
                    <a:pt x="1283" y="15663"/>
                    <a:pt x="1754" y="14826"/>
                  </a:cubicBezTo>
                  <a:cubicBezTo>
                    <a:pt x="1911" y="14564"/>
                    <a:pt x="2081" y="14289"/>
                    <a:pt x="2238" y="14015"/>
                  </a:cubicBezTo>
                  <a:cubicBezTo>
                    <a:pt x="2853" y="12994"/>
                    <a:pt x="3547" y="12000"/>
                    <a:pt x="4227" y="11057"/>
                  </a:cubicBezTo>
                  <a:cubicBezTo>
                    <a:pt x="4777" y="10246"/>
                    <a:pt x="6268" y="7878"/>
                    <a:pt x="7708" y="5575"/>
                  </a:cubicBezTo>
                  <a:cubicBezTo>
                    <a:pt x="9147" y="3272"/>
                    <a:pt x="10638" y="891"/>
                    <a:pt x="11188" y="93"/>
                  </a:cubicBezTo>
                  <a:lnTo>
                    <a:pt x="1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95684" y="7799034"/>
              <a:ext cx="885406" cy="1405630"/>
            </a:xfrm>
            <a:custGeom>
              <a:avLst/>
              <a:gdLst/>
              <a:ahLst/>
              <a:cxnLst/>
              <a:rect l="l" t="t" r="r" b="b"/>
              <a:pathLst>
                <a:path w="13740" h="21813" extrusionOk="0">
                  <a:moveTo>
                    <a:pt x="13608" y="0"/>
                  </a:moveTo>
                  <a:cubicBezTo>
                    <a:pt x="12418" y="1701"/>
                    <a:pt x="9958" y="5718"/>
                    <a:pt x="7982" y="8950"/>
                  </a:cubicBezTo>
                  <a:cubicBezTo>
                    <a:pt x="6870" y="10756"/>
                    <a:pt x="5902" y="12326"/>
                    <a:pt x="5300" y="13281"/>
                  </a:cubicBezTo>
                  <a:cubicBezTo>
                    <a:pt x="4763" y="14132"/>
                    <a:pt x="4227" y="14995"/>
                    <a:pt x="3703" y="15833"/>
                  </a:cubicBezTo>
                  <a:lnTo>
                    <a:pt x="0" y="21734"/>
                  </a:lnTo>
                  <a:lnTo>
                    <a:pt x="131" y="21812"/>
                  </a:lnTo>
                  <a:lnTo>
                    <a:pt x="3834" y="15951"/>
                  </a:lnTo>
                  <a:cubicBezTo>
                    <a:pt x="4358" y="15113"/>
                    <a:pt x="4894" y="14250"/>
                    <a:pt x="5431" y="13399"/>
                  </a:cubicBezTo>
                  <a:cubicBezTo>
                    <a:pt x="6032" y="12431"/>
                    <a:pt x="7001" y="10861"/>
                    <a:pt x="8113" y="9042"/>
                  </a:cubicBezTo>
                  <a:cubicBezTo>
                    <a:pt x="10089" y="5810"/>
                    <a:pt x="12549" y="1793"/>
                    <a:pt x="13739" y="92"/>
                  </a:cubicBezTo>
                  <a:lnTo>
                    <a:pt x="13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36657" y="7815079"/>
              <a:ext cx="854217" cy="1358395"/>
            </a:xfrm>
            <a:custGeom>
              <a:avLst/>
              <a:gdLst/>
              <a:ahLst/>
              <a:cxnLst/>
              <a:rect l="l" t="t" r="r" b="b"/>
              <a:pathLst>
                <a:path w="13256" h="21080" extrusionOk="0">
                  <a:moveTo>
                    <a:pt x="13124" y="0"/>
                  </a:moveTo>
                  <a:cubicBezTo>
                    <a:pt x="8963" y="6058"/>
                    <a:pt x="8191" y="7812"/>
                    <a:pt x="7733" y="8858"/>
                  </a:cubicBezTo>
                  <a:cubicBezTo>
                    <a:pt x="7563" y="9264"/>
                    <a:pt x="7432" y="9552"/>
                    <a:pt x="7145" y="9957"/>
                  </a:cubicBezTo>
                  <a:cubicBezTo>
                    <a:pt x="6124" y="11410"/>
                    <a:pt x="4959" y="13058"/>
                    <a:pt x="3913" y="14759"/>
                  </a:cubicBezTo>
                  <a:cubicBezTo>
                    <a:pt x="3533" y="15388"/>
                    <a:pt x="3154" y="16002"/>
                    <a:pt x="2801" y="16631"/>
                  </a:cubicBezTo>
                  <a:cubicBezTo>
                    <a:pt x="1950" y="18096"/>
                    <a:pt x="1060" y="19627"/>
                    <a:pt x="0" y="20975"/>
                  </a:cubicBezTo>
                  <a:lnTo>
                    <a:pt x="131" y="21079"/>
                  </a:lnTo>
                  <a:cubicBezTo>
                    <a:pt x="1191" y="19705"/>
                    <a:pt x="2094" y="18188"/>
                    <a:pt x="2931" y="16722"/>
                  </a:cubicBezTo>
                  <a:cubicBezTo>
                    <a:pt x="3285" y="16107"/>
                    <a:pt x="3664" y="15479"/>
                    <a:pt x="4044" y="14864"/>
                  </a:cubicBezTo>
                  <a:cubicBezTo>
                    <a:pt x="5090" y="13163"/>
                    <a:pt x="6255" y="11514"/>
                    <a:pt x="7275" y="10049"/>
                  </a:cubicBezTo>
                  <a:cubicBezTo>
                    <a:pt x="7576" y="9643"/>
                    <a:pt x="7707" y="9329"/>
                    <a:pt x="7890" y="8924"/>
                  </a:cubicBezTo>
                  <a:cubicBezTo>
                    <a:pt x="8309" y="7942"/>
                    <a:pt x="9094" y="6137"/>
                    <a:pt x="13255" y="92"/>
                  </a:cubicBezTo>
                  <a:lnTo>
                    <a:pt x="13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573441" y="7828547"/>
              <a:ext cx="822190" cy="1343252"/>
            </a:xfrm>
            <a:custGeom>
              <a:avLst/>
              <a:gdLst/>
              <a:ahLst/>
              <a:cxnLst/>
              <a:rect l="l" t="t" r="r" b="b"/>
              <a:pathLst>
                <a:path w="12759" h="20845" extrusionOk="0">
                  <a:moveTo>
                    <a:pt x="12627" y="0"/>
                  </a:moveTo>
                  <a:cubicBezTo>
                    <a:pt x="11633" y="1571"/>
                    <a:pt x="9814" y="4541"/>
                    <a:pt x="8061" y="7419"/>
                  </a:cubicBezTo>
                  <a:cubicBezTo>
                    <a:pt x="6308" y="10298"/>
                    <a:pt x="4502" y="13281"/>
                    <a:pt x="3481" y="14851"/>
                  </a:cubicBezTo>
                  <a:cubicBezTo>
                    <a:pt x="2264" y="16749"/>
                    <a:pt x="995" y="18711"/>
                    <a:pt x="1" y="20779"/>
                  </a:cubicBezTo>
                  <a:lnTo>
                    <a:pt x="145" y="20844"/>
                  </a:lnTo>
                  <a:cubicBezTo>
                    <a:pt x="1126" y="18790"/>
                    <a:pt x="2395" y="16827"/>
                    <a:pt x="3612" y="14930"/>
                  </a:cubicBezTo>
                  <a:cubicBezTo>
                    <a:pt x="4633" y="13373"/>
                    <a:pt x="6451" y="10376"/>
                    <a:pt x="8192" y="7498"/>
                  </a:cubicBezTo>
                  <a:cubicBezTo>
                    <a:pt x="9945" y="4619"/>
                    <a:pt x="11751" y="1649"/>
                    <a:pt x="12758" y="79"/>
                  </a:cubicBezTo>
                  <a:lnTo>
                    <a:pt x="126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535486" y="7842015"/>
              <a:ext cx="816261" cy="1339901"/>
            </a:xfrm>
            <a:custGeom>
              <a:avLst/>
              <a:gdLst/>
              <a:ahLst/>
              <a:cxnLst/>
              <a:rect l="l" t="t" r="r" b="b"/>
              <a:pathLst>
                <a:path w="12667" h="20793" extrusionOk="0">
                  <a:moveTo>
                    <a:pt x="12536" y="1"/>
                  </a:moveTo>
                  <a:cubicBezTo>
                    <a:pt x="10063" y="3861"/>
                    <a:pt x="6006" y="10665"/>
                    <a:pt x="2735" y="16147"/>
                  </a:cubicBezTo>
                  <a:cubicBezTo>
                    <a:pt x="1702" y="17874"/>
                    <a:pt x="746" y="19444"/>
                    <a:pt x="1" y="20714"/>
                  </a:cubicBezTo>
                  <a:lnTo>
                    <a:pt x="144" y="20792"/>
                  </a:lnTo>
                  <a:cubicBezTo>
                    <a:pt x="903" y="19536"/>
                    <a:pt x="1832" y="17966"/>
                    <a:pt x="2879" y="16213"/>
                  </a:cubicBezTo>
                  <a:cubicBezTo>
                    <a:pt x="6137" y="10743"/>
                    <a:pt x="10207" y="3926"/>
                    <a:pt x="12666" y="79"/>
                  </a:cubicBezTo>
                  <a:lnTo>
                    <a:pt x="1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497531" y="7870691"/>
              <a:ext cx="821288" cy="1312063"/>
            </a:xfrm>
            <a:custGeom>
              <a:avLst/>
              <a:gdLst/>
              <a:ahLst/>
              <a:cxnLst/>
              <a:rect l="l" t="t" r="r" b="b"/>
              <a:pathLst>
                <a:path w="12745" h="20361" extrusionOk="0">
                  <a:moveTo>
                    <a:pt x="12614" y="1"/>
                  </a:moveTo>
                  <a:cubicBezTo>
                    <a:pt x="10769" y="2814"/>
                    <a:pt x="7982" y="7341"/>
                    <a:pt x="5300" y="11724"/>
                  </a:cubicBezTo>
                  <a:cubicBezTo>
                    <a:pt x="3272" y="15009"/>
                    <a:pt x="1374" y="18136"/>
                    <a:pt x="0" y="20282"/>
                  </a:cubicBezTo>
                  <a:lnTo>
                    <a:pt x="131" y="20360"/>
                  </a:lnTo>
                  <a:cubicBezTo>
                    <a:pt x="1505" y="18214"/>
                    <a:pt x="3415" y="15100"/>
                    <a:pt x="5430" y="11803"/>
                  </a:cubicBezTo>
                  <a:cubicBezTo>
                    <a:pt x="8113" y="7420"/>
                    <a:pt x="10887" y="2892"/>
                    <a:pt x="12745" y="79"/>
                  </a:cubicBezTo>
                  <a:lnTo>
                    <a:pt x="1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437666" y="7896016"/>
              <a:ext cx="806982" cy="1296017"/>
            </a:xfrm>
            <a:custGeom>
              <a:avLst/>
              <a:gdLst/>
              <a:ahLst/>
              <a:cxnLst/>
              <a:rect l="l" t="t" r="r" b="b"/>
              <a:pathLst>
                <a:path w="12523" h="20112" extrusionOk="0">
                  <a:moveTo>
                    <a:pt x="12365" y="0"/>
                  </a:moveTo>
                  <a:cubicBezTo>
                    <a:pt x="11750" y="1138"/>
                    <a:pt x="8178" y="7131"/>
                    <a:pt x="7393" y="8440"/>
                  </a:cubicBezTo>
                  <a:cubicBezTo>
                    <a:pt x="6399" y="10101"/>
                    <a:pt x="5287" y="11737"/>
                    <a:pt x="4227" y="13333"/>
                  </a:cubicBezTo>
                  <a:cubicBezTo>
                    <a:pt x="2774" y="15466"/>
                    <a:pt x="1270" y="17717"/>
                    <a:pt x="0" y="20033"/>
                  </a:cubicBezTo>
                  <a:lnTo>
                    <a:pt x="157" y="20111"/>
                  </a:lnTo>
                  <a:cubicBezTo>
                    <a:pt x="1414" y="17795"/>
                    <a:pt x="2918" y="15571"/>
                    <a:pt x="4371" y="13412"/>
                  </a:cubicBezTo>
                  <a:cubicBezTo>
                    <a:pt x="5430" y="11829"/>
                    <a:pt x="6543" y="10193"/>
                    <a:pt x="7550" y="8518"/>
                  </a:cubicBezTo>
                  <a:cubicBezTo>
                    <a:pt x="8335" y="7210"/>
                    <a:pt x="11894" y="1230"/>
                    <a:pt x="12522" y="79"/>
                  </a:cubicBezTo>
                  <a:lnTo>
                    <a:pt x="12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401386" y="7924692"/>
              <a:ext cx="814522" cy="1275783"/>
            </a:xfrm>
            <a:custGeom>
              <a:avLst/>
              <a:gdLst/>
              <a:ahLst/>
              <a:cxnLst/>
              <a:rect l="l" t="t" r="r" b="b"/>
              <a:pathLst>
                <a:path w="12640" h="19798" extrusionOk="0">
                  <a:moveTo>
                    <a:pt x="12509" y="0"/>
                  </a:moveTo>
                  <a:cubicBezTo>
                    <a:pt x="11056" y="2251"/>
                    <a:pt x="8963" y="5574"/>
                    <a:pt x="6752" y="9094"/>
                  </a:cubicBezTo>
                  <a:cubicBezTo>
                    <a:pt x="4266" y="13045"/>
                    <a:pt x="1701" y="17141"/>
                    <a:pt x="0" y="19705"/>
                  </a:cubicBezTo>
                  <a:lnTo>
                    <a:pt x="131" y="19797"/>
                  </a:lnTo>
                  <a:cubicBezTo>
                    <a:pt x="1832" y="17219"/>
                    <a:pt x="4396" y="13124"/>
                    <a:pt x="6882" y="9159"/>
                  </a:cubicBezTo>
                  <a:cubicBezTo>
                    <a:pt x="9094" y="5639"/>
                    <a:pt x="11174" y="2316"/>
                    <a:pt x="12640" y="79"/>
                  </a:cubicBezTo>
                  <a:lnTo>
                    <a:pt x="12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351703" y="7944024"/>
              <a:ext cx="807884" cy="1262315"/>
            </a:xfrm>
            <a:custGeom>
              <a:avLst/>
              <a:gdLst/>
              <a:ahLst/>
              <a:cxnLst/>
              <a:rect l="l" t="t" r="r" b="b"/>
              <a:pathLst>
                <a:path w="12537" h="19589" extrusionOk="0">
                  <a:moveTo>
                    <a:pt x="12405" y="1"/>
                  </a:moveTo>
                  <a:cubicBezTo>
                    <a:pt x="8545" y="5222"/>
                    <a:pt x="1388" y="17168"/>
                    <a:pt x="1" y="19497"/>
                  </a:cubicBezTo>
                  <a:lnTo>
                    <a:pt x="145" y="19589"/>
                  </a:lnTo>
                  <a:cubicBezTo>
                    <a:pt x="1532" y="17246"/>
                    <a:pt x="8676" y="5300"/>
                    <a:pt x="12536" y="106"/>
                  </a:cubicBezTo>
                  <a:lnTo>
                    <a:pt x="1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317936" y="7963420"/>
              <a:ext cx="802729" cy="1255549"/>
            </a:xfrm>
            <a:custGeom>
              <a:avLst/>
              <a:gdLst/>
              <a:ahLst/>
              <a:cxnLst/>
              <a:rect l="l" t="t" r="r" b="b"/>
              <a:pathLst>
                <a:path w="12457" h="19484" extrusionOk="0">
                  <a:moveTo>
                    <a:pt x="12326" y="1"/>
                  </a:moveTo>
                  <a:cubicBezTo>
                    <a:pt x="10769" y="2343"/>
                    <a:pt x="8440" y="6085"/>
                    <a:pt x="6163" y="9697"/>
                  </a:cubicBezTo>
                  <a:cubicBezTo>
                    <a:pt x="3887" y="13308"/>
                    <a:pt x="1544" y="17063"/>
                    <a:pt x="0" y="19379"/>
                  </a:cubicBezTo>
                  <a:lnTo>
                    <a:pt x="131" y="19484"/>
                  </a:lnTo>
                  <a:cubicBezTo>
                    <a:pt x="1675" y="17155"/>
                    <a:pt x="4017" y="13413"/>
                    <a:pt x="6294" y="9775"/>
                  </a:cubicBezTo>
                  <a:cubicBezTo>
                    <a:pt x="8571" y="6164"/>
                    <a:pt x="10900" y="2422"/>
                    <a:pt x="12457" y="92"/>
                  </a:cubicBezTo>
                  <a:lnTo>
                    <a:pt x="12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53045" y="7980303"/>
              <a:ext cx="774118" cy="1226873"/>
            </a:xfrm>
            <a:custGeom>
              <a:avLst/>
              <a:gdLst/>
              <a:ahLst/>
              <a:cxnLst/>
              <a:rect l="l" t="t" r="r" b="b"/>
              <a:pathLst>
                <a:path w="12013" h="19039" extrusionOk="0">
                  <a:moveTo>
                    <a:pt x="11882" y="1"/>
                  </a:moveTo>
                  <a:cubicBezTo>
                    <a:pt x="8388" y="4894"/>
                    <a:pt x="1375" y="16644"/>
                    <a:pt x="1" y="18960"/>
                  </a:cubicBezTo>
                  <a:lnTo>
                    <a:pt x="145" y="19039"/>
                  </a:lnTo>
                  <a:cubicBezTo>
                    <a:pt x="1519" y="16736"/>
                    <a:pt x="8545" y="4973"/>
                    <a:pt x="12013" y="92"/>
                  </a:cubicBezTo>
                  <a:lnTo>
                    <a:pt x="11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33"/>
          <p:cNvSpPr/>
          <p:nvPr/>
        </p:nvSpPr>
        <p:spPr>
          <a:xfrm rot="540770">
            <a:off x="-553828" y="-291630"/>
            <a:ext cx="1000892" cy="3563374"/>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rot="-9807588">
            <a:off x="8536982" y="4334919"/>
            <a:ext cx="1196503" cy="803103"/>
          </a:xfrm>
          <a:custGeom>
            <a:avLst/>
            <a:gdLst/>
            <a:ahLst/>
            <a:cxnLst/>
            <a:rect l="l" t="t" r="r" b="b"/>
            <a:pathLst>
              <a:path w="18568" h="12463" extrusionOk="0">
                <a:moveTo>
                  <a:pt x="184" y="0"/>
                </a:moveTo>
                <a:lnTo>
                  <a:pt x="0" y="1440"/>
                </a:lnTo>
                <a:cubicBezTo>
                  <a:pt x="2421" y="4214"/>
                  <a:pt x="3337" y="8021"/>
                  <a:pt x="5509" y="10978"/>
                </a:cubicBezTo>
                <a:cubicBezTo>
                  <a:pt x="5941" y="11567"/>
                  <a:pt x="6464" y="12156"/>
                  <a:pt x="7171" y="12365"/>
                </a:cubicBezTo>
                <a:cubicBezTo>
                  <a:pt x="7387" y="12434"/>
                  <a:pt x="7609" y="12462"/>
                  <a:pt x="7834" y="12462"/>
                </a:cubicBezTo>
                <a:cubicBezTo>
                  <a:pt x="8386" y="12462"/>
                  <a:pt x="8953" y="12290"/>
                  <a:pt x="9474" y="12104"/>
                </a:cubicBezTo>
                <a:cubicBezTo>
                  <a:pt x="11332" y="11436"/>
                  <a:pt x="13150" y="10573"/>
                  <a:pt x="14838" y="9526"/>
                </a:cubicBezTo>
                <a:cubicBezTo>
                  <a:pt x="16147" y="8702"/>
                  <a:pt x="17429" y="7747"/>
                  <a:pt x="18293" y="6451"/>
                </a:cubicBezTo>
                <a:cubicBezTo>
                  <a:pt x="18437" y="6255"/>
                  <a:pt x="18567" y="6019"/>
                  <a:pt x="18554" y="5784"/>
                </a:cubicBezTo>
                <a:cubicBezTo>
                  <a:pt x="18541" y="5300"/>
                  <a:pt x="18044" y="5025"/>
                  <a:pt x="17599" y="4842"/>
                </a:cubicBezTo>
                <a:cubicBezTo>
                  <a:pt x="12012" y="2578"/>
                  <a:pt x="6739" y="1191"/>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33"/>
          <p:cNvGrpSpPr/>
          <p:nvPr/>
        </p:nvGrpSpPr>
        <p:grpSpPr>
          <a:xfrm>
            <a:off x="-211801" y="-348031"/>
            <a:ext cx="764774" cy="1416585"/>
            <a:chOff x="2310249" y="4723119"/>
            <a:chExt cx="764774" cy="1416585"/>
          </a:xfrm>
        </p:grpSpPr>
        <p:sp>
          <p:nvSpPr>
            <p:cNvPr id="871" name="Google Shape;871;p33"/>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4"/>
          <p:cNvSpPr/>
          <p:nvPr/>
        </p:nvSpPr>
        <p:spPr>
          <a:xfrm rot="-5918381">
            <a:off x="469566" y="-620278"/>
            <a:ext cx="500882" cy="1820458"/>
          </a:xfrm>
          <a:custGeom>
            <a:avLst/>
            <a:gdLst/>
            <a:ahLst/>
            <a:cxnLst/>
            <a:rect l="l" t="t" r="r" b="b"/>
            <a:pathLst>
              <a:path w="7773" h="28251" extrusionOk="0">
                <a:moveTo>
                  <a:pt x="3181" y="1"/>
                </a:moveTo>
                <a:cubicBezTo>
                  <a:pt x="2367" y="1"/>
                  <a:pt x="1564" y="282"/>
                  <a:pt x="1034" y="919"/>
                </a:cubicBezTo>
                <a:cubicBezTo>
                  <a:pt x="1" y="2122"/>
                  <a:pt x="79" y="4268"/>
                  <a:pt x="66" y="5786"/>
                </a:cubicBezTo>
                <a:cubicBezTo>
                  <a:pt x="53" y="7592"/>
                  <a:pt x="197" y="9371"/>
                  <a:pt x="236" y="11164"/>
                </a:cubicBezTo>
                <a:cubicBezTo>
                  <a:pt x="302" y="14998"/>
                  <a:pt x="432" y="18818"/>
                  <a:pt x="642" y="22652"/>
                </a:cubicBezTo>
                <a:cubicBezTo>
                  <a:pt x="707" y="23830"/>
                  <a:pt x="786" y="25034"/>
                  <a:pt x="1257" y="26120"/>
                </a:cubicBezTo>
                <a:cubicBezTo>
                  <a:pt x="1741" y="27193"/>
                  <a:pt x="2696" y="28135"/>
                  <a:pt x="3874" y="28239"/>
                </a:cubicBezTo>
                <a:cubicBezTo>
                  <a:pt x="3954" y="28247"/>
                  <a:pt x="4034" y="28251"/>
                  <a:pt x="4113" y="28251"/>
                </a:cubicBezTo>
                <a:cubicBezTo>
                  <a:pt x="5366" y="28251"/>
                  <a:pt x="6486" y="27305"/>
                  <a:pt x="7040" y="26185"/>
                </a:cubicBezTo>
                <a:cubicBezTo>
                  <a:pt x="7629" y="24968"/>
                  <a:pt x="7694" y="23594"/>
                  <a:pt x="7720" y="22260"/>
                </a:cubicBezTo>
                <a:cubicBezTo>
                  <a:pt x="7773" y="20428"/>
                  <a:pt x="7760" y="18583"/>
                  <a:pt x="7734" y="16712"/>
                </a:cubicBezTo>
                <a:cubicBezTo>
                  <a:pt x="7655" y="13441"/>
                  <a:pt x="7498" y="10169"/>
                  <a:pt x="7302" y="6911"/>
                </a:cubicBezTo>
                <a:cubicBezTo>
                  <a:pt x="7145" y="4491"/>
                  <a:pt x="7367" y="1678"/>
                  <a:pt x="4829" y="395"/>
                </a:cubicBezTo>
                <a:cubicBezTo>
                  <a:pt x="4336" y="141"/>
                  <a:pt x="3756" y="1"/>
                  <a:pt x="3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txBox="1">
            <a:spLocks noGrp="1"/>
          </p:cNvSpPr>
          <p:nvPr>
            <p:ph type="body" idx="1"/>
          </p:nvPr>
        </p:nvSpPr>
        <p:spPr>
          <a:xfrm>
            <a:off x="607775" y="1052300"/>
            <a:ext cx="7928400" cy="35520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Krub"/>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a:buAutoNum type="romanLcPeriod"/>
              <a:defRPr>
                <a:solidFill>
                  <a:srgbClr val="434343"/>
                </a:solidFill>
              </a:defRPr>
            </a:lvl9pPr>
          </a:lstStyle>
          <a:p>
            <a:endParaRPr/>
          </a:p>
        </p:txBody>
      </p:sp>
      <p:sp>
        <p:nvSpPr>
          <p:cNvPr id="76" name="Google Shape;76;p4"/>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4"/>
          <p:cNvSpPr/>
          <p:nvPr/>
        </p:nvSpPr>
        <p:spPr>
          <a:xfrm>
            <a:off x="7262109" y="-534123"/>
            <a:ext cx="1823845" cy="1825843"/>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1640793">
            <a:off x="7280457" y="-1567453"/>
            <a:ext cx="2641045" cy="2931108"/>
            <a:chOff x="-724360" y="4737489"/>
            <a:chExt cx="2640880" cy="2930925"/>
          </a:xfrm>
        </p:grpSpPr>
        <p:sp>
          <p:nvSpPr>
            <p:cNvPr id="79" name="Google Shape;79;p4"/>
            <p:cNvSpPr/>
            <p:nvPr/>
          </p:nvSpPr>
          <p:spPr>
            <a:xfrm>
              <a:off x="-724360" y="4737489"/>
              <a:ext cx="2601249" cy="2930925"/>
            </a:xfrm>
            <a:custGeom>
              <a:avLst/>
              <a:gdLst/>
              <a:ahLst/>
              <a:cxnLst/>
              <a:rect l="l" t="t" r="r" b="b"/>
              <a:pathLst>
                <a:path w="40367" h="45483" extrusionOk="0">
                  <a:moveTo>
                    <a:pt x="145" y="0"/>
                  </a:moveTo>
                  <a:lnTo>
                    <a:pt x="131" y="1309"/>
                  </a:lnTo>
                  <a:cubicBezTo>
                    <a:pt x="66" y="5718"/>
                    <a:pt x="1" y="10285"/>
                    <a:pt x="419" y="14629"/>
                  </a:cubicBezTo>
                  <a:cubicBezTo>
                    <a:pt x="851" y="19313"/>
                    <a:pt x="1924" y="23395"/>
                    <a:pt x="3651" y="27164"/>
                  </a:cubicBezTo>
                  <a:cubicBezTo>
                    <a:pt x="6399" y="33065"/>
                    <a:pt x="11737" y="38089"/>
                    <a:pt x="18712" y="41321"/>
                  </a:cubicBezTo>
                  <a:cubicBezTo>
                    <a:pt x="24600" y="44056"/>
                    <a:pt x="31639" y="45482"/>
                    <a:pt x="39110" y="45482"/>
                  </a:cubicBezTo>
                  <a:cubicBezTo>
                    <a:pt x="39398" y="45482"/>
                    <a:pt x="39680" y="45476"/>
                    <a:pt x="39957" y="45476"/>
                  </a:cubicBezTo>
                  <a:cubicBezTo>
                    <a:pt x="40095" y="45476"/>
                    <a:pt x="40231" y="45478"/>
                    <a:pt x="40367" y="45482"/>
                  </a:cubicBezTo>
                  <a:lnTo>
                    <a:pt x="40367" y="45312"/>
                  </a:lnTo>
                  <a:cubicBezTo>
                    <a:pt x="39914" y="45323"/>
                    <a:pt x="39463" y="45328"/>
                    <a:pt x="39014" y="45328"/>
                  </a:cubicBezTo>
                  <a:cubicBezTo>
                    <a:pt x="31590" y="45328"/>
                    <a:pt x="24625" y="43905"/>
                    <a:pt x="18777" y="41191"/>
                  </a:cubicBezTo>
                  <a:cubicBezTo>
                    <a:pt x="11829" y="37972"/>
                    <a:pt x="6517" y="32960"/>
                    <a:pt x="3795" y="27098"/>
                  </a:cubicBezTo>
                  <a:cubicBezTo>
                    <a:pt x="2068" y="23343"/>
                    <a:pt x="1021" y="19274"/>
                    <a:pt x="576" y="14616"/>
                  </a:cubicBezTo>
                  <a:cubicBezTo>
                    <a:pt x="171" y="10285"/>
                    <a:pt x="236" y="5718"/>
                    <a:pt x="302" y="1309"/>
                  </a:cubicBezTo>
                  <a:lnTo>
                    <a:pt x="3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683891" y="4780471"/>
              <a:ext cx="2534619" cy="2854176"/>
            </a:xfrm>
            <a:custGeom>
              <a:avLst/>
              <a:gdLst/>
              <a:ahLst/>
              <a:cxnLst/>
              <a:rect l="l" t="t" r="r" b="b"/>
              <a:pathLst>
                <a:path w="39333" h="44292" extrusionOk="0">
                  <a:moveTo>
                    <a:pt x="262" y="1"/>
                  </a:moveTo>
                  <a:cubicBezTo>
                    <a:pt x="132" y="5234"/>
                    <a:pt x="1" y="10625"/>
                    <a:pt x="760" y="15911"/>
                  </a:cubicBezTo>
                  <a:cubicBezTo>
                    <a:pt x="1636" y="21839"/>
                    <a:pt x="3573" y="26876"/>
                    <a:pt x="6556" y="30880"/>
                  </a:cubicBezTo>
                  <a:cubicBezTo>
                    <a:pt x="9880" y="35342"/>
                    <a:pt x="14983" y="39084"/>
                    <a:pt x="20897" y="41374"/>
                  </a:cubicBezTo>
                  <a:cubicBezTo>
                    <a:pt x="25817" y="43297"/>
                    <a:pt x="31443" y="44292"/>
                    <a:pt x="37252" y="44292"/>
                  </a:cubicBezTo>
                  <a:cubicBezTo>
                    <a:pt x="37946" y="44292"/>
                    <a:pt x="38626" y="44266"/>
                    <a:pt x="39333" y="44253"/>
                  </a:cubicBezTo>
                  <a:lnTo>
                    <a:pt x="39333" y="44096"/>
                  </a:lnTo>
                  <a:cubicBezTo>
                    <a:pt x="38651" y="44123"/>
                    <a:pt x="37971" y="44137"/>
                    <a:pt x="37293" y="44137"/>
                  </a:cubicBezTo>
                  <a:cubicBezTo>
                    <a:pt x="31498" y="44137"/>
                    <a:pt x="25896" y="43140"/>
                    <a:pt x="20975" y="41230"/>
                  </a:cubicBezTo>
                  <a:cubicBezTo>
                    <a:pt x="15087" y="38940"/>
                    <a:pt x="10023" y="35224"/>
                    <a:pt x="6700" y="30776"/>
                  </a:cubicBezTo>
                  <a:cubicBezTo>
                    <a:pt x="3730" y="26785"/>
                    <a:pt x="1793" y="21786"/>
                    <a:pt x="930" y="15885"/>
                  </a:cubicBezTo>
                  <a:cubicBezTo>
                    <a:pt x="145" y="10612"/>
                    <a:pt x="289" y="5221"/>
                    <a:pt x="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645936" y="4786399"/>
              <a:ext cx="2521988" cy="2812033"/>
            </a:xfrm>
            <a:custGeom>
              <a:avLst/>
              <a:gdLst/>
              <a:ahLst/>
              <a:cxnLst/>
              <a:rect l="l" t="t" r="r" b="b"/>
              <a:pathLst>
                <a:path w="39137" h="43638" extrusionOk="0">
                  <a:moveTo>
                    <a:pt x="223" y="0"/>
                  </a:moveTo>
                  <a:cubicBezTo>
                    <a:pt x="0" y="6660"/>
                    <a:pt x="40" y="13752"/>
                    <a:pt x="2055" y="20543"/>
                  </a:cubicBezTo>
                  <a:cubicBezTo>
                    <a:pt x="4227" y="27910"/>
                    <a:pt x="8610" y="33968"/>
                    <a:pt x="14407" y="37631"/>
                  </a:cubicBezTo>
                  <a:cubicBezTo>
                    <a:pt x="16566" y="38992"/>
                    <a:pt x="19039" y="40144"/>
                    <a:pt x="21983" y="41125"/>
                  </a:cubicBezTo>
                  <a:cubicBezTo>
                    <a:pt x="26929" y="42774"/>
                    <a:pt x="32332" y="43637"/>
                    <a:pt x="37645" y="43637"/>
                  </a:cubicBezTo>
                  <a:cubicBezTo>
                    <a:pt x="38142" y="43637"/>
                    <a:pt x="38652" y="43624"/>
                    <a:pt x="39136" y="43598"/>
                  </a:cubicBezTo>
                  <a:lnTo>
                    <a:pt x="39136" y="43428"/>
                  </a:lnTo>
                  <a:cubicBezTo>
                    <a:pt x="38629" y="43444"/>
                    <a:pt x="38121" y="43452"/>
                    <a:pt x="37612" y="43452"/>
                  </a:cubicBezTo>
                  <a:cubicBezTo>
                    <a:pt x="32328" y="43452"/>
                    <a:pt x="26963" y="42589"/>
                    <a:pt x="22022" y="40942"/>
                  </a:cubicBezTo>
                  <a:cubicBezTo>
                    <a:pt x="19104" y="39960"/>
                    <a:pt x="16631" y="38835"/>
                    <a:pt x="14485" y="37474"/>
                  </a:cubicBezTo>
                  <a:cubicBezTo>
                    <a:pt x="8728" y="33824"/>
                    <a:pt x="4384" y="27792"/>
                    <a:pt x="2199" y="20478"/>
                  </a:cubicBezTo>
                  <a:cubicBezTo>
                    <a:pt x="210" y="13726"/>
                    <a:pt x="144" y="664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600377" y="4792263"/>
              <a:ext cx="2484033" cy="2768214"/>
            </a:xfrm>
            <a:custGeom>
              <a:avLst/>
              <a:gdLst/>
              <a:ahLst/>
              <a:cxnLst/>
              <a:rect l="l" t="t" r="r" b="b"/>
              <a:pathLst>
                <a:path w="38548" h="42958" extrusionOk="0">
                  <a:moveTo>
                    <a:pt x="0" y="1"/>
                  </a:moveTo>
                  <a:cubicBezTo>
                    <a:pt x="92" y="5575"/>
                    <a:pt x="209" y="11345"/>
                    <a:pt x="1387" y="16945"/>
                  </a:cubicBezTo>
                  <a:cubicBezTo>
                    <a:pt x="2722" y="23239"/>
                    <a:pt x="5273" y="28434"/>
                    <a:pt x="8989" y="32398"/>
                  </a:cubicBezTo>
                  <a:cubicBezTo>
                    <a:pt x="12378" y="36010"/>
                    <a:pt x="17010" y="38875"/>
                    <a:pt x="22375" y="40668"/>
                  </a:cubicBezTo>
                  <a:cubicBezTo>
                    <a:pt x="26915" y="42199"/>
                    <a:pt x="31926" y="42957"/>
                    <a:pt x="37265" y="42957"/>
                  </a:cubicBezTo>
                  <a:cubicBezTo>
                    <a:pt x="37697" y="42957"/>
                    <a:pt x="38115" y="42957"/>
                    <a:pt x="38547" y="42944"/>
                  </a:cubicBezTo>
                  <a:lnTo>
                    <a:pt x="38547" y="42787"/>
                  </a:lnTo>
                  <a:cubicBezTo>
                    <a:pt x="38125" y="42797"/>
                    <a:pt x="37704" y="42802"/>
                    <a:pt x="37286" y="42802"/>
                  </a:cubicBezTo>
                  <a:cubicBezTo>
                    <a:pt x="31939" y="42802"/>
                    <a:pt x="26940" y="42028"/>
                    <a:pt x="22414" y="40511"/>
                  </a:cubicBezTo>
                  <a:cubicBezTo>
                    <a:pt x="17062" y="38705"/>
                    <a:pt x="12470" y="35866"/>
                    <a:pt x="9107" y="32280"/>
                  </a:cubicBezTo>
                  <a:cubicBezTo>
                    <a:pt x="5430" y="28342"/>
                    <a:pt x="2879" y="23174"/>
                    <a:pt x="1544" y="16906"/>
                  </a:cubicBezTo>
                  <a:cubicBezTo>
                    <a:pt x="366" y="11332"/>
                    <a:pt x="262" y="5575"/>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73441" y="4797354"/>
              <a:ext cx="2437701" cy="2736122"/>
            </a:xfrm>
            <a:custGeom>
              <a:avLst/>
              <a:gdLst/>
              <a:ahLst/>
              <a:cxnLst/>
              <a:rect l="l" t="t" r="r" b="b"/>
              <a:pathLst>
                <a:path w="37829" h="42460" extrusionOk="0">
                  <a:moveTo>
                    <a:pt x="1" y="0"/>
                  </a:moveTo>
                  <a:cubicBezTo>
                    <a:pt x="171" y="5561"/>
                    <a:pt x="629" y="12823"/>
                    <a:pt x="2618" y="19784"/>
                  </a:cubicBezTo>
                  <a:cubicBezTo>
                    <a:pt x="3285" y="22126"/>
                    <a:pt x="4005" y="24010"/>
                    <a:pt x="4881" y="25685"/>
                  </a:cubicBezTo>
                  <a:cubicBezTo>
                    <a:pt x="7760" y="31246"/>
                    <a:pt x="12300" y="35669"/>
                    <a:pt x="18044" y="38443"/>
                  </a:cubicBezTo>
                  <a:cubicBezTo>
                    <a:pt x="23396" y="41034"/>
                    <a:pt x="30265" y="42460"/>
                    <a:pt x="37410" y="42460"/>
                  </a:cubicBezTo>
                  <a:lnTo>
                    <a:pt x="37828" y="42460"/>
                  </a:lnTo>
                  <a:lnTo>
                    <a:pt x="37828" y="42290"/>
                  </a:lnTo>
                  <a:cubicBezTo>
                    <a:pt x="37698" y="42291"/>
                    <a:pt x="37568" y="42291"/>
                    <a:pt x="37438" y="42291"/>
                  </a:cubicBezTo>
                  <a:cubicBezTo>
                    <a:pt x="30303" y="42291"/>
                    <a:pt x="23456" y="40882"/>
                    <a:pt x="18110" y="38299"/>
                  </a:cubicBezTo>
                  <a:cubicBezTo>
                    <a:pt x="12405" y="35538"/>
                    <a:pt x="7865" y="31155"/>
                    <a:pt x="5025" y="25607"/>
                  </a:cubicBezTo>
                  <a:cubicBezTo>
                    <a:pt x="4162" y="23932"/>
                    <a:pt x="3455" y="22061"/>
                    <a:pt x="2788" y="19745"/>
                  </a:cubicBezTo>
                  <a:cubicBezTo>
                    <a:pt x="786" y="12784"/>
                    <a:pt x="328" y="5535"/>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32135" y="4784659"/>
              <a:ext cx="2437701" cy="2720141"/>
            </a:xfrm>
            <a:custGeom>
              <a:avLst/>
              <a:gdLst/>
              <a:ahLst/>
              <a:cxnLst/>
              <a:rect l="l" t="t" r="r" b="b"/>
              <a:pathLst>
                <a:path w="37829" h="42212" extrusionOk="0">
                  <a:moveTo>
                    <a:pt x="158" y="1"/>
                  </a:moveTo>
                  <a:lnTo>
                    <a:pt x="1" y="14"/>
                  </a:lnTo>
                  <a:cubicBezTo>
                    <a:pt x="420" y="7197"/>
                    <a:pt x="851" y="14643"/>
                    <a:pt x="3403" y="21617"/>
                  </a:cubicBezTo>
                  <a:cubicBezTo>
                    <a:pt x="6268" y="29454"/>
                    <a:pt x="11515" y="35447"/>
                    <a:pt x="18202" y="38483"/>
                  </a:cubicBezTo>
                  <a:cubicBezTo>
                    <a:pt x="20622" y="39595"/>
                    <a:pt x="23422" y="40419"/>
                    <a:pt x="27230" y="41139"/>
                  </a:cubicBezTo>
                  <a:cubicBezTo>
                    <a:pt x="30148" y="41688"/>
                    <a:pt x="33236" y="42212"/>
                    <a:pt x="36507" y="42212"/>
                  </a:cubicBezTo>
                  <a:cubicBezTo>
                    <a:pt x="36965" y="42212"/>
                    <a:pt x="37410" y="42212"/>
                    <a:pt x="37828" y="42160"/>
                  </a:cubicBezTo>
                  <a:lnTo>
                    <a:pt x="37828" y="42003"/>
                  </a:lnTo>
                  <a:cubicBezTo>
                    <a:pt x="37369" y="42025"/>
                    <a:pt x="36914" y="42035"/>
                    <a:pt x="36461" y="42035"/>
                  </a:cubicBezTo>
                  <a:cubicBezTo>
                    <a:pt x="33213" y="42035"/>
                    <a:pt x="30137" y="41496"/>
                    <a:pt x="27243" y="40956"/>
                  </a:cubicBezTo>
                  <a:cubicBezTo>
                    <a:pt x="23435" y="40236"/>
                    <a:pt x="20675" y="39412"/>
                    <a:pt x="18254" y="38326"/>
                  </a:cubicBezTo>
                  <a:cubicBezTo>
                    <a:pt x="11607" y="35316"/>
                    <a:pt x="6399" y="29363"/>
                    <a:pt x="3547" y="21551"/>
                  </a:cubicBezTo>
                  <a:cubicBezTo>
                    <a:pt x="1008" y="14590"/>
                    <a:pt x="577" y="7184"/>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84063" y="4777958"/>
              <a:ext cx="2360115" cy="2691465"/>
            </a:xfrm>
            <a:custGeom>
              <a:avLst/>
              <a:gdLst/>
              <a:ahLst/>
              <a:cxnLst/>
              <a:rect l="l" t="t" r="r" b="b"/>
              <a:pathLst>
                <a:path w="36625" h="41767" extrusionOk="0">
                  <a:moveTo>
                    <a:pt x="1" y="0"/>
                  </a:moveTo>
                  <a:cubicBezTo>
                    <a:pt x="328" y="7380"/>
                    <a:pt x="694" y="15008"/>
                    <a:pt x="3534" y="22100"/>
                  </a:cubicBezTo>
                  <a:cubicBezTo>
                    <a:pt x="4999" y="25685"/>
                    <a:pt x="7040" y="29048"/>
                    <a:pt x="9644" y="32097"/>
                  </a:cubicBezTo>
                  <a:cubicBezTo>
                    <a:pt x="11110" y="33811"/>
                    <a:pt x="12470" y="35093"/>
                    <a:pt x="13910" y="36088"/>
                  </a:cubicBezTo>
                  <a:cubicBezTo>
                    <a:pt x="15925" y="37475"/>
                    <a:pt x="18358" y="38574"/>
                    <a:pt x="21826" y="39607"/>
                  </a:cubicBezTo>
                  <a:cubicBezTo>
                    <a:pt x="26576" y="41020"/>
                    <a:pt x="31378" y="41766"/>
                    <a:pt x="35761" y="41766"/>
                  </a:cubicBezTo>
                  <a:lnTo>
                    <a:pt x="36624" y="41753"/>
                  </a:lnTo>
                  <a:lnTo>
                    <a:pt x="36624" y="41596"/>
                  </a:lnTo>
                  <a:cubicBezTo>
                    <a:pt x="36314" y="41604"/>
                    <a:pt x="36002" y="41608"/>
                    <a:pt x="35688" y="41608"/>
                  </a:cubicBezTo>
                  <a:cubicBezTo>
                    <a:pt x="31343" y="41608"/>
                    <a:pt x="26588" y="40853"/>
                    <a:pt x="21878" y="39450"/>
                  </a:cubicBezTo>
                  <a:cubicBezTo>
                    <a:pt x="18437" y="38417"/>
                    <a:pt x="16003" y="37344"/>
                    <a:pt x="14001" y="35957"/>
                  </a:cubicBezTo>
                  <a:cubicBezTo>
                    <a:pt x="12562" y="34949"/>
                    <a:pt x="11227" y="33693"/>
                    <a:pt x="9762" y="31992"/>
                  </a:cubicBezTo>
                  <a:cubicBezTo>
                    <a:pt x="7184" y="28970"/>
                    <a:pt x="5143" y="25620"/>
                    <a:pt x="3704" y="22035"/>
                  </a:cubicBezTo>
                  <a:cubicBezTo>
                    <a:pt x="851" y="14969"/>
                    <a:pt x="511" y="7367"/>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34315" y="4791426"/>
              <a:ext cx="2325511" cy="2630763"/>
            </a:xfrm>
            <a:custGeom>
              <a:avLst/>
              <a:gdLst/>
              <a:ahLst/>
              <a:cxnLst/>
              <a:rect l="l" t="t" r="r" b="b"/>
              <a:pathLst>
                <a:path w="36088" h="40825" extrusionOk="0">
                  <a:moveTo>
                    <a:pt x="1" y="1"/>
                  </a:moveTo>
                  <a:cubicBezTo>
                    <a:pt x="105" y="7223"/>
                    <a:pt x="773" y="12627"/>
                    <a:pt x="2160" y="17534"/>
                  </a:cubicBezTo>
                  <a:cubicBezTo>
                    <a:pt x="3939" y="23841"/>
                    <a:pt x="6949" y="29101"/>
                    <a:pt x="11070" y="33196"/>
                  </a:cubicBezTo>
                  <a:cubicBezTo>
                    <a:pt x="12169" y="34282"/>
                    <a:pt x="13151" y="35107"/>
                    <a:pt x="14184" y="35761"/>
                  </a:cubicBezTo>
                  <a:cubicBezTo>
                    <a:pt x="15676" y="36703"/>
                    <a:pt x="17377" y="37396"/>
                    <a:pt x="18686" y="37881"/>
                  </a:cubicBezTo>
                  <a:cubicBezTo>
                    <a:pt x="23932" y="39843"/>
                    <a:pt x="29022" y="40825"/>
                    <a:pt x="33864" y="40825"/>
                  </a:cubicBezTo>
                  <a:cubicBezTo>
                    <a:pt x="34596" y="40825"/>
                    <a:pt x="35329" y="40798"/>
                    <a:pt x="36088" y="40759"/>
                  </a:cubicBezTo>
                  <a:lnTo>
                    <a:pt x="36062" y="40602"/>
                  </a:lnTo>
                  <a:cubicBezTo>
                    <a:pt x="35325" y="40650"/>
                    <a:pt x="34582" y="40674"/>
                    <a:pt x="33832" y="40674"/>
                  </a:cubicBezTo>
                  <a:cubicBezTo>
                    <a:pt x="29030" y="40674"/>
                    <a:pt x="23970" y="39695"/>
                    <a:pt x="18764" y="37737"/>
                  </a:cubicBezTo>
                  <a:cubicBezTo>
                    <a:pt x="17469" y="37252"/>
                    <a:pt x="15781" y="36559"/>
                    <a:pt x="14302" y="35617"/>
                  </a:cubicBezTo>
                  <a:cubicBezTo>
                    <a:pt x="13282" y="34963"/>
                    <a:pt x="12300" y="34151"/>
                    <a:pt x="11201" y="33078"/>
                  </a:cubicBezTo>
                  <a:cubicBezTo>
                    <a:pt x="7093" y="29022"/>
                    <a:pt x="4109" y="23775"/>
                    <a:pt x="2330" y="17508"/>
                  </a:cubicBezTo>
                  <a:cubicBezTo>
                    <a:pt x="930" y="12601"/>
                    <a:pt x="262" y="7223"/>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04802" y="4788075"/>
              <a:ext cx="2237872" cy="2590295"/>
            </a:xfrm>
            <a:custGeom>
              <a:avLst/>
              <a:gdLst/>
              <a:ahLst/>
              <a:cxnLst/>
              <a:rect l="l" t="t" r="r" b="b"/>
              <a:pathLst>
                <a:path w="34728" h="40197" extrusionOk="0">
                  <a:moveTo>
                    <a:pt x="145" y="0"/>
                  </a:moveTo>
                  <a:cubicBezTo>
                    <a:pt x="1" y="12719"/>
                    <a:pt x="3154" y="23186"/>
                    <a:pt x="9539" y="31076"/>
                  </a:cubicBezTo>
                  <a:cubicBezTo>
                    <a:pt x="10809" y="32659"/>
                    <a:pt x="11921" y="33732"/>
                    <a:pt x="13138" y="34609"/>
                  </a:cubicBezTo>
                  <a:cubicBezTo>
                    <a:pt x="15087" y="35996"/>
                    <a:pt x="17456" y="36860"/>
                    <a:pt x="19536" y="37566"/>
                  </a:cubicBezTo>
                  <a:cubicBezTo>
                    <a:pt x="23435" y="38888"/>
                    <a:pt x="27949" y="40196"/>
                    <a:pt x="32581" y="40196"/>
                  </a:cubicBezTo>
                  <a:cubicBezTo>
                    <a:pt x="33301" y="40196"/>
                    <a:pt x="34021" y="40170"/>
                    <a:pt x="34727" y="40078"/>
                  </a:cubicBezTo>
                  <a:lnTo>
                    <a:pt x="34714" y="39921"/>
                  </a:lnTo>
                  <a:cubicBezTo>
                    <a:pt x="33990" y="39991"/>
                    <a:pt x="33266" y="40023"/>
                    <a:pt x="32544" y="40023"/>
                  </a:cubicBezTo>
                  <a:cubicBezTo>
                    <a:pt x="27949" y="40023"/>
                    <a:pt x="23454" y="38719"/>
                    <a:pt x="19575" y="37396"/>
                  </a:cubicBezTo>
                  <a:cubicBezTo>
                    <a:pt x="17521" y="36703"/>
                    <a:pt x="15166" y="35826"/>
                    <a:pt x="13229" y="34452"/>
                  </a:cubicBezTo>
                  <a:cubicBezTo>
                    <a:pt x="12038" y="33602"/>
                    <a:pt x="10939" y="32529"/>
                    <a:pt x="9670" y="30958"/>
                  </a:cubicBezTo>
                  <a:cubicBezTo>
                    <a:pt x="3311" y="23108"/>
                    <a:pt x="171" y="12692"/>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365171" y="4815011"/>
              <a:ext cx="2236132" cy="2522053"/>
            </a:xfrm>
            <a:custGeom>
              <a:avLst/>
              <a:gdLst/>
              <a:ahLst/>
              <a:cxnLst/>
              <a:rect l="l" t="t" r="r" b="b"/>
              <a:pathLst>
                <a:path w="34701" h="39138" extrusionOk="0">
                  <a:moveTo>
                    <a:pt x="1" y="1"/>
                  </a:moveTo>
                  <a:cubicBezTo>
                    <a:pt x="118" y="8571"/>
                    <a:pt x="1623" y="16003"/>
                    <a:pt x="4620" y="22716"/>
                  </a:cubicBezTo>
                  <a:cubicBezTo>
                    <a:pt x="6334" y="26602"/>
                    <a:pt x="9422" y="30658"/>
                    <a:pt x="12667" y="33314"/>
                  </a:cubicBezTo>
                  <a:cubicBezTo>
                    <a:pt x="15218" y="35408"/>
                    <a:pt x="18555" y="36429"/>
                    <a:pt x="22336" y="37462"/>
                  </a:cubicBezTo>
                  <a:cubicBezTo>
                    <a:pt x="26549" y="38601"/>
                    <a:pt x="29938" y="39137"/>
                    <a:pt x="33039" y="39137"/>
                  </a:cubicBezTo>
                  <a:cubicBezTo>
                    <a:pt x="33615" y="39137"/>
                    <a:pt x="34178" y="39124"/>
                    <a:pt x="34701" y="39072"/>
                  </a:cubicBezTo>
                  <a:lnTo>
                    <a:pt x="34675" y="38915"/>
                  </a:lnTo>
                  <a:cubicBezTo>
                    <a:pt x="34132" y="38949"/>
                    <a:pt x="33584" y="38966"/>
                    <a:pt x="33028" y="38966"/>
                  </a:cubicBezTo>
                  <a:cubicBezTo>
                    <a:pt x="29932" y="38966"/>
                    <a:pt x="26565" y="38434"/>
                    <a:pt x="22362" y="37292"/>
                  </a:cubicBezTo>
                  <a:cubicBezTo>
                    <a:pt x="18607" y="36285"/>
                    <a:pt x="15283" y="35264"/>
                    <a:pt x="12758" y="33184"/>
                  </a:cubicBezTo>
                  <a:cubicBezTo>
                    <a:pt x="9539" y="30540"/>
                    <a:pt x="6478" y="26497"/>
                    <a:pt x="4763" y="22650"/>
                  </a:cubicBezTo>
                  <a:cubicBezTo>
                    <a:pt x="1793" y="15964"/>
                    <a:pt x="289" y="8558"/>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328891" y="4801543"/>
              <a:ext cx="2245412" cy="2494150"/>
            </a:xfrm>
            <a:custGeom>
              <a:avLst/>
              <a:gdLst/>
              <a:ahLst/>
              <a:cxnLst/>
              <a:rect l="l" t="t" r="r" b="b"/>
              <a:pathLst>
                <a:path w="34845" h="38705" extrusionOk="0">
                  <a:moveTo>
                    <a:pt x="144" y="1"/>
                  </a:moveTo>
                  <a:cubicBezTo>
                    <a:pt x="0" y="8990"/>
                    <a:pt x="2028" y="17691"/>
                    <a:pt x="6032" y="25162"/>
                  </a:cubicBezTo>
                  <a:cubicBezTo>
                    <a:pt x="7144" y="27243"/>
                    <a:pt x="8688" y="29258"/>
                    <a:pt x="10612" y="31168"/>
                  </a:cubicBezTo>
                  <a:cubicBezTo>
                    <a:pt x="14119" y="34662"/>
                    <a:pt x="19614" y="37004"/>
                    <a:pt x="26928" y="38182"/>
                  </a:cubicBezTo>
                  <a:cubicBezTo>
                    <a:pt x="28525" y="38456"/>
                    <a:pt x="30474" y="38705"/>
                    <a:pt x="32555" y="38705"/>
                  </a:cubicBezTo>
                  <a:cubicBezTo>
                    <a:pt x="33301" y="38705"/>
                    <a:pt x="34073" y="38666"/>
                    <a:pt x="34845" y="38587"/>
                  </a:cubicBezTo>
                  <a:lnTo>
                    <a:pt x="34818" y="38417"/>
                  </a:lnTo>
                  <a:cubicBezTo>
                    <a:pt x="34054" y="38501"/>
                    <a:pt x="33289" y="38537"/>
                    <a:pt x="32538" y="38537"/>
                  </a:cubicBezTo>
                  <a:cubicBezTo>
                    <a:pt x="30486" y="38537"/>
                    <a:pt x="28535" y="38273"/>
                    <a:pt x="26955" y="38024"/>
                  </a:cubicBezTo>
                  <a:cubicBezTo>
                    <a:pt x="19680" y="36860"/>
                    <a:pt x="14210" y="34505"/>
                    <a:pt x="10730" y="31050"/>
                  </a:cubicBezTo>
                  <a:cubicBezTo>
                    <a:pt x="8819" y="29140"/>
                    <a:pt x="7275" y="27151"/>
                    <a:pt x="6189" y="25084"/>
                  </a:cubicBezTo>
                  <a:cubicBezTo>
                    <a:pt x="2198" y="17639"/>
                    <a:pt x="170" y="8964"/>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96027" y="4788912"/>
              <a:ext cx="2151007" cy="2464637"/>
            </a:xfrm>
            <a:custGeom>
              <a:avLst/>
              <a:gdLst/>
              <a:ahLst/>
              <a:cxnLst/>
              <a:rect l="l" t="t" r="r" b="b"/>
              <a:pathLst>
                <a:path w="33380" h="38247" extrusionOk="0">
                  <a:moveTo>
                    <a:pt x="354" y="0"/>
                  </a:moveTo>
                  <a:cubicBezTo>
                    <a:pt x="1" y="7877"/>
                    <a:pt x="1636" y="15885"/>
                    <a:pt x="5090" y="23147"/>
                  </a:cubicBezTo>
                  <a:cubicBezTo>
                    <a:pt x="7001" y="27164"/>
                    <a:pt x="9081" y="30016"/>
                    <a:pt x="11633" y="32058"/>
                  </a:cubicBezTo>
                  <a:cubicBezTo>
                    <a:pt x="14459" y="34321"/>
                    <a:pt x="18254" y="35983"/>
                    <a:pt x="23579" y="37226"/>
                  </a:cubicBezTo>
                  <a:cubicBezTo>
                    <a:pt x="25738" y="37710"/>
                    <a:pt x="28446" y="38247"/>
                    <a:pt x="31260" y="38247"/>
                  </a:cubicBezTo>
                  <a:cubicBezTo>
                    <a:pt x="31953" y="38247"/>
                    <a:pt x="32673" y="38220"/>
                    <a:pt x="33379" y="38142"/>
                  </a:cubicBezTo>
                  <a:lnTo>
                    <a:pt x="33366" y="37972"/>
                  </a:lnTo>
                  <a:cubicBezTo>
                    <a:pt x="32666" y="38044"/>
                    <a:pt x="31967" y="38076"/>
                    <a:pt x="31275" y="38076"/>
                  </a:cubicBezTo>
                  <a:cubicBezTo>
                    <a:pt x="28463" y="38076"/>
                    <a:pt x="25771" y="37547"/>
                    <a:pt x="23618" y="37043"/>
                  </a:cubicBezTo>
                  <a:cubicBezTo>
                    <a:pt x="18319" y="35800"/>
                    <a:pt x="14538" y="34164"/>
                    <a:pt x="11724" y="31914"/>
                  </a:cubicBezTo>
                  <a:cubicBezTo>
                    <a:pt x="9212" y="29886"/>
                    <a:pt x="7132" y="27072"/>
                    <a:pt x="5234" y="23055"/>
                  </a:cubicBezTo>
                  <a:cubicBezTo>
                    <a:pt x="1793" y="15833"/>
                    <a:pt x="158" y="7851"/>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42091" y="4788075"/>
              <a:ext cx="2088629" cy="2423331"/>
            </a:xfrm>
            <a:custGeom>
              <a:avLst/>
              <a:gdLst/>
              <a:ahLst/>
              <a:cxnLst/>
              <a:rect l="l" t="t" r="r" b="b"/>
              <a:pathLst>
                <a:path w="32412" h="37606" extrusionOk="0">
                  <a:moveTo>
                    <a:pt x="263" y="0"/>
                  </a:moveTo>
                  <a:cubicBezTo>
                    <a:pt x="1" y="9709"/>
                    <a:pt x="2238" y="18816"/>
                    <a:pt x="6726" y="26313"/>
                  </a:cubicBezTo>
                  <a:cubicBezTo>
                    <a:pt x="7655" y="27831"/>
                    <a:pt x="8454" y="28930"/>
                    <a:pt x="9317" y="29872"/>
                  </a:cubicBezTo>
                  <a:cubicBezTo>
                    <a:pt x="11843" y="32594"/>
                    <a:pt x="15545" y="34622"/>
                    <a:pt x="20688" y="36088"/>
                  </a:cubicBezTo>
                  <a:cubicBezTo>
                    <a:pt x="24207" y="37108"/>
                    <a:pt x="27557" y="37605"/>
                    <a:pt x="30658" y="37605"/>
                  </a:cubicBezTo>
                  <a:cubicBezTo>
                    <a:pt x="31247" y="37605"/>
                    <a:pt x="31823" y="37592"/>
                    <a:pt x="32412" y="37553"/>
                  </a:cubicBezTo>
                  <a:lnTo>
                    <a:pt x="32398" y="37383"/>
                  </a:lnTo>
                  <a:cubicBezTo>
                    <a:pt x="31834" y="37418"/>
                    <a:pt x="31261" y="37436"/>
                    <a:pt x="30681" y="37436"/>
                  </a:cubicBezTo>
                  <a:cubicBezTo>
                    <a:pt x="27571" y="37436"/>
                    <a:pt x="24231" y="36934"/>
                    <a:pt x="20714" y="35931"/>
                  </a:cubicBezTo>
                  <a:cubicBezTo>
                    <a:pt x="15611" y="34478"/>
                    <a:pt x="11921" y="32463"/>
                    <a:pt x="9435" y="29768"/>
                  </a:cubicBezTo>
                  <a:cubicBezTo>
                    <a:pt x="8584" y="28826"/>
                    <a:pt x="7786" y="27740"/>
                    <a:pt x="6883" y="26235"/>
                  </a:cubicBezTo>
                  <a:cubicBezTo>
                    <a:pt x="2382" y="18751"/>
                    <a:pt x="158" y="9683"/>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08324" y="4797354"/>
              <a:ext cx="2065818" cy="2377772"/>
            </a:xfrm>
            <a:custGeom>
              <a:avLst/>
              <a:gdLst/>
              <a:ahLst/>
              <a:cxnLst/>
              <a:rect l="l" t="t" r="r" b="b"/>
              <a:pathLst>
                <a:path w="32058" h="36899" extrusionOk="0">
                  <a:moveTo>
                    <a:pt x="341" y="0"/>
                  </a:moveTo>
                  <a:cubicBezTo>
                    <a:pt x="0" y="8518"/>
                    <a:pt x="2055" y="17076"/>
                    <a:pt x="6320" y="24704"/>
                  </a:cubicBezTo>
                  <a:cubicBezTo>
                    <a:pt x="7406" y="26640"/>
                    <a:pt x="8911" y="29074"/>
                    <a:pt x="11188" y="30958"/>
                  </a:cubicBezTo>
                  <a:cubicBezTo>
                    <a:pt x="14001" y="33287"/>
                    <a:pt x="17691" y="34544"/>
                    <a:pt x="20609" y="35381"/>
                  </a:cubicBezTo>
                  <a:cubicBezTo>
                    <a:pt x="23160" y="36114"/>
                    <a:pt x="26392" y="36899"/>
                    <a:pt x="29781" y="36899"/>
                  </a:cubicBezTo>
                  <a:cubicBezTo>
                    <a:pt x="30527" y="36899"/>
                    <a:pt x="31299" y="36860"/>
                    <a:pt x="32058" y="36768"/>
                  </a:cubicBezTo>
                  <a:lnTo>
                    <a:pt x="32031" y="36598"/>
                  </a:lnTo>
                  <a:cubicBezTo>
                    <a:pt x="31266" y="36687"/>
                    <a:pt x="30502" y="36727"/>
                    <a:pt x="29745" y="36727"/>
                  </a:cubicBezTo>
                  <a:cubicBezTo>
                    <a:pt x="26398" y="36727"/>
                    <a:pt x="23188" y="35947"/>
                    <a:pt x="20648" y="35211"/>
                  </a:cubicBezTo>
                  <a:cubicBezTo>
                    <a:pt x="17756" y="34400"/>
                    <a:pt x="14079" y="33130"/>
                    <a:pt x="11292" y="30828"/>
                  </a:cubicBezTo>
                  <a:cubicBezTo>
                    <a:pt x="9042" y="28956"/>
                    <a:pt x="7537" y="26549"/>
                    <a:pt x="6477" y="24625"/>
                  </a:cubicBezTo>
                  <a:cubicBezTo>
                    <a:pt x="2225" y="17010"/>
                    <a:pt x="157" y="8479"/>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66180" y="4792263"/>
              <a:ext cx="2016070" cy="2344907"/>
            </a:xfrm>
            <a:custGeom>
              <a:avLst/>
              <a:gdLst/>
              <a:ahLst/>
              <a:cxnLst/>
              <a:rect l="l" t="t" r="r" b="b"/>
              <a:pathLst>
                <a:path w="31286" h="36389" extrusionOk="0">
                  <a:moveTo>
                    <a:pt x="210" y="1"/>
                  </a:moveTo>
                  <a:cubicBezTo>
                    <a:pt x="1" y="9369"/>
                    <a:pt x="2591" y="18672"/>
                    <a:pt x="7694" y="26903"/>
                  </a:cubicBezTo>
                  <a:cubicBezTo>
                    <a:pt x="8414" y="28067"/>
                    <a:pt x="9238" y="29258"/>
                    <a:pt x="10311" y="30226"/>
                  </a:cubicBezTo>
                  <a:cubicBezTo>
                    <a:pt x="11476" y="31273"/>
                    <a:pt x="12928" y="32006"/>
                    <a:pt x="14341" y="32660"/>
                  </a:cubicBezTo>
                  <a:cubicBezTo>
                    <a:pt x="19667" y="35133"/>
                    <a:pt x="24691" y="36389"/>
                    <a:pt x="29284" y="36389"/>
                  </a:cubicBezTo>
                  <a:cubicBezTo>
                    <a:pt x="29951" y="36389"/>
                    <a:pt x="30632" y="36350"/>
                    <a:pt x="31286" y="36337"/>
                  </a:cubicBezTo>
                  <a:lnTo>
                    <a:pt x="31260" y="36180"/>
                  </a:lnTo>
                  <a:cubicBezTo>
                    <a:pt x="30628" y="36230"/>
                    <a:pt x="29986" y="36255"/>
                    <a:pt x="29337" y="36255"/>
                  </a:cubicBezTo>
                  <a:cubicBezTo>
                    <a:pt x="24753" y="36255"/>
                    <a:pt x="19735" y="35004"/>
                    <a:pt x="14407" y="32529"/>
                  </a:cubicBezTo>
                  <a:cubicBezTo>
                    <a:pt x="13020" y="31875"/>
                    <a:pt x="11580" y="31142"/>
                    <a:pt x="10416" y="30108"/>
                  </a:cubicBezTo>
                  <a:cubicBezTo>
                    <a:pt x="9356" y="29153"/>
                    <a:pt x="8532" y="27962"/>
                    <a:pt x="7825" y="26824"/>
                  </a:cubicBezTo>
                  <a:cubicBezTo>
                    <a:pt x="2748" y="18620"/>
                    <a:pt x="158" y="935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24874" y="4801543"/>
              <a:ext cx="1984043" cy="2286782"/>
            </a:xfrm>
            <a:custGeom>
              <a:avLst/>
              <a:gdLst/>
              <a:ahLst/>
              <a:cxnLst/>
              <a:rect l="l" t="t" r="r" b="b"/>
              <a:pathLst>
                <a:path w="30789" h="35487" extrusionOk="0">
                  <a:moveTo>
                    <a:pt x="223" y="1"/>
                  </a:moveTo>
                  <a:cubicBezTo>
                    <a:pt x="1" y="9356"/>
                    <a:pt x="2670" y="18581"/>
                    <a:pt x="7943" y="26693"/>
                  </a:cubicBezTo>
                  <a:cubicBezTo>
                    <a:pt x="8506" y="27557"/>
                    <a:pt x="9147" y="28486"/>
                    <a:pt x="9945" y="29271"/>
                  </a:cubicBezTo>
                  <a:cubicBezTo>
                    <a:pt x="11698" y="31011"/>
                    <a:pt x="14198" y="32058"/>
                    <a:pt x="16409" y="32908"/>
                  </a:cubicBezTo>
                  <a:cubicBezTo>
                    <a:pt x="19863" y="34230"/>
                    <a:pt x="23789" y="35486"/>
                    <a:pt x="27766" y="35486"/>
                  </a:cubicBezTo>
                  <a:cubicBezTo>
                    <a:pt x="28761" y="35486"/>
                    <a:pt x="29755" y="35408"/>
                    <a:pt x="30789" y="35251"/>
                  </a:cubicBezTo>
                  <a:lnTo>
                    <a:pt x="30750" y="35080"/>
                  </a:lnTo>
                  <a:cubicBezTo>
                    <a:pt x="29759" y="35260"/>
                    <a:pt x="28763" y="35340"/>
                    <a:pt x="27769" y="35340"/>
                  </a:cubicBezTo>
                  <a:cubicBezTo>
                    <a:pt x="23827" y="35340"/>
                    <a:pt x="19915" y="34081"/>
                    <a:pt x="16487" y="32764"/>
                  </a:cubicBezTo>
                  <a:cubicBezTo>
                    <a:pt x="14302" y="31914"/>
                    <a:pt x="11816" y="30880"/>
                    <a:pt x="10076" y="29166"/>
                  </a:cubicBezTo>
                  <a:cubicBezTo>
                    <a:pt x="9278" y="28381"/>
                    <a:pt x="8663" y="27465"/>
                    <a:pt x="8087" y="26589"/>
                  </a:cubicBezTo>
                  <a:cubicBezTo>
                    <a:pt x="2840" y="18515"/>
                    <a:pt x="171" y="9317"/>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85244" y="4788075"/>
              <a:ext cx="1957945" cy="2249600"/>
            </a:xfrm>
            <a:custGeom>
              <a:avLst/>
              <a:gdLst/>
              <a:ahLst/>
              <a:cxnLst/>
              <a:rect l="l" t="t" r="r" b="b"/>
              <a:pathLst>
                <a:path w="30384" h="34910" extrusionOk="0">
                  <a:moveTo>
                    <a:pt x="406" y="0"/>
                  </a:moveTo>
                  <a:cubicBezTo>
                    <a:pt x="1" y="9395"/>
                    <a:pt x="2801" y="19038"/>
                    <a:pt x="8296" y="27098"/>
                  </a:cubicBezTo>
                  <a:cubicBezTo>
                    <a:pt x="8964" y="28080"/>
                    <a:pt x="9762" y="29205"/>
                    <a:pt x="10913" y="30056"/>
                  </a:cubicBezTo>
                  <a:cubicBezTo>
                    <a:pt x="11829" y="30723"/>
                    <a:pt x="12889" y="31207"/>
                    <a:pt x="14001" y="31665"/>
                  </a:cubicBezTo>
                  <a:cubicBezTo>
                    <a:pt x="17783" y="33235"/>
                    <a:pt x="22559" y="34910"/>
                    <a:pt x="27439" y="34910"/>
                  </a:cubicBezTo>
                  <a:cubicBezTo>
                    <a:pt x="28407" y="34910"/>
                    <a:pt x="29389" y="34831"/>
                    <a:pt x="30383" y="34701"/>
                  </a:cubicBezTo>
                  <a:lnTo>
                    <a:pt x="30357" y="34544"/>
                  </a:lnTo>
                  <a:cubicBezTo>
                    <a:pt x="29513" y="34670"/>
                    <a:pt x="28551" y="34767"/>
                    <a:pt x="27420" y="34767"/>
                  </a:cubicBezTo>
                  <a:cubicBezTo>
                    <a:pt x="24450" y="34767"/>
                    <a:pt x="20312" y="34095"/>
                    <a:pt x="14067" y="31508"/>
                  </a:cubicBezTo>
                  <a:cubicBezTo>
                    <a:pt x="12968" y="31050"/>
                    <a:pt x="11908" y="30592"/>
                    <a:pt x="11005" y="29925"/>
                  </a:cubicBezTo>
                  <a:cubicBezTo>
                    <a:pt x="9893" y="29087"/>
                    <a:pt x="9095" y="27975"/>
                    <a:pt x="8427" y="26994"/>
                  </a:cubicBezTo>
                  <a:cubicBezTo>
                    <a:pt x="2945" y="18947"/>
                    <a:pt x="158" y="9369"/>
                    <a:pt x="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2866" y="4777120"/>
              <a:ext cx="1864378" cy="2213385"/>
            </a:xfrm>
            <a:custGeom>
              <a:avLst/>
              <a:gdLst/>
              <a:ahLst/>
              <a:cxnLst/>
              <a:rect l="l" t="t" r="r" b="b"/>
              <a:pathLst>
                <a:path w="28932" h="34348" extrusionOk="0">
                  <a:moveTo>
                    <a:pt x="1" y="0"/>
                  </a:moveTo>
                  <a:cubicBezTo>
                    <a:pt x="132" y="9709"/>
                    <a:pt x="2238" y="18018"/>
                    <a:pt x="6282" y="24717"/>
                  </a:cubicBezTo>
                  <a:cubicBezTo>
                    <a:pt x="7198" y="26248"/>
                    <a:pt x="8506" y="28197"/>
                    <a:pt x="10442" y="29637"/>
                  </a:cubicBezTo>
                  <a:cubicBezTo>
                    <a:pt x="11908" y="30710"/>
                    <a:pt x="13622" y="31456"/>
                    <a:pt x="14944" y="31953"/>
                  </a:cubicBezTo>
                  <a:cubicBezTo>
                    <a:pt x="19039" y="33549"/>
                    <a:pt x="22964" y="34347"/>
                    <a:pt x="26628" y="34347"/>
                  </a:cubicBezTo>
                  <a:cubicBezTo>
                    <a:pt x="27400" y="34347"/>
                    <a:pt x="28172" y="34295"/>
                    <a:pt x="28931" y="34229"/>
                  </a:cubicBezTo>
                  <a:lnTo>
                    <a:pt x="28918" y="34072"/>
                  </a:lnTo>
                  <a:cubicBezTo>
                    <a:pt x="28170" y="34143"/>
                    <a:pt x="27409" y="34179"/>
                    <a:pt x="26637" y="34179"/>
                  </a:cubicBezTo>
                  <a:cubicBezTo>
                    <a:pt x="22981" y="34179"/>
                    <a:pt x="19069" y="33386"/>
                    <a:pt x="14996" y="31809"/>
                  </a:cubicBezTo>
                  <a:cubicBezTo>
                    <a:pt x="13674" y="31285"/>
                    <a:pt x="11986" y="30566"/>
                    <a:pt x="10547" y="29506"/>
                  </a:cubicBezTo>
                  <a:cubicBezTo>
                    <a:pt x="8611" y="28080"/>
                    <a:pt x="7328" y="26156"/>
                    <a:pt x="6412" y="24625"/>
                  </a:cubicBezTo>
                  <a:cubicBezTo>
                    <a:pt x="2395" y="17978"/>
                    <a:pt x="289" y="9683"/>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2576" y="4793939"/>
              <a:ext cx="1851683" cy="2143403"/>
            </a:xfrm>
            <a:custGeom>
              <a:avLst/>
              <a:gdLst/>
              <a:ahLst/>
              <a:cxnLst/>
              <a:rect l="l" t="t" r="r" b="b"/>
              <a:pathLst>
                <a:path w="28735" h="33262" extrusionOk="0">
                  <a:moveTo>
                    <a:pt x="1" y="1"/>
                  </a:moveTo>
                  <a:cubicBezTo>
                    <a:pt x="210" y="6203"/>
                    <a:pt x="1414" y="12327"/>
                    <a:pt x="3546" y="18241"/>
                  </a:cubicBezTo>
                  <a:cubicBezTo>
                    <a:pt x="4855" y="21865"/>
                    <a:pt x="7171" y="27007"/>
                    <a:pt x="11960" y="29768"/>
                  </a:cubicBezTo>
                  <a:cubicBezTo>
                    <a:pt x="13033" y="30383"/>
                    <a:pt x="14302" y="30933"/>
                    <a:pt x="15938" y="31469"/>
                  </a:cubicBezTo>
                  <a:cubicBezTo>
                    <a:pt x="19549" y="32660"/>
                    <a:pt x="23095" y="33262"/>
                    <a:pt x="26484" y="33262"/>
                  </a:cubicBezTo>
                  <a:cubicBezTo>
                    <a:pt x="27256" y="33262"/>
                    <a:pt x="28002" y="33236"/>
                    <a:pt x="28734" y="33183"/>
                  </a:cubicBezTo>
                  <a:lnTo>
                    <a:pt x="28721" y="33026"/>
                  </a:lnTo>
                  <a:cubicBezTo>
                    <a:pt x="27987" y="33086"/>
                    <a:pt x="27245" y="33115"/>
                    <a:pt x="26495" y="33115"/>
                  </a:cubicBezTo>
                  <a:cubicBezTo>
                    <a:pt x="23119" y="33115"/>
                    <a:pt x="19596" y="32514"/>
                    <a:pt x="15977" y="31325"/>
                  </a:cubicBezTo>
                  <a:cubicBezTo>
                    <a:pt x="14367" y="30789"/>
                    <a:pt x="13098" y="30266"/>
                    <a:pt x="12038" y="29637"/>
                  </a:cubicBezTo>
                  <a:cubicBezTo>
                    <a:pt x="9762" y="28329"/>
                    <a:pt x="6425" y="25712"/>
                    <a:pt x="3703" y="18188"/>
                  </a:cubicBezTo>
                  <a:cubicBezTo>
                    <a:pt x="1571" y="12300"/>
                    <a:pt x="380" y="6177"/>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8135" y="4788075"/>
              <a:ext cx="1807800" cy="2110539"/>
            </a:xfrm>
            <a:custGeom>
              <a:avLst/>
              <a:gdLst/>
              <a:ahLst/>
              <a:cxnLst/>
              <a:rect l="l" t="t" r="r" b="b"/>
              <a:pathLst>
                <a:path w="28054" h="32752" extrusionOk="0">
                  <a:moveTo>
                    <a:pt x="0" y="0"/>
                  </a:moveTo>
                  <a:cubicBezTo>
                    <a:pt x="105" y="7144"/>
                    <a:pt x="1688" y="14145"/>
                    <a:pt x="4658" y="20805"/>
                  </a:cubicBezTo>
                  <a:cubicBezTo>
                    <a:pt x="5430" y="22545"/>
                    <a:pt x="6425" y="24547"/>
                    <a:pt x="7929" y="26274"/>
                  </a:cubicBezTo>
                  <a:cubicBezTo>
                    <a:pt x="10075" y="28734"/>
                    <a:pt x="13229" y="30618"/>
                    <a:pt x="17036" y="31678"/>
                  </a:cubicBezTo>
                  <a:cubicBezTo>
                    <a:pt x="19627" y="32398"/>
                    <a:pt x="22440" y="32751"/>
                    <a:pt x="25607" y="32751"/>
                  </a:cubicBezTo>
                  <a:cubicBezTo>
                    <a:pt x="26392" y="32751"/>
                    <a:pt x="27216" y="32738"/>
                    <a:pt x="28053" y="32686"/>
                  </a:cubicBezTo>
                  <a:lnTo>
                    <a:pt x="28027" y="32529"/>
                  </a:lnTo>
                  <a:cubicBezTo>
                    <a:pt x="27219" y="32569"/>
                    <a:pt x="26433" y="32590"/>
                    <a:pt x="25669" y="32590"/>
                  </a:cubicBezTo>
                  <a:cubicBezTo>
                    <a:pt x="22487" y="32590"/>
                    <a:pt x="19673" y="32236"/>
                    <a:pt x="17089" y="31508"/>
                  </a:cubicBezTo>
                  <a:cubicBezTo>
                    <a:pt x="13307" y="30448"/>
                    <a:pt x="10193" y="28603"/>
                    <a:pt x="8060" y="26169"/>
                  </a:cubicBezTo>
                  <a:cubicBezTo>
                    <a:pt x="6569" y="24442"/>
                    <a:pt x="5574" y="22453"/>
                    <a:pt x="4802" y="20739"/>
                  </a:cubicBezTo>
                  <a:cubicBezTo>
                    <a:pt x="1845" y="14105"/>
                    <a:pt x="288" y="7131"/>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93513" y="4793939"/>
              <a:ext cx="1747999" cy="2058278"/>
            </a:xfrm>
            <a:custGeom>
              <a:avLst/>
              <a:gdLst/>
              <a:ahLst/>
              <a:cxnLst/>
              <a:rect l="l" t="t" r="r" b="b"/>
              <a:pathLst>
                <a:path w="27126" h="31941" extrusionOk="0">
                  <a:moveTo>
                    <a:pt x="1" y="1"/>
                  </a:moveTo>
                  <a:cubicBezTo>
                    <a:pt x="171" y="5758"/>
                    <a:pt x="1453" y="11842"/>
                    <a:pt x="3848" y="18110"/>
                  </a:cubicBezTo>
                  <a:cubicBezTo>
                    <a:pt x="4842" y="20714"/>
                    <a:pt x="6150" y="23671"/>
                    <a:pt x="8362" y="26052"/>
                  </a:cubicBezTo>
                  <a:cubicBezTo>
                    <a:pt x="10481" y="28342"/>
                    <a:pt x="13517" y="30135"/>
                    <a:pt x="16880" y="31077"/>
                  </a:cubicBezTo>
                  <a:cubicBezTo>
                    <a:pt x="18908" y="31653"/>
                    <a:pt x="21080" y="31940"/>
                    <a:pt x="23304" y="31940"/>
                  </a:cubicBezTo>
                  <a:cubicBezTo>
                    <a:pt x="24587" y="31940"/>
                    <a:pt x="25869" y="31849"/>
                    <a:pt x="27125" y="31653"/>
                  </a:cubicBezTo>
                  <a:lnTo>
                    <a:pt x="27112" y="31482"/>
                  </a:lnTo>
                  <a:cubicBezTo>
                    <a:pt x="25838" y="31672"/>
                    <a:pt x="24565" y="31765"/>
                    <a:pt x="23309" y="31765"/>
                  </a:cubicBezTo>
                  <a:cubicBezTo>
                    <a:pt x="21093" y="31765"/>
                    <a:pt x="18931" y="31475"/>
                    <a:pt x="16919" y="30907"/>
                  </a:cubicBezTo>
                  <a:cubicBezTo>
                    <a:pt x="13582" y="29978"/>
                    <a:pt x="10586" y="28211"/>
                    <a:pt x="8479" y="25935"/>
                  </a:cubicBezTo>
                  <a:cubicBezTo>
                    <a:pt x="6281" y="23566"/>
                    <a:pt x="4973" y="20622"/>
                    <a:pt x="3991" y="18045"/>
                  </a:cubicBezTo>
                  <a:cubicBezTo>
                    <a:pt x="1610" y="11790"/>
                    <a:pt x="328" y="5732"/>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4"/>
          <p:cNvSpPr/>
          <p:nvPr/>
        </p:nvSpPr>
        <p:spPr>
          <a:xfrm rot="5527666">
            <a:off x="1957807" y="2716479"/>
            <a:ext cx="500888" cy="4624818"/>
          </a:xfrm>
          <a:custGeom>
            <a:avLst/>
            <a:gdLst/>
            <a:ahLst/>
            <a:cxnLst/>
            <a:rect l="l" t="t" r="r" b="b"/>
            <a:pathLst>
              <a:path w="7773" h="71770" extrusionOk="0">
                <a:moveTo>
                  <a:pt x="7773" y="0"/>
                </a:moveTo>
                <a:lnTo>
                  <a:pt x="5038" y="118"/>
                </a:lnTo>
                <a:cubicBezTo>
                  <a:pt x="3062" y="24050"/>
                  <a:pt x="2722" y="47929"/>
                  <a:pt x="1" y="71769"/>
                </a:cubicBezTo>
                <a:lnTo>
                  <a:pt x="7773" y="71769"/>
                </a:lnTo>
                <a:lnTo>
                  <a:pt x="7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sp>
        <p:nvSpPr>
          <p:cNvPr id="154" name="Google Shape;154;p7"/>
          <p:cNvSpPr txBox="1">
            <a:spLocks noGrp="1"/>
          </p:cNvSpPr>
          <p:nvPr>
            <p:ph type="subTitle" idx="1"/>
          </p:nvPr>
        </p:nvSpPr>
        <p:spPr>
          <a:xfrm>
            <a:off x="720000" y="1517325"/>
            <a:ext cx="3495900" cy="32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a:lvl1pPr>
            <a:lvl2pPr lvl="1" algn="ctr" rtl="0">
              <a:lnSpc>
                <a:spcPct val="100000"/>
              </a:lnSpc>
              <a:spcBef>
                <a:spcPts val="1600"/>
              </a:spcBef>
              <a:spcAft>
                <a:spcPts val="0"/>
              </a:spcAft>
              <a:buSzPts val="1500"/>
              <a:buChar char="○"/>
              <a:defRPr/>
            </a:lvl2pPr>
            <a:lvl3pPr lvl="2" algn="ctr" rtl="0">
              <a:lnSpc>
                <a:spcPct val="100000"/>
              </a:lnSpc>
              <a:spcBef>
                <a:spcPts val="1600"/>
              </a:spcBef>
              <a:spcAft>
                <a:spcPts val="0"/>
              </a:spcAft>
              <a:buSzPts val="1500"/>
              <a:buChar char="■"/>
              <a:defRPr/>
            </a:lvl3pPr>
            <a:lvl4pPr lvl="3" algn="ctr" rtl="0">
              <a:lnSpc>
                <a:spcPct val="100000"/>
              </a:lnSpc>
              <a:spcBef>
                <a:spcPts val="1600"/>
              </a:spcBef>
              <a:spcAft>
                <a:spcPts val="0"/>
              </a:spcAft>
              <a:buSzPts val="1500"/>
              <a:buChar char="●"/>
              <a:defRPr/>
            </a:lvl4pPr>
            <a:lvl5pPr lvl="4" algn="ctr" rtl="0">
              <a:lnSpc>
                <a:spcPct val="100000"/>
              </a:lnSpc>
              <a:spcBef>
                <a:spcPts val="1600"/>
              </a:spcBef>
              <a:spcAft>
                <a:spcPts val="0"/>
              </a:spcAft>
              <a:buSzPts val="1500"/>
              <a:buChar char="○"/>
              <a:defRPr/>
            </a:lvl5pPr>
            <a:lvl6pPr lvl="5" algn="ctr" rtl="0">
              <a:lnSpc>
                <a:spcPct val="100000"/>
              </a:lnSpc>
              <a:spcBef>
                <a:spcPts val="1600"/>
              </a:spcBef>
              <a:spcAft>
                <a:spcPts val="0"/>
              </a:spcAft>
              <a:buSzPts val="1500"/>
              <a:buChar char="■"/>
              <a:defRPr/>
            </a:lvl6pPr>
            <a:lvl7pPr lvl="6" algn="ctr" rtl="0">
              <a:lnSpc>
                <a:spcPct val="100000"/>
              </a:lnSpc>
              <a:spcBef>
                <a:spcPts val="1600"/>
              </a:spcBef>
              <a:spcAft>
                <a:spcPts val="0"/>
              </a:spcAft>
              <a:buSzPts val="1500"/>
              <a:buChar char="●"/>
              <a:defRPr/>
            </a:lvl7pPr>
            <a:lvl8pPr lvl="7" algn="ctr" rtl="0">
              <a:lnSpc>
                <a:spcPct val="100000"/>
              </a:lnSpc>
              <a:spcBef>
                <a:spcPts val="1600"/>
              </a:spcBef>
              <a:spcAft>
                <a:spcPts val="0"/>
              </a:spcAft>
              <a:buSzPts val="1500"/>
              <a:buChar char="○"/>
              <a:defRPr/>
            </a:lvl8pPr>
            <a:lvl9pPr lvl="8" algn="ctr" rtl="0">
              <a:lnSpc>
                <a:spcPct val="100000"/>
              </a:lnSpc>
              <a:spcBef>
                <a:spcPts val="1600"/>
              </a:spcBef>
              <a:spcAft>
                <a:spcPts val="1600"/>
              </a:spcAft>
              <a:buSzPts val="1500"/>
              <a:buChar char="■"/>
              <a:defRPr/>
            </a:lvl9pPr>
          </a:lstStyle>
          <a:p>
            <a:endParaRPr/>
          </a:p>
        </p:txBody>
      </p:sp>
      <p:sp>
        <p:nvSpPr>
          <p:cNvPr id="155" name="Google Shape;155;p7"/>
          <p:cNvSpPr txBox="1">
            <a:spLocks noGrp="1"/>
          </p:cNvSpPr>
          <p:nvPr>
            <p:ph type="title"/>
          </p:nvPr>
        </p:nvSpPr>
        <p:spPr>
          <a:xfrm>
            <a:off x="720000" y="501550"/>
            <a:ext cx="385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 name="Google Shape;156;p7"/>
          <p:cNvSpPr/>
          <p:nvPr/>
        </p:nvSpPr>
        <p:spPr>
          <a:xfrm rot="5810694">
            <a:off x="-321996" y="3757406"/>
            <a:ext cx="1496667" cy="2015726"/>
          </a:xfrm>
          <a:custGeom>
            <a:avLst/>
            <a:gdLst/>
            <a:ahLst/>
            <a:cxnLst/>
            <a:rect l="l" t="t" r="r" b="b"/>
            <a:pathLst>
              <a:path w="23226" h="31281" extrusionOk="0">
                <a:moveTo>
                  <a:pt x="20647" y="0"/>
                </a:moveTo>
                <a:cubicBezTo>
                  <a:pt x="19835" y="0"/>
                  <a:pt x="18989" y="479"/>
                  <a:pt x="18280" y="965"/>
                </a:cubicBezTo>
                <a:cubicBezTo>
                  <a:pt x="12091" y="5256"/>
                  <a:pt x="6922" y="10896"/>
                  <a:pt x="2369" y="16915"/>
                </a:cubicBezTo>
                <a:cubicBezTo>
                  <a:pt x="1191" y="18472"/>
                  <a:pt x="1" y="20513"/>
                  <a:pt x="903" y="22240"/>
                </a:cubicBezTo>
                <a:cubicBezTo>
                  <a:pt x="1361" y="23130"/>
                  <a:pt x="2251" y="23680"/>
                  <a:pt x="3128" y="24177"/>
                </a:cubicBezTo>
                <a:cubicBezTo>
                  <a:pt x="8061" y="26990"/>
                  <a:pt x="13281" y="29293"/>
                  <a:pt x="18672" y="31072"/>
                </a:cubicBezTo>
                <a:cubicBezTo>
                  <a:pt x="18981" y="31172"/>
                  <a:pt x="19300" y="31281"/>
                  <a:pt x="19620" y="31281"/>
                </a:cubicBezTo>
                <a:cubicBezTo>
                  <a:pt x="19679" y="31281"/>
                  <a:pt x="19738" y="31277"/>
                  <a:pt x="19798" y="31269"/>
                </a:cubicBezTo>
                <a:cubicBezTo>
                  <a:pt x="20504" y="31177"/>
                  <a:pt x="20949" y="30470"/>
                  <a:pt x="21158" y="29790"/>
                </a:cubicBezTo>
                <a:cubicBezTo>
                  <a:pt x="22336" y="26087"/>
                  <a:pt x="23226" y="11158"/>
                  <a:pt x="23056" y="3843"/>
                </a:cubicBezTo>
                <a:cubicBezTo>
                  <a:pt x="23029" y="2548"/>
                  <a:pt x="22637" y="782"/>
                  <a:pt x="21472" y="193"/>
                </a:cubicBezTo>
                <a:cubicBezTo>
                  <a:pt x="21206" y="58"/>
                  <a:pt x="20929" y="0"/>
                  <a:pt x="20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5810694">
            <a:off x="-259618" y="3841661"/>
            <a:ext cx="1371913" cy="1847217"/>
          </a:xfrm>
          <a:custGeom>
            <a:avLst/>
            <a:gdLst/>
            <a:ahLst/>
            <a:cxnLst/>
            <a:rect l="l" t="t" r="r" b="b"/>
            <a:pathLst>
              <a:path w="21290" h="28666" extrusionOk="0">
                <a:moveTo>
                  <a:pt x="18968" y="1"/>
                </a:moveTo>
                <a:cubicBezTo>
                  <a:pt x="18225" y="1"/>
                  <a:pt x="17438" y="440"/>
                  <a:pt x="16775" y="879"/>
                </a:cubicBezTo>
                <a:cubicBezTo>
                  <a:pt x="11084" y="4804"/>
                  <a:pt x="6360" y="9985"/>
                  <a:pt x="2173" y="15494"/>
                </a:cubicBezTo>
                <a:cubicBezTo>
                  <a:pt x="1100" y="16920"/>
                  <a:pt x="1" y="18804"/>
                  <a:pt x="812" y="20388"/>
                </a:cubicBezTo>
                <a:cubicBezTo>
                  <a:pt x="1244" y="21199"/>
                  <a:pt x="2055" y="21709"/>
                  <a:pt x="2866" y="22154"/>
                </a:cubicBezTo>
                <a:cubicBezTo>
                  <a:pt x="7394" y="24719"/>
                  <a:pt x="12170" y="26852"/>
                  <a:pt x="17129" y="28487"/>
                </a:cubicBezTo>
                <a:cubicBezTo>
                  <a:pt x="17408" y="28576"/>
                  <a:pt x="17706" y="28666"/>
                  <a:pt x="17998" y="28666"/>
                </a:cubicBezTo>
                <a:cubicBezTo>
                  <a:pt x="18049" y="28666"/>
                  <a:pt x="18099" y="28663"/>
                  <a:pt x="18149" y="28657"/>
                </a:cubicBezTo>
                <a:cubicBezTo>
                  <a:pt x="18803" y="28579"/>
                  <a:pt x="19196" y="27924"/>
                  <a:pt x="19418" y="27309"/>
                </a:cubicBezTo>
                <a:cubicBezTo>
                  <a:pt x="20491" y="23921"/>
                  <a:pt x="21289" y="10234"/>
                  <a:pt x="21159" y="3509"/>
                </a:cubicBezTo>
                <a:cubicBezTo>
                  <a:pt x="21132" y="2318"/>
                  <a:pt x="20766" y="708"/>
                  <a:pt x="19706" y="172"/>
                </a:cubicBezTo>
                <a:cubicBezTo>
                  <a:pt x="19470" y="52"/>
                  <a:pt x="19221" y="1"/>
                  <a:pt x="18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665544">
            <a:off x="-1716622" y="-465785"/>
            <a:ext cx="2912313" cy="3614632"/>
          </a:xfrm>
          <a:custGeom>
            <a:avLst/>
            <a:gdLst/>
            <a:ahLst/>
            <a:cxnLst/>
            <a:rect l="l" t="t" r="r" b="b"/>
            <a:pathLst>
              <a:path w="45195" h="56094" extrusionOk="0">
                <a:moveTo>
                  <a:pt x="14904" y="13450"/>
                </a:moveTo>
                <a:cubicBezTo>
                  <a:pt x="15349" y="14772"/>
                  <a:pt x="15558" y="16198"/>
                  <a:pt x="15454" y="17585"/>
                </a:cubicBezTo>
                <a:cubicBezTo>
                  <a:pt x="15427" y="17938"/>
                  <a:pt x="15323" y="18527"/>
                  <a:pt x="14904" y="18632"/>
                </a:cubicBezTo>
                <a:cubicBezTo>
                  <a:pt x="14860" y="18642"/>
                  <a:pt x="14817" y="18647"/>
                  <a:pt x="14776" y="18647"/>
                </a:cubicBezTo>
                <a:cubicBezTo>
                  <a:pt x="14660" y="18647"/>
                  <a:pt x="14556" y="18608"/>
                  <a:pt x="14459" y="18540"/>
                </a:cubicBezTo>
                <a:cubicBezTo>
                  <a:pt x="14145" y="18279"/>
                  <a:pt x="14014" y="17650"/>
                  <a:pt x="14067" y="17206"/>
                </a:cubicBezTo>
                <a:cubicBezTo>
                  <a:pt x="14158" y="15936"/>
                  <a:pt x="14459" y="14680"/>
                  <a:pt x="14904" y="13450"/>
                </a:cubicBezTo>
                <a:close/>
                <a:moveTo>
                  <a:pt x="21672" y="6371"/>
                </a:moveTo>
                <a:cubicBezTo>
                  <a:pt x="22274" y="6371"/>
                  <a:pt x="22820" y="6547"/>
                  <a:pt x="23304" y="6908"/>
                </a:cubicBezTo>
                <a:cubicBezTo>
                  <a:pt x="25280" y="8360"/>
                  <a:pt x="25777" y="12312"/>
                  <a:pt x="25764" y="14183"/>
                </a:cubicBezTo>
                <a:cubicBezTo>
                  <a:pt x="25712" y="20987"/>
                  <a:pt x="23435" y="28236"/>
                  <a:pt x="19026" y="35707"/>
                </a:cubicBezTo>
                <a:cubicBezTo>
                  <a:pt x="14446" y="33954"/>
                  <a:pt x="10560" y="30277"/>
                  <a:pt x="8597" y="25802"/>
                </a:cubicBezTo>
                <a:cubicBezTo>
                  <a:pt x="6595" y="21249"/>
                  <a:pt x="6190" y="16355"/>
                  <a:pt x="7498" y="12404"/>
                </a:cubicBezTo>
                <a:cubicBezTo>
                  <a:pt x="7851" y="11357"/>
                  <a:pt x="8846" y="8923"/>
                  <a:pt x="10756" y="8831"/>
                </a:cubicBezTo>
                <a:lnTo>
                  <a:pt x="10848" y="8831"/>
                </a:lnTo>
                <a:cubicBezTo>
                  <a:pt x="11502" y="8831"/>
                  <a:pt x="12169" y="9211"/>
                  <a:pt x="12876" y="10009"/>
                </a:cubicBezTo>
                <a:cubicBezTo>
                  <a:pt x="13700" y="10951"/>
                  <a:pt x="14354" y="12037"/>
                  <a:pt x="14799" y="13215"/>
                </a:cubicBezTo>
                <a:cubicBezTo>
                  <a:pt x="14315" y="14510"/>
                  <a:pt x="14001" y="15858"/>
                  <a:pt x="13897" y="17193"/>
                </a:cubicBezTo>
                <a:cubicBezTo>
                  <a:pt x="13857" y="17703"/>
                  <a:pt x="14001" y="18357"/>
                  <a:pt x="14354" y="18645"/>
                </a:cubicBezTo>
                <a:cubicBezTo>
                  <a:pt x="14472" y="18754"/>
                  <a:pt x="14609" y="18806"/>
                  <a:pt x="14752" y="18806"/>
                </a:cubicBezTo>
                <a:cubicBezTo>
                  <a:pt x="14815" y="18806"/>
                  <a:pt x="14879" y="18796"/>
                  <a:pt x="14943" y="18776"/>
                </a:cubicBezTo>
                <a:cubicBezTo>
                  <a:pt x="15467" y="18645"/>
                  <a:pt x="15598" y="17978"/>
                  <a:pt x="15637" y="17585"/>
                </a:cubicBezTo>
                <a:cubicBezTo>
                  <a:pt x="15755" y="16120"/>
                  <a:pt x="15519" y="14589"/>
                  <a:pt x="14996" y="13189"/>
                </a:cubicBezTo>
                <a:cubicBezTo>
                  <a:pt x="15297" y="12417"/>
                  <a:pt x="15650" y="11671"/>
                  <a:pt x="16082" y="10951"/>
                </a:cubicBezTo>
                <a:cubicBezTo>
                  <a:pt x="17521" y="8517"/>
                  <a:pt x="19026" y="7026"/>
                  <a:pt x="20543" y="6555"/>
                </a:cubicBezTo>
                <a:cubicBezTo>
                  <a:pt x="20938" y="6433"/>
                  <a:pt x="21315" y="6371"/>
                  <a:pt x="21672" y="6371"/>
                </a:cubicBezTo>
                <a:close/>
                <a:moveTo>
                  <a:pt x="27361" y="38638"/>
                </a:moveTo>
                <a:cubicBezTo>
                  <a:pt x="29559" y="39803"/>
                  <a:pt x="31430" y="41569"/>
                  <a:pt x="32712" y="43689"/>
                </a:cubicBezTo>
                <a:cubicBezTo>
                  <a:pt x="33981" y="45809"/>
                  <a:pt x="34557" y="48098"/>
                  <a:pt x="34295" y="50153"/>
                </a:cubicBezTo>
                <a:cubicBezTo>
                  <a:pt x="34008" y="52508"/>
                  <a:pt x="32555" y="54588"/>
                  <a:pt x="30632" y="55465"/>
                </a:cubicBezTo>
                <a:cubicBezTo>
                  <a:pt x="29940" y="55781"/>
                  <a:pt x="29187" y="55930"/>
                  <a:pt x="28431" y="55930"/>
                </a:cubicBezTo>
                <a:cubicBezTo>
                  <a:pt x="26558" y="55930"/>
                  <a:pt x="24666" y="55012"/>
                  <a:pt x="23631" y="53437"/>
                </a:cubicBezTo>
                <a:cubicBezTo>
                  <a:pt x="22729" y="52089"/>
                  <a:pt x="22401" y="50283"/>
                  <a:pt x="22702" y="48360"/>
                </a:cubicBezTo>
                <a:cubicBezTo>
                  <a:pt x="22977" y="46489"/>
                  <a:pt x="23775" y="44788"/>
                  <a:pt x="24521" y="43388"/>
                </a:cubicBezTo>
                <a:cubicBezTo>
                  <a:pt x="25372" y="41752"/>
                  <a:pt x="26327" y="40182"/>
                  <a:pt x="27361" y="38638"/>
                </a:cubicBezTo>
                <a:close/>
                <a:moveTo>
                  <a:pt x="38124" y="1"/>
                </a:moveTo>
                <a:cubicBezTo>
                  <a:pt x="37694" y="1"/>
                  <a:pt x="37272" y="57"/>
                  <a:pt x="36873" y="169"/>
                </a:cubicBezTo>
                <a:cubicBezTo>
                  <a:pt x="34282" y="928"/>
                  <a:pt x="33262" y="3257"/>
                  <a:pt x="33183" y="5063"/>
                </a:cubicBezTo>
                <a:cubicBezTo>
                  <a:pt x="33079" y="7091"/>
                  <a:pt x="34047" y="8792"/>
                  <a:pt x="35630" y="9407"/>
                </a:cubicBezTo>
                <a:lnTo>
                  <a:pt x="35695" y="9263"/>
                </a:lnTo>
                <a:cubicBezTo>
                  <a:pt x="34178" y="8674"/>
                  <a:pt x="33262" y="7026"/>
                  <a:pt x="33340" y="5076"/>
                </a:cubicBezTo>
                <a:cubicBezTo>
                  <a:pt x="33432" y="3349"/>
                  <a:pt x="34413" y="1072"/>
                  <a:pt x="36925" y="340"/>
                </a:cubicBezTo>
                <a:cubicBezTo>
                  <a:pt x="37322" y="223"/>
                  <a:pt x="37737" y="164"/>
                  <a:pt x="38162" y="164"/>
                </a:cubicBezTo>
                <a:cubicBezTo>
                  <a:pt x="38550" y="164"/>
                  <a:pt x="38946" y="213"/>
                  <a:pt x="39346" y="313"/>
                </a:cubicBezTo>
                <a:cubicBezTo>
                  <a:pt x="42028" y="1007"/>
                  <a:pt x="44227" y="3715"/>
                  <a:pt x="44685" y="6921"/>
                </a:cubicBezTo>
                <a:cubicBezTo>
                  <a:pt x="45038" y="9460"/>
                  <a:pt x="44488" y="12325"/>
                  <a:pt x="42997" y="15714"/>
                </a:cubicBezTo>
                <a:cubicBezTo>
                  <a:pt x="40576" y="21157"/>
                  <a:pt x="36808" y="25946"/>
                  <a:pt x="33183" y="30591"/>
                </a:cubicBezTo>
                <a:cubicBezTo>
                  <a:pt x="31181" y="33130"/>
                  <a:pt x="29153" y="35733"/>
                  <a:pt x="27321" y="38455"/>
                </a:cubicBezTo>
                <a:cubicBezTo>
                  <a:pt x="27086" y="38324"/>
                  <a:pt x="26837" y="38219"/>
                  <a:pt x="26575" y="38102"/>
                </a:cubicBezTo>
                <a:cubicBezTo>
                  <a:pt x="25254" y="37513"/>
                  <a:pt x="23828" y="37133"/>
                  <a:pt x="22454" y="36767"/>
                </a:cubicBezTo>
                <a:cubicBezTo>
                  <a:pt x="21433" y="36492"/>
                  <a:pt x="20373" y="36218"/>
                  <a:pt x="19379" y="35851"/>
                </a:cubicBezTo>
                <a:cubicBezTo>
                  <a:pt x="19314" y="35838"/>
                  <a:pt x="19261" y="35812"/>
                  <a:pt x="19196" y="35786"/>
                </a:cubicBezTo>
                <a:cubicBezTo>
                  <a:pt x="23618" y="28301"/>
                  <a:pt x="25882" y="21039"/>
                  <a:pt x="25934" y="14235"/>
                </a:cubicBezTo>
                <a:cubicBezTo>
                  <a:pt x="25947" y="12325"/>
                  <a:pt x="25450" y="8334"/>
                  <a:pt x="23422" y="6830"/>
                </a:cubicBezTo>
                <a:cubicBezTo>
                  <a:pt x="22899" y="6439"/>
                  <a:pt x="22312" y="6244"/>
                  <a:pt x="21668" y="6244"/>
                </a:cubicBezTo>
                <a:cubicBezTo>
                  <a:pt x="21298" y="6244"/>
                  <a:pt x="20910" y="6308"/>
                  <a:pt x="20504" y="6437"/>
                </a:cubicBezTo>
                <a:cubicBezTo>
                  <a:pt x="18947" y="6921"/>
                  <a:pt x="17416" y="8426"/>
                  <a:pt x="15938" y="10899"/>
                </a:cubicBezTo>
                <a:cubicBezTo>
                  <a:pt x="15545" y="11566"/>
                  <a:pt x="15205" y="12273"/>
                  <a:pt x="14917" y="12992"/>
                </a:cubicBezTo>
                <a:cubicBezTo>
                  <a:pt x="14459" y="11867"/>
                  <a:pt x="13818" y="10807"/>
                  <a:pt x="13020" y="9917"/>
                </a:cubicBezTo>
                <a:cubicBezTo>
                  <a:pt x="12271" y="9093"/>
                  <a:pt x="11560" y="8686"/>
                  <a:pt x="10837" y="8686"/>
                </a:cubicBezTo>
                <a:cubicBezTo>
                  <a:pt x="10814" y="8686"/>
                  <a:pt x="10792" y="8687"/>
                  <a:pt x="10769" y="8688"/>
                </a:cubicBezTo>
                <a:cubicBezTo>
                  <a:pt x="8767" y="8792"/>
                  <a:pt x="7721" y="11291"/>
                  <a:pt x="7367" y="12377"/>
                </a:cubicBezTo>
                <a:cubicBezTo>
                  <a:pt x="6046" y="16381"/>
                  <a:pt x="6451" y="21301"/>
                  <a:pt x="8479" y="25881"/>
                </a:cubicBezTo>
                <a:cubicBezTo>
                  <a:pt x="10468" y="30395"/>
                  <a:pt x="14368" y="34098"/>
                  <a:pt x="18973" y="35851"/>
                </a:cubicBezTo>
                <a:cubicBezTo>
                  <a:pt x="18947" y="35890"/>
                  <a:pt x="18934" y="35917"/>
                  <a:pt x="18908" y="35956"/>
                </a:cubicBezTo>
                <a:cubicBezTo>
                  <a:pt x="15336" y="41949"/>
                  <a:pt x="11528" y="45259"/>
                  <a:pt x="7276" y="46109"/>
                </a:cubicBezTo>
                <a:cubicBezTo>
                  <a:pt x="6753" y="46214"/>
                  <a:pt x="6204" y="46268"/>
                  <a:pt x="5650" y="46268"/>
                </a:cubicBezTo>
                <a:cubicBezTo>
                  <a:pt x="3429" y="46268"/>
                  <a:pt x="1129" y="45401"/>
                  <a:pt x="145" y="43453"/>
                </a:cubicBezTo>
                <a:lnTo>
                  <a:pt x="1" y="43532"/>
                </a:lnTo>
                <a:cubicBezTo>
                  <a:pt x="589" y="44709"/>
                  <a:pt x="1662" y="45573"/>
                  <a:pt x="3102" y="46044"/>
                </a:cubicBezTo>
                <a:cubicBezTo>
                  <a:pt x="3893" y="46308"/>
                  <a:pt x="4758" y="46440"/>
                  <a:pt x="5634" y="46440"/>
                </a:cubicBezTo>
                <a:cubicBezTo>
                  <a:pt x="6191" y="46440"/>
                  <a:pt x="6752" y="46386"/>
                  <a:pt x="7302" y="46280"/>
                </a:cubicBezTo>
                <a:cubicBezTo>
                  <a:pt x="11607" y="45416"/>
                  <a:pt x="15454" y="42066"/>
                  <a:pt x="19052" y="36034"/>
                </a:cubicBezTo>
                <a:cubicBezTo>
                  <a:pt x="19078" y="35995"/>
                  <a:pt x="19104" y="35956"/>
                  <a:pt x="19130" y="35904"/>
                </a:cubicBezTo>
                <a:cubicBezTo>
                  <a:pt x="19196" y="35943"/>
                  <a:pt x="19261" y="35956"/>
                  <a:pt x="19340" y="35995"/>
                </a:cubicBezTo>
                <a:cubicBezTo>
                  <a:pt x="20360" y="36348"/>
                  <a:pt x="21407" y="36623"/>
                  <a:pt x="22441" y="36911"/>
                </a:cubicBezTo>
                <a:cubicBezTo>
                  <a:pt x="23815" y="37264"/>
                  <a:pt x="25215" y="37644"/>
                  <a:pt x="26536" y="38233"/>
                </a:cubicBezTo>
                <a:cubicBezTo>
                  <a:pt x="26785" y="38350"/>
                  <a:pt x="27033" y="38455"/>
                  <a:pt x="27256" y="38573"/>
                </a:cubicBezTo>
                <a:cubicBezTo>
                  <a:pt x="26235" y="40117"/>
                  <a:pt x="25267" y="41687"/>
                  <a:pt x="24417" y="43322"/>
                </a:cubicBezTo>
                <a:cubicBezTo>
                  <a:pt x="23658" y="44736"/>
                  <a:pt x="22859" y="46463"/>
                  <a:pt x="22585" y="48334"/>
                </a:cubicBezTo>
                <a:cubicBezTo>
                  <a:pt x="22284" y="50297"/>
                  <a:pt x="22611" y="52155"/>
                  <a:pt x="23553" y="53542"/>
                </a:cubicBezTo>
                <a:cubicBezTo>
                  <a:pt x="24613" y="55164"/>
                  <a:pt x="26562" y="56093"/>
                  <a:pt x="28486" y="56093"/>
                </a:cubicBezTo>
                <a:cubicBezTo>
                  <a:pt x="29271" y="56093"/>
                  <a:pt x="30043" y="55949"/>
                  <a:pt x="30763" y="55622"/>
                </a:cubicBezTo>
                <a:cubicBezTo>
                  <a:pt x="32751" y="54719"/>
                  <a:pt x="34230" y="52573"/>
                  <a:pt x="34518" y="50166"/>
                </a:cubicBezTo>
                <a:cubicBezTo>
                  <a:pt x="34780" y="48072"/>
                  <a:pt x="34217" y="45743"/>
                  <a:pt x="32922" y="43610"/>
                </a:cubicBezTo>
                <a:cubicBezTo>
                  <a:pt x="31626" y="41464"/>
                  <a:pt x="29729" y="39685"/>
                  <a:pt x="27504" y="38507"/>
                </a:cubicBezTo>
                <a:cubicBezTo>
                  <a:pt x="29336" y="35799"/>
                  <a:pt x="31364" y="33208"/>
                  <a:pt x="33340" y="30670"/>
                </a:cubicBezTo>
                <a:cubicBezTo>
                  <a:pt x="36952" y="26025"/>
                  <a:pt x="40707" y="21223"/>
                  <a:pt x="43127" y="15753"/>
                </a:cubicBezTo>
                <a:cubicBezTo>
                  <a:pt x="44632" y="12351"/>
                  <a:pt x="45195" y="9460"/>
                  <a:pt x="44828" y="6895"/>
                </a:cubicBezTo>
                <a:cubicBezTo>
                  <a:pt x="44357" y="3624"/>
                  <a:pt x="42107" y="837"/>
                  <a:pt x="39385" y="156"/>
                </a:cubicBezTo>
                <a:cubicBezTo>
                  <a:pt x="38966" y="53"/>
                  <a:pt x="38541" y="1"/>
                  <a:pt x="38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1"/>
        <p:cNvGrpSpPr/>
        <p:nvPr/>
      </p:nvGrpSpPr>
      <p:grpSpPr>
        <a:xfrm>
          <a:off x="0" y="0"/>
          <a:ext cx="0" cy="0"/>
          <a:chOff x="0" y="0"/>
          <a:chExt cx="0" cy="0"/>
        </a:xfrm>
      </p:grpSpPr>
      <p:sp>
        <p:nvSpPr>
          <p:cNvPr id="202" name="Google Shape;202;p11"/>
          <p:cNvSpPr/>
          <p:nvPr/>
        </p:nvSpPr>
        <p:spPr>
          <a:xfrm rot="9403094">
            <a:off x="5346611" y="1910999"/>
            <a:ext cx="2185536" cy="194988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2036800" y="2832498"/>
            <a:ext cx="507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05" name="Google Shape;205;p11"/>
          <p:cNvSpPr/>
          <p:nvPr/>
        </p:nvSpPr>
        <p:spPr>
          <a:xfrm rot="-605431">
            <a:off x="7787214" y="173581"/>
            <a:ext cx="646712" cy="1545575"/>
          </a:xfrm>
          <a:custGeom>
            <a:avLst/>
            <a:gdLst/>
            <a:ahLst/>
            <a:cxnLst/>
            <a:rect l="l" t="t" r="r" b="b"/>
            <a:pathLst>
              <a:path w="10036" h="23985" extrusionOk="0">
                <a:moveTo>
                  <a:pt x="9565" y="0"/>
                </a:moveTo>
                <a:cubicBezTo>
                  <a:pt x="9565" y="0"/>
                  <a:pt x="0" y="1766"/>
                  <a:pt x="288" y="11986"/>
                </a:cubicBezTo>
                <a:cubicBezTo>
                  <a:pt x="602" y="22231"/>
                  <a:pt x="9918" y="23984"/>
                  <a:pt x="9918" y="23984"/>
                </a:cubicBezTo>
                <a:cubicBezTo>
                  <a:pt x="10036" y="15976"/>
                  <a:pt x="9918" y="7982"/>
                  <a:pt x="9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3111142">
            <a:off x="988387" y="1099743"/>
            <a:ext cx="1409049" cy="568789"/>
          </a:xfrm>
          <a:custGeom>
            <a:avLst/>
            <a:gdLst/>
            <a:ahLst/>
            <a:cxnLst/>
            <a:rect l="l" t="t" r="r" b="b"/>
            <a:pathLst>
              <a:path w="23985" h="9682" extrusionOk="0">
                <a:moveTo>
                  <a:pt x="18022" y="1"/>
                </a:moveTo>
                <a:cubicBezTo>
                  <a:pt x="12007" y="1"/>
                  <a:pt x="6000" y="136"/>
                  <a:pt x="0" y="411"/>
                </a:cubicBezTo>
                <a:cubicBezTo>
                  <a:pt x="0" y="411"/>
                  <a:pt x="1702" y="9681"/>
                  <a:pt x="11535" y="9681"/>
                </a:cubicBezTo>
                <a:cubicBezTo>
                  <a:pt x="11684" y="9681"/>
                  <a:pt x="11834" y="9679"/>
                  <a:pt x="11985" y="9675"/>
                </a:cubicBezTo>
                <a:cubicBezTo>
                  <a:pt x="22231" y="9374"/>
                  <a:pt x="23984" y="45"/>
                  <a:pt x="23984" y="45"/>
                </a:cubicBezTo>
                <a:cubicBezTo>
                  <a:pt x="21996" y="15"/>
                  <a:pt x="20008" y="1"/>
                  <a:pt x="18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3111142">
            <a:off x="133102" y="25663"/>
            <a:ext cx="1662719" cy="1664541"/>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1"/>
          <p:cNvGrpSpPr/>
          <p:nvPr/>
        </p:nvGrpSpPr>
        <p:grpSpPr>
          <a:xfrm>
            <a:off x="7859992" y="-544849"/>
            <a:ext cx="1823899" cy="2018911"/>
            <a:chOff x="-1103782" y="7515691"/>
            <a:chExt cx="1624855" cy="1798585"/>
          </a:xfrm>
        </p:grpSpPr>
        <p:sp>
          <p:nvSpPr>
            <p:cNvPr id="209" name="Google Shape;209;p11"/>
            <p:cNvSpPr/>
            <p:nvPr/>
          </p:nvSpPr>
          <p:spPr>
            <a:xfrm>
              <a:off x="-822179" y="7778799"/>
              <a:ext cx="978135" cy="1535476"/>
            </a:xfrm>
            <a:custGeom>
              <a:avLst/>
              <a:gdLst/>
              <a:ahLst/>
              <a:cxnLst/>
              <a:rect l="l" t="t" r="r" b="b"/>
              <a:pathLst>
                <a:path w="15179" h="23828" extrusionOk="0">
                  <a:moveTo>
                    <a:pt x="15048" y="0"/>
                  </a:moveTo>
                  <a:cubicBezTo>
                    <a:pt x="13033" y="3075"/>
                    <a:pt x="10246" y="7537"/>
                    <a:pt x="7524" y="11881"/>
                  </a:cubicBezTo>
                  <a:cubicBezTo>
                    <a:pt x="4816" y="16212"/>
                    <a:pt x="2016" y="20674"/>
                    <a:pt x="1" y="23749"/>
                  </a:cubicBezTo>
                  <a:lnTo>
                    <a:pt x="132" y="23827"/>
                  </a:lnTo>
                  <a:cubicBezTo>
                    <a:pt x="2147" y="20779"/>
                    <a:pt x="4947" y="16291"/>
                    <a:pt x="7655" y="11960"/>
                  </a:cubicBezTo>
                  <a:cubicBezTo>
                    <a:pt x="10377" y="7629"/>
                    <a:pt x="13164" y="3154"/>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37323" y="7758565"/>
              <a:ext cx="955387" cy="1489917"/>
            </a:xfrm>
            <a:custGeom>
              <a:avLst/>
              <a:gdLst/>
              <a:ahLst/>
              <a:cxnLst/>
              <a:rect l="l" t="t" r="r" b="b"/>
              <a:pathLst>
                <a:path w="14826" h="23121" extrusionOk="0">
                  <a:moveTo>
                    <a:pt x="14681" y="0"/>
                  </a:moveTo>
                  <a:cubicBezTo>
                    <a:pt x="13046" y="2787"/>
                    <a:pt x="10560" y="6556"/>
                    <a:pt x="7930" y="10560"/>
                  </a:cubicBezTo>
                  <a:cubicBezTo>
                    <a:pt x="4933" y="15061"/>
                    <a:pt x="1845" y="19745"/>
                    <a:pt x="0" y="23029"/>
                  </a:cubicBezTo>
                  <a:lnTo>
                    <a:pt x="157" y="23121"/>
                  </a:lnTo>
                  <a:cubicBezTo>
                    <a:pt x="1989" y="19850"/>
                    <a:pt x="5064" y="15165"/>
                    <a:pt x="8073" y="10651"/>
                  </a:cubicBezTo>
                  <a:cubicBezTo>
                    <a:pt x="10703" y="6660"/>
                    <a:pt x="13190" y="2879"/>
                    <a:pt x="14825" y="92"/>
                  </a:cubicBezTo>
                  <a:lnTo>
                    <a:pt x="14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71927" y="7734916"/>
              <a:ext cx="952874" cy="1473098"/>
            </a:xfrm>
            <a:custGeom>
              <a:avLst/>
              <a:gdLst/>
              <a:ahLst/>
              <a:cxnLst/>
              <a:rect l="l" t="t" r="r" b="b"/>
              <a:pathLst>
                <a:path w="14787" h="22860" extrusionOk="0">
                  <a:moveTo>
                    <a:pt x="14656" y="1"/>
                  </a:moveTo>
                  <a:cubicBezTo>
                    <a:pt x="12889" y="2657"/>
                    <a:pt x="10468" y="6478"/>
                    <a:pt x="7904" y="10508"/>
                  </a:cubicBezTo>
                  <a:cubicBezTo>
                    <a:pt x="5038" y="15022"/>
                    <a:pt x="2068" y="19719"/>
                    <a:pt x="1" y="22768"/>
                  </a:cubicBezTo>
                  <a:lnTo>
                    <a:pt x="132" y="22860"/>
                  </a:lnTo>
                  <a:cubicBezTo>
                    <a:pt x="2173" y="19798"/>
                    <a:pt x="5156" y="15127"/>
                    <a:pt x="8035" y="10600"/>
                  </a:cubicBezTo>
                  <a:cubicBezTo>
                    <a:pt x="10599" y="6569"/>
                    <a:pt x="13020" y="2762"/>
                    <a:pt x="14786" y="93"/>
                  </a:cubicBezTo>
                  <a:lnTo>
                    <a:pt x="14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920837" y="7715584"/>
              <a:ext cx="957063" cy="1473872"/>
            </a:xfrm>
            <a:custGeom>
              <a:avLst/>
              <a:gdLst/>
              <a:ahLst/>
              <a:cxnLst/>
              <a:rect l="l" t="t" r="r" b="b"/>
              <a:pathLst>
                <a:path w="14852" h="22872" extrusionOk="0">
                  <a:moveTo>
                    <a:pt x="14721" y="0"/>
                  </a:moveTo>
                  <a:cubicBezTo>
                    <a:pt x="12209" y="3533"/>
                    <a:pt x="8480" y="9434"/>
                    <a:pt x="5195" y="14642"/>
                  </a:cubicBezTo>
                  <a:cubicBezTo>
                    <a:pt x="3246" y="17730"/>
                    <a:pt x="1388" y="20661"/>
                    <a:pt x="1" y="22780"/>
                  </a:cubicBezTo>
                  <a:lnTo>
                    <a:pt x="132" y="22872"/>
                  </a:lnTo>
                  <a:cubicBezTo>
                    <a:pt x="1519" y="20726"/>
                    <a:pt x="3364" y="17795"/>
                    <a:pt x="5339" y="14733"/>
                  </a:cubicBezTo>
                  <a:cubicBezTo>
                    <a:pt x="8637" y="9513"/>
                    <a:pt x="12366" y="3624"/>
                    <a:pt x="14852" y="105"/>
                  </a:cubicBezTo>
                  <a:lnTo>
                    <a:pt x="14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982377" y="7689421"/>
              <a:ext cx="978135" cy="1502612"/>
            </a:xfrm>
            <a:custGeom>
              <a:avLst/>
              <a:gdLst/>
              <a:ahLst/>
              <a:cxnLst/>
              <a:rect l="l" t="t" r="r" b="b"/>
              <a:pathLst>
                <a:path w="15179" h="23318" extrusionOk="0">
                  <a:moveTo>
                    <a:pt x="15048" y="0"/>
                  </a:moveTo>
                  <a:cubicBezTo>
                    <a:pt x="13805" y="1898"/>
                    <a:pt x="12156" y="4515"/>
                    <a:pt x="10390" y="7275"/>
                  </a:cubicBezTo>
                  <a:cubicBezTo>
                    <a:pt x="6739" y="12980"/>
                    <a:pt x="2618" y="19483"/>
                    <a:pt x="1" y="23226"/>
                  </a:cubicBezTo>
                  <a:lnTo>
                    <a:pt x="132" y="23317"/>
                  </a:lnTo>
                  <a:cubicBezTo>
                    <a:pt x="2748" y="19562"/>
                    <a:pt x="6883" y="13085"/>
                    <a:pt x="10521" y="7354"/>
                  </a:cubicBezTo>
                  <a:cubicBezTo>
                    <a:pt x="12287" y="4593"/>
                    <a:pt x="13936" y="1976"/>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1009313" y="7670025"/>
              <a:ext cx="967180" cy="1488242"/>
            </a:xfrm>
            <a:custGeom>
              <a:avLst/>
              <a:gdLst/>
              <a:ahLst/>
              <a:cxnLst/>
              <a:rect l="l" t="t" r="r" b="b"/>
              <a:pathLst>
                <a:path w="15009" h="23095" extrusionOk="0">
                  <a:moveTo>
                    <a:pt x="14877" y="0"/>
                  </a:moveTo>
                  <a:cubicBezTo>
                    <a:pt x="13726" y="1361"/>
                    <a:pt x="10965" y="5954"/>
                    <a:pt x="8963" y="9317"/>
                  </a:cubicBezTo>
                  <a:cubicBezTo>
                    <a:pt x="8126" y="10730"/>
                    <a:pt x="7393" y="11947"/>
                    <a:pt x="6974" y="12588"/>
                  </a:cubicBezTo>
                  <a:cubicBezTo>
                    <a:pt x="4724" y="16095"/>
                    <a:pt x="2316" y="19614"/>
                    <a:pt x="0" y="23003"/>
                  </a:cubicBezTo>
                  <a:lnTo>
                    <a:pt x="131" y="23095"/>
                  </a:lnTo>
                  <a:cubicBezTo>
                    <a:pt x="2460" y="19706"/>
                    <a:pt x="4867" y="16199"/>
                    <a:pt x="7105" y="12640"/>
                  </a:cubicBezTo>
                  <a:cubicBezTo>
                    <a:pt x="7524" y="12012"/>
                    <a:pt x="8256" y="10782"/>
                    <a:pt x="9107" y="9369"/>
                  </a:cubicBezTo>
                  <a:cubicBezTo>
                    <a:pt x="11122" y="6032"/>
                    <a:pt x="13870" y="1440"/>
                    <a:pt x="15008" y="105"/>
                  </a:cubicBezTo>
                  <a:lnTo>
                    <a:pt x="148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063314" y="7661583"/>
              <a:ext cx="983226" cy="1505125"/>
            </a:xfrm>
            <a:custGeom>
              <a:avLst/>
              <a:gdLst/>
              <a:ahLst/>
              <a:cxnLst/>
              <a:rect l="l" t="t" r="r" b="b"/>
              <a:pathLst>
                <a:path w="15258" h="23357" extrusionOk="0">
                  <a:moveTo>
                    <a:pt x="15126" y="1"/>
                  </a:moveTo>
                  <a:cubicBezTo>
                    <a:pt x="14603" y="720"/>
                    <a:pt x="14001" y="1597"/>
                    <a:pt x="13373" y="2447"/>
                  </a:cubicBezTo>
                  <a:cubicBezTo>
                    <a:pt x="12758" y="3298"/>
                    <a:pt x="12156" y="4162"/>
                    <a:pt x="11633" y="4881"/>
                  </a:cubicBezTo>
                  <a:cubicBezTo>
                    <a:pt x="11306" y="5326"/>
                    <a:pt x="9879" y="7707"/>
                    <a:pt x="8636" y="9814"/>
                  </a:cubicBezTo>
                  <a:cubicBezTo>
                    <a:pt x="7773" y="11280"/>
                    <a:pt x="7014" y="12549"/>
                    <a:pt x="6805" y="12863"/>
                  </a:cubicBezTo>
                  <a:cubicBezTo>
                    <a:pt x="6425" y="13439"/>
                    <a:pt x="6072" y="14040"/>
                    <a:pt x="5705" y="14629"/>
                  </a:cubicBezTo>
                  <a:lnTo>
                    <a:pt x="5444" y="15074"/>
                  </a:lnTo>
                  <a:cubicBezTo>
                    <a:pt x="3743" y="17861"/>
                    <a:pt x="1911" y="20609"/>
                    <a:pt x="1" y="23265"/>
                  </a:cubicBezTo>
                  <a:lnTo>
                    <a:pt x="131" y="23357"/>
                  </a:lnTo>
                  <a:cubicBezTo>
                    <a:pt x="2042" y="20714"/>
                    <a:pt x="3887" y="17953"/>
                    <a:pt x="5588" y="15166"/>
                  </a:cubicBezTo>
                  <a:lnTo>
                    <a:pt x="5849" y="14721"/>
                  </a:lnTo>
                  <a:cubicBezTo>
                    <a:pt x="6203" y="14132"/>
                    <a:pt x="6569" y="13530"/>
                    <a:pt x="6949" y="12954"/>
                  </a:cubicBezTo>
                  <a:cubicBezTo>
                    <a:pt x="7158" y="12627"/>
                    <a:pt x="7917" y="11371"/>
                    <a:pt x="8780" y="9906"/>
                  </a:cubicBezTo>
                  <a:cubicBezTo>
                    <a:pt x="10023" y="7812"/>
                    <a:pt x="11450" y="5418"/>
                    <a:pt x="11764" y="4973"/>
                  </a:cubicBezTo>
                  <a:cubicBezTo>
                    <a:pt x="12287" y="4253"/>
                    <a:pt x="12889" y="3390"/>
                    <a:pt x="13504" y="2539"/>
                  </a:cubicBezTo>
                  <a:cubicBezTo>
                    <a:pt x="14132" y="1689"/>
                    <a:pt x="14734" y="825"/>
                    <a:pt x="15257" y="105"/>
                  </a:cubicBezTo>
                  <a:lnTo>
                    <a:pt x="15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096178" y="7639674"/>
              <a:ext cx="973882" cy="1517755"/>
            </a:xfrm>
            <a:custGeom>
              <a:avLst/>
              <a:gdLst/>
              <a:ahLst/>
              <a:cxnLst/>
              <a:rect l="l" t="t" r="r" b="b"/>
              <a:pathLst>
                <a:path w="15113" h="23553" extrusionOk="0">
                  <a:moveTo>
                    <a:pt x="14982" y="0"/>
                  </a:moveTo>
                  <a:cubicBezTo>
                    <a:pt x="10965" y="5888"/>
                    <a:pt x="2997" y="18659"/>
                    <a:pt x="0" y="23474"/>
                  </a:cubicBezTo>
                  <a:lnTo>
                    <a:pt x="131" y="23553"/>
                  </a:lnTo>
                  <a:cubicBezTo>
                    <a:pt x="210" y="23435"/>
                    <a:pt x="314" y="23330"/>
                    <a:pt x="432" y="23265"/>
                  </a:cubicBezTo>
                  <a:lnTo>
                    <a:pt x="380" y="23199"/>
                  </a:lnTo>
                  <a:cubicBezTo>
                    <a:pt x="3520" y="18123"/>
                    <a:pt x="11188" y="5836"/>
                    <a:pt x="15113" y="105"/>
                  </a:cubicBezTo>
                  <a:lnTo>
                    <a:pt x="14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103782" y="7619439"/>
              <a:ext cx="943595" cy="1474774"/>
            </a:xfrm>
            <a:custGeom>
              <a:avLst/>
              <a:gdLst/>
              <a:ahLst/>
              <a:cxnLst/>
              <a:rect l="l" t="t" r="r" b="b"/>
              <a:pathLst>
                <a:path w="14643" h="22886" extrusionOk="0">
                  <a:moveTo>
                    <a:pt x="14511" y="0"/>
                  </a:moveTo>
                  <a:cubicBezTo>
                    <a:pt x="13399" y="1479"/>
                    <a:pt x="10560" y="6111"/>
                    <a:pt x="8479" y="9474"/>
                  </a:cubicBezTo>
                  <a:cubicBezTo>
                    <a:pt x="7616" y="10861"/>
                    <a:pt x="6857" y="12077"/>
                    <a:pt x="6451" y="12732"/>
                  </a:cubicBezTo>
                  <a:lnTo>
                    <a:pt x="1" y="22807"/>
                  </a:lnTo>
                  <a:lnTo>
                    <a:pt x="131" y="22885"/>
                  </a:lnTo>
                  <a:lnTo>
                    <a:pt x="6582" y="12810"/>
                  </a:lnTo>
                  <a:cubicBezTo>
                    <a:pt x="7001" y="12169"/>
                    <a:pt x="7747" y="10965"/>
                    <a:pt x="8610" y="9552"/>
                  </a:cubicBezTo>
                  <a:cubicBezTo>
                    <a:pt x="10691" y="6189"/>
                    <a:pt x="13530" y="1557"/>
                    <a:pt x="14642" y="105"/>
                  </a:cubicBezTo>
                  <a:lnTo>
                    <a:pt x="14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1096178" y="7605971"/>
              <a:ext cx="902224" cy="1392097"/>
            </a:xfrm>
            <a:custGeom>
              <a:avLst/>
              <a:gdLst/>
              <a:ahLst/>
              <a:cxnLst/>
              <a:rect l="l" t="t" r="r" b="b"/>
              <a:pathLst>
                <a:path w="14001" h="21603" extrusionOk="0">
                  <a:moveTo>
                    <a:pt x="13870" y="0"/>
                  </a:moveTo>
                  <a:cubicBezTo>
                    <a:pt x="12012" y="2552"/>
                    <a:pt x="9330" y="6869"/>
                    <a:pt x="6739" y="11043"/>
                  </a:cubicBezTo>
                  <a:cubicBezTo>
                    <a:pt x="4292" y="14982"/>
                    <a:pt x="1754" y="19064"/>
                    <a:pt x="0" y="21511"/>
                  </a:cubicBezTo>
                  <a:lnTo>
                    <a:pt x="131" y="21603"/>
                  </a:lnTo>
                  <a:cubicBezTo>
                    <a:pt x="1884" y="19156"/>
                    <a:pt x="4436" y="15060"/>
                    <a:pt x="6883" y="11122"/>
                  </a:cubicBezTo>
                  <a:cubicBezTo>
                    <a:pt x="9474" y="6948"/>
                    <a:pt x="12156" y="2643"/>
                    <a:pt x="14001" y="92"/>
                  </a:cubicBezTo>
                  <a:lnTo>
                    <a:pt x="13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1088574" y="7588250"/>
              <a:ext cx="853314" cy="1309485"/>
            </a:xfrm>
            <a:custGeom>
              <a:avLst/>
              <a:gdLst/>
              <a:ahLst/>
              <a:cxnLst/>
              <a:rect l="l" t="t" r="r" b="b"/>
              <a:pathLst>
                <a:path w="13242" h="20321" extrusionOk="0">
                  <a:moveTo>
                    <a:pt x="13098" y="0"/>
                  </a:moveTo>
                  <a:cubicBezTo>
                    <a:pt x="10010" y="4985"/>
                    <a:pt x="3324" y="15649"/>
                    <a:pt x="0" y="20229"/>
                  </a:cubicBezTo>
                  <a:lnTo>
                    <a:pt x="131" y="20321"/>
                  </a:lnTo>
                  <a:cubicBezTo>
                    <a:pt x="3454" y="15741"/>
                    <a:pt x="10154" y="5090"/>
                    <a:pt x="13242" y="79"/>
                  </a:cubicBez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1093665" y="7566341"/>
              <a:ext cx="816261" cy="1274881"/>
            </a:xfrm>
            <a:custGeom>
              <a:avLst/>
              <a:gdLst/>
              <a:ahLst/>
              <a:cxnLst/>
              <a:rect l="l" t="t" r="r" b="b"/>
              <a:pathLst>
                <a:path w="12667" h="19784" extrusionOk="0">
                  <a:moveTo>
                    <a:pt x="12536" y="0"/>
                  </a:moveTo>
                  <a:cubicBezTo>
                    <a:pt x="11031" y="2251"/>
                    <a:pt x="8597" y="6111"/>
                    <a:pt x="6255" y="9840"/>
                  </a:cubicBezTo>
                  <a:cubicBezTo>
                    <a:pt x="3926" y="13569"/>
                    <a:pt x="1505" y="17429"/>
                    <a:pt x="1" y="19692"/>
                  </a:cubicBezTo>
                  <a:lnTo>
                    <a:pt x="131" y="19784"/>
                  </a:lnTo>
                  <a:cubicBezTo>
                    <a:pt x="1636" y="17533"/>
                    <a:pt x="4057" y="13673"/>
                    <a:pt x="6412" y="9944"/>
                  </a:cubicBezTo>
                  <a:cubicBezTo>
                    <a:pt x="8741" y="6215"/>
                    <a:pt x="11162" y="2342"/>
                    <a:pt x="12666" y="92"/>
                  </a:cubicBezTo>
                  <a:lnTo>
                    <a:pt x="1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1097854" y="7546944"/>
              <a:ext cx="790937" cy="1226035"/>
            </a:xfrm>
            <a:custGeom>
              <a:avLst/>
              <a:gdLst/>
              <a:ahLst/>
              <a:cxnLst/>
              <a:rect l="l" t="t" r="r" b="b"/>
              <a:pathLst>
                <a:path w="12274" h="19026" extrusionOk="0">
                  <a:moveTo>
                    <a:pt x="12143" y="0"/>
                  </a:moveTo>
                  <a:cubicBezTo>
                    <a:pt x="10873" y="1937"/>
                    <a:pt x="8924" y="5012"/>
                    <a:pt x="6870" y="8256"/>
                  </a:cubicBezTo>
                  <a:cubicBezTo>
                    <a:pt x="4279" y="12339"/>
                    <a:pt x="1610" y="16539"/>
                    <a:pt x="0" y="18920"/>
                  </a:cubicBezTo>
                  <a:lnTo>
                    <a:pt x="131" y="19025"/>
                  </a:lnTo>
                  <a:cubicBezTo>
                    <a:pt x="1740" y="16631"/>
                    <a:pt x="4410" y="12430"/>
                    <a:pt x="7000" y="8361"/>
                  </a:cubicBezTo>
                  <a:cubicBezTo>
                    <a:pt x="9055" y="5090"/>
                    <a:pt x="11004" y="2015"/>
                    <a:pt x="12273" y="105"/>
                  </a:cubicBezTo>
                  <a:lnTo>
                    <a:pt x="12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89477" y="7530899"/>
              <a:ext cx="750533" cy="1167008"/>
            </a:xfrm>
            <a:custGeom>
              <a:avLst/>
              <a:gdLst/>
              <a:ahLst/>
              <a:cxnLst/>
              <a:rect l="l" t="t" r="r" b="b"/>
              <a:pathLst>
                <a:path w="11647" h="18110" extrusionOk="0">
                  <a:moveTo>
                    <a:pt x="11515" y="0"/>
                  </a:moveTo>
                  <a:cubicBezTo>
                    <a:pt x="10416" y="1675"/>
                    <a:pt x="8611" y="4528"/>
                    <a:pt x="6713" y="7563"/>
                  </a:cubicBezTo>
                  <a:cubicBezTo>
                    <a:pt x="4410" y="11227"/>
                    <a:pt x="2042" y="14995"/>
                    <a:pt x="681" y="16997"/>
                  </a:cubicBezTo>
                  <a:lnTo>
                    <a:pt x="1" y="18018"/>
                  </a:lnTo>
                  <a:lnTo>
                    <a:pt x="132" y="18110"/>
                  </a:lnTo>
                  <a:lnTo>
                    <a:pt x="812" y="17076"/>
                  </a:lnTo>
                  <a:cubicBezTo>
                    <a:pt x="2173" y="15087"/>
                    <a:pt x="4541" y="11306"/>
                    <a:pt x="6844" y="7642"/>
                  </a:cubicBezTo>
                  <a:cubicBezTo>
                    <a:pt x="8741" y="4619"/>
                    <a:pt x="10547" y="1754"/>
                    <a:pt x="11646" y="105"/>
                  </a:cubicBezTo>
                  <a:lnTo>
                    <a:pt x="11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1091990" y="7515691"/>
              <a:ext cx="721019" cy="1113072"/>
            </a:xfrm>
            <a:custGeom>
              <a:avLst/>
              <a:gdLst/>
              <a:ahLst/>
              <a:cxnLst/>
              <a:rect l="l" t="t" r="r" b="b"/>
              <a:pathLst>
                <a:path w="11189" h="17273" extrusionOk="0">
                  <a:moveTo>
                    <a:pt x="11057" y="1"/>
                  </a:moveTo>
                  <a:cubicBezTo>
                    <a:pt x="10508" y="799"/>
                    <a:pt x="9016" y="3167"/>
                    <a:pt x="7577" y="5470"/>
                  </a:cubicBezTo>
                  <a:cubicBezTo>
                    <a:pt x="6137" y="7786"/>
                    <a:pt x="4646" y="10155"/>
                    <a:pt x="4096" y="10953"/>
                  </a:cubicBezTo>
                  <a:cubicBezTo>
                    <a:pt x="3416" y="11908"/>
                    <a:pt x="2722" y="12902"/>
                    <a:pt x="2094" y="13910"/>
                  </a:cubicBezTo>
                  <a:lnTo>
                    <a:pt x="1610" y="14747"/>
                  </a:lnTo>
                  <a:cubicBezTo>
                    <a:pt x="1126" y="15572"/>
                    <a:pt x="629" y="16435"/>
                    <a:pt x="1" y="17168"/>
                  </a:cubicBezTo>
                  <a:lnTo>
                    <a:pt x="132" y="17273"/>
                  </a:lnTo>
                  <a:cubicBezTo>
                    <a:pt x="773" y="16514"/>
                    <a:pt x="1283" y="15663"/>
                    <a:pt x="1754" y="14826"/>
                  </a:cubicBezTo>
                  <a:cubicBezTo>
                    <a:pt x="1911" y="14564"/>
                    <a:pt x="2081" y="14289"/>
                    <a:pt x="2238" y="14015"/>
                  </a:cubicBezTo>
                  <a:cubicBezTo>
                    <a:pt x="2853" y="12994"/>
                    <a:pt x="3547" y="12000"/>
                    <a:pt x="4227" y="11057"/>
                  </a:cubicBezTo>
                  <a:cubicBezTo>
                    <a:pt x="4777" y="10246"/>
                    <a:pt x="6268" y="7878"/>
                    <a:pt x="7708" y="5575"/>
                  </a:cubicBezTo>
                  <a:cubicBezTo>
                    <a:pt x="9147" y="3272"/>
                    <a:pt x="10638" y="891"/>
                    <a:pt x="11188" y="93"/>
                  </a:cubicBezTo>
                  <a:lnTo>
                    <a:pt x="1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695684" y="7799034"/>
              <a:ext cx="885406" cy="1405630"/>
            </a:xfrm>
            <a:custGeom>
              <a:avLst/>
              <a:gdLst/>
              <a:ahLst/>
              <a:cxnLst/>
              <a:rect l="l" t="t" r="r" b="b"/>
              <a:pathLst>
                <a:path w="13740" h="21813" extrusionOk="0">
                  <a:moveTo>
                    <a:pt x="13608" y="0"/>
                  </a:moveTo>
                  <a:cubicBezTo>
                    <a:pt x="12418" y="1701"/>
                    <a:pt x="9958" y="5718"/>
                    <a:pt x="7982" y="8950"/>
                  </a:cubicBezTo>
                  <a:cubicBezTo>
                    <a:pt x="6870" y="10756"/>
                    <a:pt x="5902" y="12326"/>
                    <a:pt x="5300" y="13281"/>
                  </a:cubicBezTo>
                  <a:cubicBezTo>
                    <a:pt x="4763" y="14132"/>
                    <a:pt x="4227" y="14995"/>
                    <a:pt x="3703" y="15833"/>
                  </a:cubicBezTo>
                  <a:lnTo>
                    <a:pt x="0" y="21734"/>
                  </a:lnTo>
                  <a:lnTo>
                    <a:pt x="131" y="21812"/>
                  </a:lnTo>
                  <a:lnTo>
                    <a:pt x="3834" y="15951"/>
                  </a:lnTo>
                  <a:cubicBezTo>
                    <a:pt x="4358" y="15113"/>
                    <a:pt x="4894" y="14250"/>
                    <a:pt x="5431" y="13399"/>
                  </a:cubicBezTo>
                  <a:cubicBezTo>
                    <a:pt x="6032" y="12431"/>
                    <a:pt x="7001" y="10861"/>
                    <a:pt x="8113" y="9042"/>
                  </a:cubicBezTo>
                  <a:cubicBezTo>
                    <a:pt x="10089" y="5810"/>
                    <a:pt x="12549" y="1793"/>
                    <a:pt x="13739" y="92"/>
                  </a:cubicBezTo>
                  <a:lnTo>
                    <a:pt x="13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636657" y="7815079"/>
              <a:ext cx="854217" cy="1358395"/>
            </a:xfrm>
            <a:custGeom>
              <a:avLst/>
              <a:gdLst/>
              <a:ahLst/>
              <a:cxnLst/>
              <a:rect l="l" t="t" r="r" b="b"/>
              <a:pathLst>
                <a:path w="13256" h="21080" extrusionOk="0">
                  <a:moveTo>
                    <a:pt x="13124" y="0"/>
                  </a:moveTo>
                  <a:cubicBezTo>
                    <a:pt x="8963" y="6058"/>
                    <a:pt x="8191" y="7812"/>
                    <a:pt x="7733" y="8858"/>
                  </a:cubicBezTo>
                  <a:cubicBezTo>
                    <a:pt x="7563" y="9264"/>
                    <a:pt x="7432" y="9552"/>
                    <a:pt x="7145" y="9957"/>
                  </a:cubicBezTo>
                  <a:cubicBezTo>
                    <a:pt x="6124" y="11410"/>
                    <a:pt x="4959" y="13058"/>
                    <a:pt x="3913" y="14759"/>
                  </a:cubicBezTo>
                  <a:cubicBezTo>
                    <a:pt x="3533" y="15388"/>
                    <a:pt x="3154" y="16002"/>
                    <a:pt x="2801" y="16631"/>
                  </a:cubicBezTo>
                  <a:cubicBezTo>
                    <a:pt x="1950" y="18096"/>
                    <a:pt x="1060" y="19627"/>
                    <a:pt x="0" y="20975"/>
                  </a:cubicBezTo>
                  <a:lnTo>
                    <a:pt x="131" y="21079"/>
                  </a:lnTo>
                  <a:cubicBezTo>
                    <a:pt x="1191" y="19705"/>
                    <a:pt x="2094" y="18188"/>
                    <a:pt x="2931" y="16722"/>
                  </a:cubicBezTo>
                  <a:cubicBezTo>
                    <a:pt x="3285" y="16107"/>
                    <a:pt x="3664" y="15479"/>
                    <a:pt x="4044" y="14864"/>
                  </a:cubicBezTo>
                  <a:cubicBezTo>
                    <a:pt x="5090" y="13163"/>
                    <a:pt x="6255" y="11514"/>
                    <a:pt x="7275" y="10049"/>
                  </a:cubicBezTo>
                  <a:cubicBezTo>
                    <a:pt x="7576" y="9643"/>
                    <a:pt x="7707" y="9329"/>
                    <a:pt x="7890" y="8924"/>
                  </a:cubicBezTo>
                  <a:cubicBezTo>
                    <a:pt x="8309" y="7942"/>
                    <a:pt x="9094" y="6137"/>
                    <a:pt x="13255" y="92"/>
                  </a:cubicBezTo>
                  <a:lnTo>
                    <a:pt x="13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573441" y="7828547"/>
              <a:ext cx="822190" cy="1343252"/>
            </a:xfrm>
            <a:custGeom>
              <a:avLst/>
              <a:gdLst/>
              <a:ahLst/>
              <a:cxnLst/>
              <a:rect l="l" t="t" r="r" b="b"/>
              <a:pathLst>
                <a:path w="12759" h="20845" extrusionOk="0">
                  <a:moveTo>
                    <a:pt x="12627" y="0"/>
                  </a:moveTo>
                  <a:cubicBezTo>
                    <a:pt x="11633" y="1571"/>
                    <a:pt x="9814" y="4541"/>
                    <a:pt x="8061" y="7419"/>
                  </a:cubicBezTo>
                  <a:cubicBezTo>
                    <a:pt x="6308" y="10298"/>
                    <a:pt x="4502" y="13281"/>
                    <a:pt x="3481" y="14851"/>
                  </a:cubicBezTo>
                  <a:cubicBezTo>
                    <a:pt x="2264" y="16749"/>
                    <a:pt x="995" y="18711"/>
                    <a:pt x="1" y="20779"/>
                  </a:cubicBezTo>
                  <a:lnTo>
                    <a:pt x="145" y="20844"/>
                  </a:lnTo>
                  <a:cubicBezTo>
                    <a:pt x="1126" y="18790"/>
                    <a:pt x="2395" y="16827"/>
                    <a:pt x="3612" y="14930"/>
                  </a:cubicBezTo>
                  <a:cubicBezTo>
                    <a:pt x="4633" y="13373"/>
                    <a:pt x="6451" y="10376"/>
                    <a:pt x="8192" y="7498"/>
                  </a:cubicBezTo>
                  <a:cubicBezTo>
                    <a:pt x="9945" y="4619"/>
                    <a:pt x="11751" y="1649"/>
                    <a:pt x="12758" y="79"/>
                  </a:cubicBezTo>
                  <a:lnTo>
                    <a:pt x="126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535486" y="7842015"/>
              <a:ext cx="816261" cy="1339901"/>
            </a:xfrm>
            <a:custGeom>
              <a:avLst/>
              <a:gdLst/>
              <a:ahLst/>
              <a:cxnLst/>
              <a:rect l="l" t="t" r="r" b="b"/>
              <a:pathLst>
                <a:path w="12667" h="20793" extrusionOk="0">
                  <a:moveTo>
                    <a:pt x="12536" y="1"/>
                  </a:moveTo>
                  <a:cubicBezTo>
                    <a:pt x="10063" y="3861"/>
                    <a:pt x="6006" y="10665"/>
                    <a:pt x="2735" y="16147"/>
                  </a:cubicBezTo>
                  <a:cubicBezTo>
                    <a:pt x="1702" y="17874"/>
                    <a:pt x="746" y="19444"/>
                    <a:pt x="1" y="20714"/>
                  </a:cubicBezTo>
                  <a:lnTo>
                    <a:pt x="144" y="20792"/>
                  </a:lnTo>
                  <a:cubicBezTo>
                    <a:pt x="903" y="19536"/>
                    <a:pt x="1832" y="17966"/>
                    <a:pt x="2879" y="16213"/>
                  </a:cubicBezTo>
                  <a:cubicBezTo>
                    <a:pt x="6137" y="10743"/>
                    <a:pt x="10207" y="3926"/>
                    <a:pt x="12666" y="79"/>
                  </a:cubicBezTo>
                  <a:lnTo>
                    <a:pt x="1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497531" y="7870691"/>
              <a:ext cx="821288" cy="1312063"/>
            </a:xfrm>
            <a:custGeom>
              <a:avLst/>
              <a:gdLst/>
              <a:ahLst/>
              <a:cxnLst/>
              <a:rect l="l" t="t" r="r" b="b"/>
              <a:pathLst>
                <a:path w="12745" h="20361" extrusionOk="0">
                  <a:moveTo>
                    <a:pt x="12614" y="1"/>
                  </a:moveTo>
                  <a:cubicBezTo>
                    <a:pt x="10769" y="2814"/>
                    <a:pt x="7982" y="7341"/>
                    <a:pt x="5300" y="11724"/>
                  </a:cubicBezTo>
                  <a:cubicBezTo>
                    <a:pt x="3272" y="15009"/>
                    <a:pt x="1374" y="18136"/>
                    <a:pt x="0" y="20282"/>
                  </a:cubicBezTo>
                  <a:lnTo>
                    <a:pt x="131" y="20360"/>
                  </a:lnTo>
                  <a:cubicBezTo>
                    <a:pt x="1505" y="18214"/>
                    <a:pt x="3415" y="15100"/>
                    <a:pt x="5430" y="11803"/>
                  </a:cubicBezTo>
                  <a:cubicBezTo>
                    <a:pt x="8113" y="7420"/>
                    <a:pt x="10887" y="2892"/>
                    <a:pt x="12745" y="79"/>
                  </a:cubicBezTo>
                  <a:lnTo>
                    <a:pt x="1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437666" y="7896016"/>
              <a:ext cx="806982" cy="1296017"/>
            </a:xfrm>
            <a:custGeom>
              <a:avLst/>
              <a:gdLst/>
              <a:ahLst/>
              <a:cxnLst/>
              <a:rect l="l" t="t" r="r" b="b"/>
              <a:pathLst>
                <a:path w="12523" h="20112" extrusionOk="0">
                  <a:moveTo>
                    <a:pt x="12365" y="0"/>
                  </a:moveTo>
                  <a:cubicBezTo>
                    <a:pt x="11750" y="1138"/>
                    <a:pt x="8178" y="7131"/>
                    <a:pt x="7393" y="8440"/>
                  </a:cubicBezTo>
                  <a:cubicBezTo>
                    <a:pt x="6399" y="10101"/>
                    <a:pt x="5287" y="11737"/>
                    <a:pt x="4227" y="13333"/>
                  </a:cubicBezTo>
                  <a:cubicBezTo>
                    <a:pt x="2774" y="15466"/>
                    <a:pt x="1270" y="17717"/>
                    <a:pt x="0" y="20033"/>
                  </a:cubicBezTo>
                  <a:lnTo>
                    <a:pt x="157" y="20111"/>
                  </a:lnTo>
                  <a:cubicBezTo>
                    <a:pt x="1414" y="17795"/>
                    <a:pt x="2918" y="15571"/>
                    <a:pt x="4371" y="13412"/>
                  </a:cubicBezTo>
                  <a:cubicBezTo>
                    <a:pt x="5430" y="11829"/>
                    <a:pt x="6543" y="10193"/>
                    <a:pt x="7550" y="8518"/>
                  </a:cubicBezTo>
                  <a:cubicBezTo>
                    <a:pt x="8335" y="7210"/>
                    <a:pt x="11894" y="1230"/>
                    <a:pt x="12522" y="79"/>
                  </a:cubicBezTo>
                  <a:lnTo>
                    <a:pt x="12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401386" y="7924692"/>
              <a:ext cx="814522" cy="1275783"/>
            </a:xfrm>
            <a:custGeom>
              <a:avLst/>
              <a:gdLst/>
              <a:ahLst/>
              <a:cxnLst/>
              <a:rect l="l" t="t" r="r" b="b"/>
              <a:pathLst>
                <a:path w="12640" h="19798" extrusionOk="0">
                  <a:moveTo>
                    <a:pt x="12509" y="0"/>
                  </a:moveTo>
                  <a:cubicBezTo>
                    <a:pt x="11056" y="2251"/>
                    <a:pt x="8963" y="5574"/>
                    <a:pt x="6752" y="9094"/>
                  </a:cubicBezTo>
                  <a:cubicBezTo>
                    <a:pt x="4266" y="13045"/>
                    <a:pt x="1701" y="17141"/>
                    <a:pt x="0" y="19705"/>
                  </a:cubicBezTo>
                  <a:lnTo>
                    <a:pt x="131" y="19797"/>
                  </a:lnTo>
                  <a:cubicBezTo>
                    <a:pt x="1832" y="17219"/>
                    <a:pt x="4396" y="13124"/>
                    <a:pt x="6882" y="9159"/>
                  </a:cubicBezTo>
                  <a:cubicBezTo>
                    <a:pt x="9094" y="5639"/>
                    <a:pt x="11174" y="2316"/>
                    <a:pt x="12640" y="79"/>
                  </a:cubicBezTo>
                  <a:lnTo>
                    <a:pt x="12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51703" y="7944024"/>
              <a:ext cx="807884" cy="1262315"/>
            </a:xfrm>
            <a:custGeom>
              <a:avLst/>
              <a:gdLst/>
              <a:ahLst/>
              <a:cxnLst/>
              <a:rect l="l" t="t" r="r" b="b"/>
              <a:pathLst>
                <a:path w="12537" h="19589" extrusionOk="0">
                  <a:moveTo>
                    <a:pt x="12405" y="1"/>
                  </a:moveTo>
                  <a:cubicBezTo>
                    <a:pt x="8545" y="5222"/>
                    <a:pt x="1388" y="17168"/>
                    <a:pt x="1" y="19497"/>
                  </a:cubicBezTo>
                  <a:lnTo>
                    <a:pt x="145" y="19589"/>
                  </a:lnTo>
                  <a:cubicBezTo>
                    <a:pt x="1532" y="17246"/>
                    <a:pt x="8676" y="5300"/>
                    <a:pt x="12536" y="106"/>
                  </a:cubicBezTo>
                  <a:lnTo>
                    <a:pt x="1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17936" y="7963420"/>
              <a:ext cx="802729" cy="1255549"/>
            </a:xfrm>
            <a:custGeom>
              <a:avLst/>
              <a:gdLst/>
              <a:ahLst/>
              <a:cxnLst/>
              <a:rect l="l" t="t" r="r" b="b"/>
              <a:pathLst>
                <a:path w="12457" h="19484" extrusionOk="0">
                  <a:moveTo>
                    <a:pt x="12326" y="1"/>
                  </a:moveTo>
                  <a:cubicBezTo>
                    <a:pt x="10769" y="2343"/>
                    <a:pt x="8440" y="6085"/>
                    <a:pt x="6163" y="9697"/>
                  </a:cubicBezTo>
                  <a:cubicBezTo>
                    <a:pt x="3887" y="13308"/>
                    <a:pt x="1544" y="17063"/>
                    <a:pt x="0" y="19379"/>
                  </a:cubicBezTo>
                  <a:lnTo>
                    <a:pt x="131" y="19484"/>
                  </a:lnTo>
                  <a:cubicBezTo>
                    <a:pt x="1675" y="17155"/>
                    <a:pt x="4017" y="13413"/>
                    <a:pt x="6294" y="9775"/>
                  </a:cubicBezTo>
                  <a:cubicBezTo>
                    <a:pt x="8571" y="6164"/>
                    <a:pt x="10900" y="2422"/>
                    <a:pt x="12457" y="92"/>
                  </a:cubicBezTo>
                  <a:lnTo>
                    <a:pt x="12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253045" y="7980303"/>
              <a:ext cx="774118" cy="1226873"/>
            </a:xfrm>
            <a:custGeom>
              <a:avLst/>
              <a:gdLst/>
              <a:ahLst/>
              <a:cxnLst/>
              <a:rect l="l" t="t" r="r" b="b"/>
              <a:pathLst>
                <a:path w="12013" h="19039" extrusionOk="0">
                  <a:moveTo>
                    <a:pt x="11882" y="1"/>
                  </a:moveTo>
                  <a:cubicBezTo>
                    <a:pt x="8388" y="4894"/>
                    <a:pt x="1375" y="16644"/>
                    <a:pt x="1" y="18960"/>
                  </a:cubicBezTo>
                  <a:lnTo>
                    <a:pt x="145" y="19039"/>
                  </a:lnTo>
                  <a:cubicBezTo>
                    <a:pt x="1519" y="16736"/>
                    <a:pt x="8545" y="4973"/>
                    <a:pt x="12013" y="92"/>
                  </a:cubicBezTo>
                  <a:lnTo>
                    <a:pt x="11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1"/>
          <p:cNvSpPr/>
          <p:nvPr/>
        </p:nvSpPr>
        <p:spPr>
          <a:xfrm>
            <a:off x="-265090" y="3390288"/>
            <a:ext cx="2087792" cy="1589413"/>
          </a:xfrm>
          <a:custGeom>
            <a:avLst/>
            <a:gdLst/>
            <a:ahLst/>
            <a:cxnLst/>
            <a:rect l="l" t="t" r="r" b="b"/>
            <a:pathLst>
              <a:path w="32399" h="24665" extrusionOk="0">
                <a:moveTo>
                  <a:pt x="30069" y="1"/>
                </a:moveTo>
                <a:cubicBezTo>
                  <a:pt x="27976" y="655"/>
                  <a:pt x="25895" y="1427"/>
                  <a:pt x="23880" y="2291"/>
                </a:cubicBezTo>
                <a:cubicBezTo>
                  <a:pt x="23344" y="2526"/>
                  <a:pt x="23108" y="3180"/>
                  <a:pt x="23396" y="3704"/>
                </a:cubicBezTo>
                <a:cubicBezTo>
                  <a:pt x="24548" y="5928"/>
                  <a:pt x="24705" y="8689"/>
                  <a:pt x="23684" y="11005"/>
                </a:cubicBezTo>
                <a:cubicBezTo>
                  <a:pt x="22546" y="13661"/>
                  <a:pt x="19955" y="15624"/>
                  <a:pt x="17089" y="16016"/>
                </a:cubicBezTo>
                <a:cubicBezTo>
                  <a:pt x="16728" y="16066"/>
                  <a:pt x="16364" y="16090"/>
                  <a:pt x="16000" y="16090"/>
                </a:cubicBezTo>
                <a:cubicBezTo>
                  <a:pt x="13488" y="16090"/>
                  <a:pt x="10973" y="14933"/>
                  <a:pt x="9396" y="12968"/>
                </a:cubicBezTo>
                <a:cubicBezTo>
                  <a:pt x="8231" y="11555"/>
                  <a:pt x="7590" y="9801"/>
                  <a:pt x="7014" y="8048"/>
                </a:cubicBezTo>
                <a:cubicBezTo>
                  <a:pt x="6886" y="7621"/>
                  <a:pt x="6480" y="7351"/>
                  <a:pt x="6050" y="7351"/>
                </a:cubicBezTo>
                <a:cubicBezTo>
                  <a:pt x="5953" y="7351"/>
                  <a:pt x="5855" y="7365"/>
                  <a:pt x="5758" y="7394"/>
                </a:cubicBezTo>
                <a:cubicBezTo>
                  <a:pt x="4240" y="7852"/>
                  <a:pt x="2736" y="8388"/>
                  <a:pt x="1257" y="9003"/>
                </a:cubicBezTo>
                <a:lnTo>
                  <a:pt x="1" y="9566"/>
                </a:lnTo>
                <a:cubicBezTo>
                  <a:pt x="786" y="13426"/>
                  <a:pt x="1807" y="17508"/>
                  <a:pt x="4620" y="20269"/>
                </a:cubicBezTo>
                <a:cubicBezTo>
                  <a:pt x="5575" y="21198"/>
                  <a:pt x="6713" y="21957"/>
                  <a:pt x="7904" y="22559"/>
                </a:cubicBezTo>
                <a:cubicBezTo>
                  <a:pt x="10576" y="23925"/>
                  <a:pt x="13684" y="24665"/>
                  <a:pt x="16762" y="24665"/>
                </a:cubicBezTo>
                <a:cubicBezTo>
                  <a:pt x="21523" y="24665"/>
                  <a:pt x="26214" y="22897"/>
                  <a:pt x="29114" y="18947"/>
                </a:cubicBezTo>
                <a:cubicBezTo>
                  <a:pt x="31666" y="15480"/>
                  <a:pt x="32398" y="11424"/>
                  <a:pt x="31993" y="7315"/>
                </a:cubicBezTo>
                <a:cubicBezTo>
                  <a:pt x="31744" y="4777"/>
                  <a:pt x="31325" y="2212"/>
                  <a:pt x="30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410954" y="4849709"/>
            <a:ext cx="618108" cy="550124"/>
          </a:xfrm>
          <a:custGeom>
            <a:avLst/>
            <a:gdLst/>
            <a:ahLst/>
            <a:cxnLst/>
            <a:rect l="l" t="t" r="r" b="b"/>
            <a:pathLst>
              <a:path w="9592" h="8537" extrusionOk="0">
                <a:moveTo>
                  <a:pt x="4823" y="0"/>
                </a:moveTo>
                <a:cubicBezTo>
                  <a:pt x="3512" y="0"/>
                  <a:pt x="2174" y="557"/>
                  <a:pt x="1270" y="1532"/>
                </a:cubicBezTo>
                <a:cubicBezTo>
                  <a:pt x="1021" y="1793"/>
                  <a:pt x="786" y="2107"/>
                  <a:pt x="616" y="2435"/>
                </a:cubicBezTo>
                <a:cubicBezTo>
                  <a:pt x="223" y="3089"/>
                  <a:pt x="1" y="3861"/>
                  <a:pt x="92" y="4633"/>
                </a:cubicBezTo>
                <a:cubicBezTo>
                  <a:pt x="249" y="6190"/>
                  <a:pt x="1741" y="7904"/>
                  <a:pt x="3233" y="8375"/>
                </a:cubicBezTo>
                <a:cubicBezTo>
                  <a:pt x="3576" y="8485"/>
                  <a:pt x="3938" y="8536"/>
                  <a:pt x="4301" y="8536"/>
                </a:cubicBezTo>
                <a:cubicBezTo>
                  <a:pt x="5059" y="8536"/>
                  <a:pt x="5824" y="8314"/>
                  <a:pt x="6451" y="7943"/>
                </a:cubicBezTo>
                <a:cubicBezTo>
                  <a:pt x="8466" y="6792"/>
                  <a:pt x="9592" y="4175"/>
                  <a:pt x="8309" y="1964"/>
                </a:cubicBezTo>
                <a:cubicBezTo>
                  <a:pt x="7522" y="603"/>
                  <a:pt x="6187" y="0"/>
                  <a:pt x="4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3000566" flipH="1">
            <a:off x="6595248" y="2958162"/>
            <a:ext cx="4821266" cy="2030668"/>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720000" y="1967881"/>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0" name="Google Shape;240;p13"/>
          <p:cNvSpPr txBox="1">
            <a:spLocks noGrp="1"/>
          </p:cNvSpPr>
          <p:nvPr>
            <p:ph type="title" idx="2" hasCustomPrompt="1"/>
          </p:nvPr>
        </p:nvSpPr>
        <p:spPr>
          <a:xfrm>
            <a:off x="720000" y="1384706"/>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1"/>
          </p:nvPr>
        </p:nvSpPr>
        <p:spPr>
          <a:xfrm>
            <a:off x="720000" y="2442558"/>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42" name="Google Shape;242;p13"/>
          <p:cNvSpPr txBox="1">
            <a:spLocks noGrp="1"/>
          </p:cNvSpPr>
          <p:nvPr>
            <p:ph type="title" idx="3"/>
          </p:nvPr>
        </p:nvSpPr>
        <p:spPr>
          <a:xfrm>
            <a:off x="3518100" y="1967881"/>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3" name="Google Shape;243;p13"/>
          <p:cNvSpPr txBox="1">
            <a:spLocks noGrp="1"/>
          </p:cNvSpPr>
          <p:nvPr>
            <p:ph type="title" idx="4" hasCustomPrompt="1"/>
          </p:nvPr>
        </p:nvSpPr>
        <p:spPr>
          <a:xfrm>
            <a:off x="3518100" y="1384706"/>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subTitle" idx="5"/>
          </p:nvPr>
        </p:nvSpPr>
        <p:spPr>
          <a:xfrm>
            <a:off x="3518100" y="2442558"/>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45" name="Google Shape;245;p13"/>
          <p:cNvSpPr txBox="1">
            <a:spLocks noGrp="1"/>
          </p:cNvSpPr>
          <p:nvPr>
            <p:ph type="title" idx="6"/>
          </p:nvPr>
        </p:nvSpPr>
        <p:spPr>
          <a:xfrm>
            <a:off x="6316200" y="1967881"/>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6" name="Google Shape;246;p13"/>
          <p:cNvSpPr txBox="1">
            <a:spLocks noGrp="1"/>
          </p:cNvSpPr>
          <p:nvPr>
            <p:ph type="title" idx="7" hasCustomPrompt="1"/>
          </p:nvPr>
        </p:nvSpPr>
        <p:spPr>
          <a:xfrm>
            <a:off x="6316200" y="1384706"/>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subTitle" idx="8"/>
          </p:nvPr>
        </p:nvSpPr>
        <p:spPr>
          <a:xfrm>
            <a:off x="6316200" y="2442558"/>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48" name="Google Shape;248;p13"/>
          <p:cNvSpPr txBox="1">
            <a:spLocks noGrp="1"/>
          </p:cNvSpPr>
          <p:nvPr>
            <p:ph type="title" idx="9"/>
          </p:nvPr>
        </p:nvSpPr>
        <p:spPr>
          <a:xfrm>
            <a:off x="720000" y="36178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title" idx="13" hasCustomPrompt="1"/>
          </p:nvPr>
        </p:nvSpPr>
        <p:spPr>
          <a:xfrm>
            <a:off x="720000" y="3037954"/>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subTitle" idx="14"/>
          </p:nvPr>
        </p:nvSpPr>
        <p:spPr>
          <a:xfrm>
            <a:off x="720000" y="4073913"/>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51" name="Google Shape;251;p13"/>
          <p:cNvSpPr txBox="1">
            <a:spLocks noGrp="1"/>
          </p:cNvSpPr>
          <p:nvPr>
            <p:ph type="title" idx="15"/>
          </p:nvPr>
        </p:nvSpPr>
        <p:spPr>
          <a:xfrm>
            <a:off x="3518100" y="36178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2" name="Google Shape;252;p13"/>
          <p:cNvSpPr txBox="1">
            <a:spLocks noGrp="1"/>
          </p:cNvSpPr>
          <p:nvPr>
            <p:ph type="title" idx="16" hasCustomPrompt="1"/>
          </p:nvPr>
        </p:nvSpPr>
        <p:spPr>
          <a:xfrm>
            <a:off x="3518100" y="3037954"/>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subTitle" idx="17"/>
          </p:nvPr>
        </p:nvSpPr>
        <p:spPr>
          <a:xfrm>
            <a:off x="3518100" y="4073905"/>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54" name="Google Shape;254;p13"/>
          <p:cNvSpPr txBox="1">
            <a:spLocks noGrp="1"/>
          </p:cNvSpPr>
          <p:nvPr>
            <p:ph type="title" idx="18"/>
          </p:nvPr>
        </p:nvSpPr>
        <p:spPr>
          <a:xfrm>
            <a:off x="6316200" y="36178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title" idx="19" hasCustomPrompt="1"/>
          </p:nvPr>
        </p:nvSpPr>
        <p:spPr>
          <a:xfrm>
            <a:off x="6316200" y="3037954"/>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20"/>
          </p:nvPr>
        </p:nvSpPr>
        <p:spPr>
          <a:xfrm>
            <a:off x="6316200" y="4073905"/>
            <a:ext cx="202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1600"/>
              </a:spcBef>
              <a:spcAft>
                <a:spcPts val="0"/>
              </a:spcAft>
              <a:buSzPts val="1500"/>
              <a:buNone/>
              <a:defRPr/>
            </a:lvl3pPr>
            <a:lvl4pPr lvl="3" rtl="0">
              <a:lnSpc>
                <a:spcPct val="100000"/>
              </a:lnSpc>
              <a:spcBef>
                <a:spcPts val="1600"/>
              </a:spcBef>
              <a:spcAft>
                <a:spcPts val="0"/>
              </a:spcAft>
              <a:buSzPts val="1500"/>
              <a:buNone/>
              <a:defRPr/>
            </a:lvl4pPr>
            <a:lvl5pPr lvl="4" rtl="0">
              <a:lnSpc>
                <a:spcPct val="100000"/>
              </a:lnSpc>
              <a:spcBef>
                <a:spcPts val="1600"/>
              </a:spcBef>
              <a:spcAft>
                <a:spcPts val="0"/>
              </a:spcAft>
              <a:buSzPts val="1500"/>
              <a:buNone/>
              <a:defRPr/>
            </a:lvl5pPr>
            <a:lvl6pPr lvl="5" rtl="0">
              <a:lnSpc>
                <a:spcPct val="100000"/>
              </a:lnSpc>
              <a:spcBef>
                <a:spcPts val="1600"/>
              </a:spcBef>
              <a:spcAft>
                <a:spcPts val="0"/>
              </a:spcAft>
              <a:buSzPts val="1500"/>
              <a:buNone/>
              <a:defRPr/>
            </a:lvl6pPr>
            <a:lvl7pPr lvl="6" rtl="0">
              <a:lnSpc>
                <a:spcPct val="100000"/>
              </a:lnSpc>
              <a:spcBef>
                <a:spcPts val="1600"/>
              </a:spcBef>
              <a:spcAft>
                <a:spcPts val="0"/>
              </a:spcAft>
              <a:buSzPts val="1500"/>
              <a:buNone/>
              <a:defRPr/>
            </a:lvl7pPr>
            <a:lvl8pPr lvl="7" rtl="0">
              <a:lnSpc>
                <a:spcPct val="100000"/>
              </a:lnSpc>
              <a:spcBef>
                <a:spcPts val="1600"/>
              </a:spcBef>
              <a:spcAft>
                <a:spcPts val="0"/>
              </a:spcAft>
              <a:buSzPts val="1500"/>
              <a:buNone/>
              <a:defRPr/>
            </a:lvl8pPr>
            <a:lvl9pPr lvl="8" rtl="0">
              <a:lnSpc>
                <a:spcPct val="100000"/>
              </a:lnSpc>
              <a:spcBef>
                <a:spcPts val="1600"/>
              </a:spcBef>
              <a:spcAft>
                <a:spcPts val="1600"/>
              </a:spcAft>
              <a:buSzPts val="1500"/>
              <a:buNone/>
              <a:defRPr/>
            </a:lvl9pPr>
          </a:lstStyle>
          <a:p>
            <a:endParaRPr/>
          </a:p>
        </p:txBody>
      </p:sp>
      <p:sp>
        <p:nvSpPr>
          <p:cNvPr id="257" name="Google Shape;257;p13"/>
          <p:cNvSpPr txBox="1">
            <a:spLocks noGrp="1"/>
          </p:cNvSpPr>
          <p:nvPr>
            <p:ph type="title" idx="21"/>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13"/>
          <p:cNvSpPr/>
          <p:nvPr/>
        </p:nvSpPr>
        <p:spPr>
          <a:xfrm rot="-3189113">
            <a:off x="-487998" y="3659725"/>
            <a:ext cx="1521130" cy="1390637"/>
          </a:xfrm>
          <a:custGeom>
            <a:avLst/>
            <a:gdLst/>
            <a:ahLst/>
            <a:cxnLst/>
            <a:rect l="l" t="t" r="r" b="b"/>
            <a:pathLst>
              <a:path w="23605" h="21580" extrusionOk="0">
                <a:moveTo>
                  <a:pt x="11523" y="0"/>
                </a:moveTo>
                <a:cubicBezTo>
                  <a:pt x="10614" y="0"/>
                  <a:pt x="9706" y="118"/>
                  <a:pt x="8819" y="340"/>
                </a:cubicBezTo>
                <a:cubicBezTo>
                  <a:pt x="4920" y="1321"/>
                  <a:pt x="2041" y="3519"/>
                  <a:pt x="772" y="7406"/>
                </a:cubicBezTo>
                <a:cubicBezTo>
                  <a:pt x="236" y="9015"/>
                  <a:pt x="0" y="10729"/>
                  <a:pt x="196" y="12417"/>
                </a:cubicBezTo>
                <a:cubicBezTo>
                  <a:pt x="602" y="15911"/>
                  <a:pt x="2970" y="19090"/>
                  <a:pt x="6163" y="20582"/>
                </a:cubicBezTo>
                <a:cubicBezTo>
                  <a:pt x="7613" y="21253"/>
                  <a:pt x="9207" y="21580"/>
                  <a:pt x="10805" y="21580"/>
                </a:cubicBezTo>
                <a:cubicBezTo>
                  <a:pt x="12725" y="21580"/>
                  <a:pt x="14651" y="21109"/>
                  <a:pt x="16343" y="20202"/>
                </a:cubicBezTo>
                <a:cubicBezTo>
                  <a:pt x="23605" y="16277"/>
                  <a:pt x="23448" y="5103"/>
                  <a:pt x="16251" y="1190"/>
                </a:cubicBezTo>
                <a:cubicBezTo>
                  <a:pt x="14746" y="371"/>
                  <a:pt x="13133" y="0"/>
                  <a:pt x="11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rot="-3189113">
            <a:off x="39731" y="4139561"/>
            <a:ext cx="853006" cy="721224"/>
          </a:xfrm>
          <a:custGeom>
            <a:avLst/>
            <a:gdLst/>
            <a:ahLst/>
            <a:cxnLst/>
            <a:rect l="l" t="t" r="r" b="b"/>
            <a:pathLst>
              <a:path w="13237" h="11192" extrusionOk="0">
                <a:moveTo>
                  <a:pt x="5578" y="0"/>
                </a:moveTo>
                <a:cubicBezTo>
                  <a:pt x="5308" y="0"/>
                  <a:pt x="5032" y="23"/>
                  <a:pt x="4750" y="69"/>
                </a:cubicBezTo>
                <a:cubicBezTo>
                  <a:pt x="4554" y="95"/>
                  <a:pt x="4371" y="135"/>
                  <a:pt x="4174" y="187"/>
                </a:cubicBezTo>
                <a:cubicBezTo>
                  <a:pt x="2068" y="736"/>
                  <a:pt x="1086" y="1731"/>
                  <a:pt x="393" y="3824"/>
                </a:cubicBezTo>
                <a:cubicBezTo>
                  <a:pt x="118" y="4662"/>
                  <a:pt x="0" y="5565"/>
                  <a:pt x="105" y="6428"/>
                </a:cubicBezTo>
                <a:cubicBezTo>
                  <a:pt x="314" y="8247"/>
                  <a:pt x="1544" y="9896"/>
                  <a:pt x="3206" y="10668"/>
                </a:cubicBezTo>
                <a:cubicBezTo>
                  <a:pt x="3954" y="11020"/>
                  <a:pt x="4788" y="11191"/>
                  <a:pt x="5624" y="11191"/>
                </a:cubicBezTo>
                <a:cubicBezTo>
                  <a:pt x="6776" y="11191"/>
                  <a:pt x="7931" y="10865"/>
                  <a:pt x="8872" y="10236"/>
                </a:cubicBezTo>
                <a:cubicBezTo>
                  <a:pt x="13237" y="7322"/>
                  <a:pt x="10468" y="0"/>
                  <a:pt x="5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7791413" y="-490401"/>
            <a:ext cx="1434306" cy="1794461"/>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3"/>
          <p:cNvGrpSpPr/>
          <p:nvPr/>
        </p:nvGrpSpPr>
        <p:grpSpPr>
          <a:xfrm>
            <a:off x="-174865" y="-353643"/>
            <a:ext cx="894862" cy="1657687"/>
            <a:chOff x="2310249" y="4723119"/>
            <a:chExt cx="764774" cy="1416585"/>
          </a:xfrm>
        </p:grpSpPr>
        <p:sp>
          <p:nvSpPr>
            <p:cNvPr id="262" name="Google Shape;262;p13"/>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3"/>
          <p:cNvSpPr/>
          <p:nvPr/>
        </p:nvSpPr>
        <p:spPr>
          <a:xfrm>
            <a:off x="7943823" y="-338000"/>
            <a:ext cx="1128814" cy="1412261"/>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8133019" y="4604393"/>
            <a:ext cx="1256387" cy="892752"/>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8133422" y="3313563"/>
            <a:ext cx="4821336" cy="2030698"/>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300"/>
        <p:cNvGrpSpPr/>
        <p:nvPr/>
      </p:nvGrpSpPr>
      <p:grpSpPr>
        <a:xfrm>
          <a:off x="0" y="0"/>
          <a:ext cx="0" cy="0"/>
          <a:chOff x="0" y="0"/>
          <a:chExt cx="0" cy="0"/>
        </a:xfrm>
      </p:grpSpPr>
      <p:sp>
        <p:nvSpPr>
          <p:cNvPr id="301" name="Google Shape;301;p15"/>
          <p:cNvSpPr txBox="1">
            <a:spLocks noGrp="1"/>
          </p:cNvSpPr>
          <p:nvPr>
            <p:ph type="subTitle" idx="1"/>
          </p:nvPr>
        </p:nvSpPr>
        <p:spPr>
          <a:xfrm>
            <a:off x="2027550" y="2291281"/>
            <a:ext cx="5088900" cy="142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lnSpc>
                <a:spcPct val="100000"/>
              </a:lnSpc>
              <a:spcBef>
                <a:spcPts val="160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302" name="Google Shape;302;p15"/>
          <p:cNvSpPr txBox="1">
            <a:spLocks noGrp="1"/>
          </p:cNvSpPr>
          <p:nvPr>
            <p:ph type="title"/>
          </p:nvPr>
        </p:nvSpPr>
        <p:spPr>
          <a:xfrm>
            <a:off x="2583575" y="1551950"/>
            <a:ext cx="3976800" cy="84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000"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15"/>
          <p:cNvSpPr/>
          <p:nvPr/>
        </p:nvSpPr>
        <p:spPr>
          <a:xfrm>
            <a:off x="114766" y="1837496"/>
            <a:ext cx="1545593" cy="623908"/>
          </a:xfrm>
          <a:custGeom>
            <a:avLst/>
            <a:gdLst/>
            <a:ahLst/>
            <a:cxnLst/>
            <a:rect l="l" t="t" r="r" b="b"/>
            <a:pathLst>
              <a:path w="23985" h="9682" extrusionOk="0">
                <a:moveTo>
                  <a:pt x="18022" y="1"/>
                </a:moveTo>
                <a:cubicBezTo>
                  <a:pt x="12007" y="1"/>
                  <a:pt x="6000" y="136"/>
                  <a:pt x="0" y="411"/>
                </a:cubicBezTo>
                <a:cubicBezTo>
                  <a:pt x="0" y="411"/>
                  <a:pt x="1702" y="9681"/>
                  <a:pt x="11535" y="9681"/>
                </a:cubicBezTo>
                <a:cubicBezTo>
                  <a:pt x="11684" y="9681"/>
                  <a:pt x="11834" y="9679"/>
                  <a:pt x="11985" y="9675"/>
                </a:cubicBezTo>
                <a:cubicBezTo>
                  <a:pt x="22231" y="9374"/>
                  <a:pt x="23984" y="45"/>
                  <a:pt x="23984" y="45"/>
                </a:cubicBezTo>
                <a:cubicBezTo>
                  <a:pt x="21996" y="15"/>
                  <a:pt x="20008" y="1"/>
                  <a:pt x="18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3991" y="251627"/>
            <a:ext cx="1823845" cy="1825843"/>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5"/>
          <p:cNvGrpSpPr/>
          <p:nvPr/>
        </p:nvGrpSpPr>
        <p:grpSpPr>
          <a:xfrm rot="-7079698">
            <a:off x="-1078807" y="-1305553"/>
            <a:ext cx="2640914" cy="2930962"/>
            <a:chOff x="-724360" y="4737489"/>
            <a:chExt cx="2640880" cy="2930925"/>
          </a:xfrm>
        </p:grpSpPr>
        <p:sp>
          <p:nvSpPr>
            <p:cNvPr id="306" name="Google Shape;306;p15"/>
            <p:cNvSpPr/>
            <p:nvPr/>
          </p:nvSpPr>
          <p:spPr>
            <a:xfrm>
              <a:off x="-724360" y="4737489"/>
              <a:ext cx="2601249" cy="2930925"/>
            </a:xfrm>
            <a:custGeom>
              <a:avLst/>
              <a:gdLst/>
              <a:ahLst/>
              <a:cxnLst/>
              <a:rect l="l" t="t" r="r" b="b"/>
              <a:pathLst>
                <a:path w="40367" h="45483" extrusionOk="0">
                  <a:moveTo>
                    <a:pt x="145" y="0"/>
                  </a:moveTo>
                  <a:lnTo>
                    <a:pt x="131" y="1309"/>
                  </a:lnTo>
                  <a:cubicBezTo>
                    <a:pt x="66" y="5718"/>
                    <a:pt x="1" y="10285"/>
                    <a:pt x="419" y="14629"/>
                  </a:cubicBezTo>
                  <a:cubicBezTo>
                    <a:pt x="851" y="19313"/>
                    <a:pt x="1924" y="23395"/>
                    <a:pt x="3651" y="27164"/>
                  </a:cubicBezTo>
                  <a:cubicBezTo>
                    <a:pt x="6399" y="33065"/>
                    <a:pt x="11737" y="38089"/>
                    <a:pt x="18712" y="41321"/>
                  </a:cubicBezTo>
                  <a:cubicBezTo>
                    <a:pt x="24600" y="44056"/>
                    <a:pt x="31639" y="45482"/>
                    <a:pt x="39110" y="45482"/>
                  </a:cubicBezTo>
                  <a:cubicBezTo>
                    <a:pt x="39398" y="45482"/>
                    <a:pt x="39680" y="45476"/>
                    <a:pt x="39957" y="45476"/>
                  </a:cubicBezTo>
                  <a:cubicBezTo>
                    <a:pt x="40095" y="45476"/>
                    <a:pt x="40231" y="45478"/>
                    <a:pt x="40367" y="45482"/>
                  </a:cubicBezTo>
                  <a:lnTo>
                    <a:pt x="40367" y="45312"/>
                  </a:lnTo>
                  <a:cubicBezTo>
                    <a:pt x="39914" y="45323"/>
                    <a:pt x="39463" y="45328"/>
                    <a:pt x="39014" y="45328"/>
                  </a:cubicBezTo>
                  <a:cubicBezTo>
                    <a:pt x="31590" y="45328"/>
                    <a:pt x="24625" y="43905"/>
                    <a:pt x="18777" y="41191"/>
                  </a:cubicBezTo>
                  <a:cubicBezTo>
                    <a:pt x="11829" y="37972"/>
                    <a:pt x="6517" y="32960"/>
                    <a:pt x="3795" y="27098"/>
                  </a:cubicBezTo>
                  <a:cubicBezTo>
                    <a:pt x="2068" y="23343"/>
                    <a:pt x="1021" y="19274"/>
                    <a:pt x="576" y="14616"/>
                  </a:cubicBezTo>
                  <a:cubicBezTo>
                    <a:pt x="171" y="10285"/>
                    <a:pt x="236" y="5718"/>
                    <a:pt x="302" y="1309"/>
                  </a:cubicBezTo>
                  <a:lnTo>
                    <a:pt x="3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83891" y="4780471"/>
              <a:ext cx="2534619" cy="2854176"/>
            </a:xfrm>
            <a:custGeom>
              <a:avLst/>
              <a:gdLst/>
              <a:ahLst/>
              <a:cxnLst/>
              <a:rect l="l" t="t" r="r" b="b"/>
              <a:pathLst>
                <a:path w="39333" h="44292" extrusionOk="0">
                  <a:moveTo>
                    <a:pt x="262" y="1"/>
                  </a:moveTo>
                  <a:cubicBezTo>
                    <a:pt x="132" y="5234"/>
                    <a:pt x="1" y="10625"/>
                    <a:pt x="760" y="15911"/>
                  </a:cubicBezTo>
                  <a:cubicBezTo>
                    <a:pt x="1636" y="21839"/>
                    <a:pt x="3573" y="26876"/>
                    <a:pt x="6556" y="30880"/>
                  </a:cubicBezTo>
                  <a:cubicBezTo>
                    <a:pt x="9880" y="35342"/>
                    <a:pt x="14983" y="39084"/>
                    <a:pt x="20897" y="41374"/>
                  </a:cubicBezTo>
                  <a:cubicBezTo>
                    <a:pt x="25817" y="43297"/>
                    <a:pt x="31443" y="44292"/>
                    <a:pt x="37252" y="44292"/>
                  </a:cubicBezTo>
                  <a:cubicBezTo>
                    <a:pt x="37946" y="44292"/>
                    <a:pt x="38626" y="44266"/>
                    <a:pt x="39333" y="44253"/>
                  </a:cubicBezTo>
                  <a:lnTo>
                    <a:pt x="39333" y="44096"/>
                  </a:lnTo>
                  <a:cubicBezTo>
                    <a:pt x="38651" y="44123"/>
                    <a:pt x="37971" y="44137"/>
                    <a:pt x="37293" y="44137"/>
                  </a:cubicBezTo>
                  <a:cubicBezTo>
                    <a:pt x="31498" y="44137"/>
                    <a:pt x="25896" y="43140"/>
                    <a:pt x="20975" y="41230"/>
                  </a:cubicBezTo>
                  <a:cubicBezTo>
                    <a:pt x="15087" y="38940"/>
                    <a:pt x="10023" y="35224"/>
                    <a:pt x="6700" y="30776"/>
                  </a:cubicBezTo>
                  <a:cubicBezTo>
                    <a:pt x="3730" y="26785"/>
                    <a:pt x="1793" y="21786"/>
                    <a:pt x="930" y="15885"/>
                  </a:cubicBezTo>
                  <a:cubicBezTo>
                    <a:pt x="145" y="10612"/>
                    <a:pt x="289" y="5221"/>
                    <a:pt x="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645936" y="4786399"/>
              <a:ext cx="2521988" cy="2812033"/>
            </a:xfrm>
            <a:custGeom>
              <a:avLst/>
              <a:gdLst/>
              <a:ahLst/>
              <a:cxnLst/>
              <a:rect l="l" t="t" r="r" b="b"/>
              <a:pathLst>
                <a:path w="39137" h="43638" extrusionOk="0">
                  <a:moveTo>
                    <a:pt x="223" y="0"/>
                  </a:moveTo>
                  <a:cubicBezTo>
                    <a:pt x="0" y="6660"/>
                    <a:pt x="40" y="13752"/>
                    <a:pt x="2055" y="20543"/>
                  </a:cubicBezTo>
                  <a:cubicBezTo>
                    <a:pt x="4227" y="27910"/>
                    <a:pt x="8610" y="33968"/>
                    <a:pt x="14407" y="37631"/>
                  </a:cubicBezTo>
                  <a:cubicBezTo>
                    <a:pt x="16566" y="38992"/>
                    <a:pt x="19039" y="40144"/>
                    <a:pt x="21983" y="41125"/>
                  </a:cubicBezTo>
                  <a:cubicBezTo>
                    <a:pt x="26929" y="42774"/>
                    <a:pt x="32332" y="43637"/>
                    <a:pt x="37645" y="43637"/>
                  </a:cubicBezTo>
                  <a:cubicBezTo>
                    <a:pt x="38142" y="43637"/>
                    <a:pt x="38652" y="43624"/>
                    <a:pt x="39136" y="43598"/>
                  </a:cubicBezTo>
                  <a:lnTo>
                    <a:pt x="39136" y="43428"/>
                  </a:lnTo>
                  <a:cubicBezTo>
                    <a:pt x="38629" y="43444"/>
                    <a:pt x="38121" y="43452"/>
                    <a:pt x="37612" y="43452"/>
                  </a:cubicBezTo>
                  <a:cubicBezTo>
                    <a:pt x="32328" y="43452"/>
                    <a:pt x="26963" y="42589"/>
                    <a:pt x="22022" y="40942"/>
                  </a:cubicBezTo>
                  <a:cubicBezTo>
                    <a:pt x="19104" y="39960"/>
                    <a:pt x="16631" y="38835"/>
                    <a:pt x="14485" y="37474"/>
                  </a:cubicBezTo>
                  <a:cubicBezTo>
                    <a:pt x="8728" y="33824"/>
                    <a:pt x="4384" y="27792"/>
                    <a:pt x="2199" y="20478"/>
                  </a:cubicBezTo>
                  <a:cubicBezTo>
                    <a:pt x="210" y="13726"/>
                    <a:pt x="144" y="664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600377" y="4792263"/>
              <a:ext cx="2484033" cy="2768214"/>
            </a:xfrm>
            <a:custGeom>
              <a:avLst/>
              <a:gdLst/>
              <a:ahLst/>
              <a:cxnLst/>
              <a:rect l="l" t="t" r="r" b="b"/>
              <a:pathLst>
                <a:path w="38548" h="42958" extrusionOk="0">
                  <a:moveTo>
                    <a:pt x="0" y="1"/>
                  </a:moveTo>
                  <a:cubicBezTo>
                    <a:pt x="92" y="5575"/>
                    <a:pt x="209" y="11345"/>
                    <a:pt x="1387" y="16945"/>
                  </a:cubicBezTo>
                  <a:cubicBezTo>
                    <a:pt x="2722" y="23239"/>
                    <a:pt x="5273" y="28434"/>
                    <a:pt x="8989" y="32398"/>
                  </a:cubicBezTo>
                  <a:cubicBezTo>
                    <a:pt x="12378" y="36010"/>
                    <a:pt x="17010" y="38875"/>
                    <a:pt x="22375" y="40668"/>
                  </a:cubicBezTo>
                  <a:cubicBezTo>
                    <a:pt x="26915" y="42199"/>
                    <a:pt x="31926" y="42957"/>
                    <a:pt x="37265" y="42957"/>
                  </a:cubicBezTo>
                  <a:cubicBezTo>
                    <a:pt x="37697" y="42957"/>
                    <a:pt x="38115" y="42957"/>
                    <a:pt x="38547" y="42944"/>
                  </a:cubicBezTo>
                  <a:lnTo>
                    <a:pt x="38547" y="42787"/>
                  </a:lnTo>
                  <a:cubicBezTo>
                    <a:pt x="38125" y="42797"/>
                    <a:pt x="37704" y="42802"/>
                    <a:pt x="37286" y="42802"/>
                  </a:cubicBezTo>
                  <a:cubicBezTo>
                    <a:pt x="31939" y="42802"/>
                    <a:pt x="26940" y="42028"/>
                    <a:pt x="22414" y="40511"/>
                  </a:cubicBezTo>
                  <a:cubicBezTo>
                    <a:pt x="17062" y="38705"/>
                    <a:pt x="12470" y="35866"/>
                    <a:pt x="9107" y="32280"/>
                  </a:cubicBezTo>
                  <a:cubicBezTo>
                    <a:pt x="5430" y="28342"/>
                    <a:pt x="2879" y="23174"/>
                    <a:pt x="1544" y="16906"/>
                  </a:cubicBezTo>
                  <a:cubicBezTo>
                    <a:pt x="366" y="11332"/>
                    <a:pt x="262" y="5575"/>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573441" y="4797354"/>
              <a:ext cx="2437701" cy="2736122"/>
            </a:xfrm>
            <a:custGeom>
              <a:avLst/>
              <a:gdLst/>
              <a:ahLst/>
              <a:cxnLst/>
              <a:rect l="l" t="t" r="r" b="b"/>
              <a:pathLst>
                <a:path w="37829" h="42460" extrusionOk="0">
                  <a:moveTo>
                    <a:pt x="1" y="0"/>
                  </a:moveTo>
                  <a:cubicBezTo>
                    <a:pt x="171" y="5561"/>
                    <a:pt x="629" y="12823"/>
                    <a:pt x="2618" y="19784"/>
                  </a:cubicBezTo>
                  <a:cubicBezTo>
                    <a:pt x="3285" y="22126"/>
                    <a:pt x="4005" y="24010"/>
                    <a:pt x="4881" y="25685"/>
                  </a:cubicBezTo>
                  <a:cubicBezTo>
                    <a:pt x="7760" y="31246"/>
                    <a:pt x="12300" y="35669"/>
                    <a:pt x="18044" y="38443"/>
                  </a:cubicBezTo>
                  <a:cubicBezTo>
                    <a:pt x="23396" y="41034"/>
                    <a:pt x="30265" y="42460"/>
                    <a:pt x="37410" y="42460"/>
                  </a:cubicBezTo>
                  <a:lnTo>
                    <a:pt x="37828" y="42460"/>
                  </a:lnTo>
                  <a:lnTo>
                    <a:pt x="37828" y="42290"/>
                  </a:lnTo>
                  <a:cubicBezTo>
                    <a:pt x="37698" y="42291"/>
                    <a:pt x="37568" y="42291"/>
                    <a:pt x="37438" y="42291"/>
                  </a:cubicBezTo>
                  <a:cubicBezTo>
                    <a:pt x="30303" y="42291"/>
                    <a:pt x="23456" y="40882"/>
                    <a:pt x="18110" y="38299"/>
                  </a:cubicBezTo>
                  <a:cubicBezTo>
                    <a:pt x="12405" y="35538"/>
                    <a:pt x="7865" y="31155"/>
                    <a:pt x="5025" y="25607"/>
                  </a:cubicBezTo>
                  <a:cubicBezTo>
                    <a:pt x="4162" y="23932"/>
                    <a:pt x="3455" y="22061"/>
                    <a:pt x="2788" y="19745"/>
                  </a:cubicBezTo>
                  <a:cubicBezTo>
                    <a:pt x="786" y="12784"/>
                    <a:pt x="328" y="5535"/>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532135" y="4784659"/>
              <a:ext cx="2437701" cy="2720141"/>
            </a:xfrm>
            <a:custGeom>
              <a:avLst/>
              <a:gdLst/>
              <a:ahLst/>
              <a:cxnLst/>
              <a:rect l="l" t="t" r="r" b="b"/>
              <a:pathLst>
                <a:path w="37829" h="42212" extrusionOk="0">
                  <a:moveTo>
                    <a:pt x="158" y="1"/>
                  </a:moveTo>
                  <a:lnTo>
                    <a:pt x="1" y="14"/>
                  </a:lnTo>
                  <a:cubicBezTo>
                    <a:pt x="420" y="7197"/>
                    <a:pt x="851" y="14643"/>
                    <a:pt x="3403" y="21617"/>
                  </a:cubicBezTo>
                  <a:cubicBezTo>
                    <a:pt x="6268" y="29454"/>
                    <a:pt x="11515" y="35447"/>
                    <a:pt x="18202" y="38483"/>
                  </a:cubicBezTo>
                  <a:cubicBezTo>
                    <a:pt x="20622" y="39595"/>
                    <a:pt x="23422" y="40419"/>
                    <a:pt x="27230" y="41139"/>
                  </a:cubicBezTo>
                  <a:cubicBezTo>
                    <a:pt x="30148" y="41688"/>
                    <a:pt x="33236" y="42212"/>
                    <a:pt x="36507" y="42212"/>
                  </a:cubicBezTo>
                  <a:cubicBezTo>
                    <a:pt x="36965" y="42212"/>
                    <a:pt x="37410" y="42212"/>
                    <a:pt x="37828" y="42160"/>
                  </a:cubicBezTo>
                  <a:lnTo>
                    <a:pt x="37828" y="42003"/>
                  </a:lnTo>
                  <a:cubicBezTo>
                    <a:pt x="37369" y="42025"/>
                    <a:pt x="36914" y="42035"/>
                    <a:pt x="36461" y="42035"/>
                  </a:cubicBezTo>
                  <a:cubicBezTo>
                    <a:pt x="33213" y="42035"/>
                    <a:pt x="30137" y="41496"/>
                    <a:pt x="27243" y="40956"/>
                  </a:cubicBezTo>
                  <a:cubicBezTo>
                    <a:pt x="23435" y="40236"/>
                    <a:pt x="20675" y="39412"/>
                    <a:pt x="18254" y="38326"/>
                  </a:cubicBezTo>
                  <a:cubicBezTo>
                    <a:pt x="11607" y="35316"/>
                    <a:pt x="6399" y="29363"/>
                    <a:pt x="3547" y="21551"/>
                  </a:cubicBezTo>
                  <a:cubicBezTo>
                    <a:pt x="1008" y="14590"/>
                    <a:pt x="577" y="7184"/>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484063" y="4777958"/>
              <a:ext cx="2360115" cy="2691465"/>
            </a:xfrm>
            <a:custGeom>
              <a:avLst/>
              <a:gdLst/>
              <a:ahLst/>
              <a:cxnLst/>
              <a:rect l="l" t="t" r="r" b="b"/>
              <a:pathLst>
                <a:path w="36625" h="41767" extrusionOk="0">
                  <a:moveTo>
                    <a:pt x="1" y="0"/>
                  </a:moveTo>
                  <a:cubicBezTo>
                    <a:pt x="328" y="7380"/>
                    <a:pt x="694" y="15008"/>
                    <a:pt x="3534" y="22100"/>
                  </a:cubicBezTo>
                  <a:cubicBezTo>
                    <a:pt x="4999" y="25685"/>
                    <a:pt x="7040" y="29048"/>
                    <a:pt x="9644" y="32097"/>
                  </a:cubicBezTo>
                  <a:cubicBezTo>
                    <a:pt x="11110" y="33811"/>
                    <a:pt x="12470" y="35093"/>
                    <a:pt x="13910" y="36088"/>
                  </a:cubicBezTo>
                  <a:cubicBezTo>
                    <a:pt x="15925" y="37475"/>
                    <a:pt x="18358" y="38574"/>
                    <a:pt x="21826" y="39607"/>
                  </a:cubicBezTo>
                  <a:cubicBezTo>
                    <a:pt x="26576" y="41020"/>
                    <a:pt x="31378" y="41766"/>
                    <a:pt x="35761" y="41766"/>
                  </a:cubicBezTo>
                  <a:lnTo>
                    <a:pt x="36624" y="41753"/>
                  </a:lnTo>
                  <a:lnTo>
                    <a:pt x="36624" y="41596"/>
                  </a:lnTo>
                  <a:cubicBezTo>
                    <a:pt x="36314" y="41604"/>
                    <a:pt x="36002" y="41608"/>
                    <a:pt x="35688" y="41608"/>
                  </a:cubicBezTo>
                  <a:cubicBezTo>
                    <a:pt x="31343" y="41608"/>
                    <a:pt x="26588" y="40853"/>
                    <a:pt x="21878" y="39450"/>
                  </a:cubicBezTo>
                  <a:cubicBezTo>
                    <a:pt x="18437" y="38417"/>
                    <a:pt x="16003" y="37344"/>
                    <a:pt x="14001" y="35957"/>
                  </a:cubicBezTo>
                  <a:cubicBezTo>
                    <a:pt x="12562" y="34949"/>
                    <a:pt x="11227" y="33693"/>
                    <a:pt x="9762" y="31992"/>
                  </a:cubicBezTo>
                  <a:cubicBezTo>
                    <a:pt x="7184" y="28970"/>
                    <a:pt x="5143" y="25620"/>
                    <a:pt x="3704" y="22035"/>
                  </a:cubicBezTo>
                  <a:cubicBezTo>
                    <a:pt x="851" y="14969"/>
                    <a:pt x="511" y="7367"/>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434315" y="4791426"/>
              <a:ext cx="2325511" cy="2630763"/>
            </a:xfrm>
            <a:custGeom>
              <a:avLst/>
              <a:gdLst/>
              <a:ahLst/>
              <a:cxnLst/>
              <a:rect l="l" t="t" r="r" b="b"/>
              <a:pathLst>
                <a:path w="36088" h="40825" extrusionOk="0">
                  <a:moveTo>
                    <a:pt x="1" y="1"/>
                  </a:moveTo>
                  <a:cubicBezTo>
                    <a:pt x="105" y="7223"/>
                    <a:pt x="773" y="12627"/>
                    <a:pt x="2160" y="17534"/>
                  </a:cubicBezTo>
                  <a:cubicBezTo>
                    <a:pt x="3939" y="23841"/>
                    <a:pt x="6949" y="29101"/>
                    <a:pt x="11070" y="33196"/>
                  </a:cubicBezTo>
                  <a:cubicBezTo>
                    <a:pt x="12169" y="34282"/>
                    <a:pt x="13151" y="35107"/>
                    <a:pt x="14184" y="35761"/>
                  </a:cubicBezTo>
                  <a:cubicBezTo>
                    <a:pt x="15676" y="36703"/>
                    <a:pt x="17377" y="37396"/>
                    <a:pt x="18686" y="37881"/>
                  </a:cubicBezTo>
                  <a:cubicBezTo>
                    <a:pt x="23932" y="39843"/>
                    <a:pt x="29022" y="40825"/>
                    <a:pt x="33864" y="40825"/>
                  </a:cubicBezTo>
                  <a:cubicBezTo>
                    <a:pt x="34596" y="40825"/>
                    <a:pt x="35329" y="40798"/>
                    <a:pt x="36088" y="40759"/>
                  </a:cubicBezTo>
                  <a:lnTo>
                    <a:pt x="36062" y="40602"/>
                  </a:lnTo>
                  <a:cubicBezTo>
                    <a:pt x="35325" y="40650"/>
                    <a:pt x="34582" y="40674"/>
                    <a:pt x="33832" y="40674"/>
                  </a:cubicBezTo>
                  <a:cubicBezTo>
                    <a:pt x="29030" y="40674"/>
                    <a:pt x="23970" y="39695"/>
                    <a:pt x="18764" y="37737"/>
                  </a:cubicBezTo>
                  <a:cubicBezTo>
                    <a:pt x="17469" y="37252"/>
                    <a:pt x="15781" y="36559"/>
                    <a:pt x="14302" y="35617"/>
                  </a:cubicBezTo>
                  <a:cubicBezTo>
                    <a:pt x="13282" y="34963"/>
                    <a:pt x="12300" y="34151"/>
                    <a:pt x="11201" y="33078"/>
                  </a:cubicBezTo>
                  <a:cubicBezTo>
                    <a:pt x="7093" y="29022"/>
                    <a:pt x="4109" y="23775"/>
                    <a:pt x="2330" y="17508"/>
                  </a:cubicBezTo>
                  <a:cubicBezTo>
                    <a:pt x="930" y="12601"/>
                    <a:pt x="262" y="7223"/>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404802" y="4788075"/>
              <a:ext cx="2237872" cy="2590295"/>
            </a:xfrm>
            <a:custGeom>
              <a:avLst/>
              <a:gdLst/>
              <a:ahLst/>
              <a:cxnLst/>
              <a:rect l="l" t="t" r="r" b="b"/>
              <a:pathLst>
                <a:path w="34728" h="40197" extrusionOk="0">
                  <a:moveTo>
                    <a:pt x="145" y="0"/>
                  </a:moveTo>
                  <a:cubicBezTo>
                    <a:pt x="1" y="12719"/>
                    <a:pt x="3154" y="23186"/>
                    <a:pt x="9539" y="31076"/>
                  </a:cubicBezTo>
                  <a:cubicBezTo>
                    <a:pt x="10809" y="32659"/>
                    <a:pt x="11921" y="33732"/>
                    <a:pt x="13138" y="34609"/>
                  </a:cubicBezTo>
                  <a:cubicBezTo>
                    <a:pt x="15087" y="35996"/>
                    <a:pt x="17456" y="36860"/>
                    <a:pt x="19536" y="37566"/>
                  </a:cubicBezTo>
                  <a:cubicBezTo>
                    <a:pt x="23435" y="38888"/>
                    <a:pt x="27949" y="40196"/>
                    <a:pt x="32581" y="40196"/>
                  </a:cubicBezTo>
                  <a:cubicBezTo>
                    <a:pt x="33301" y="40196"/>
                    <a:pt x="34021" y="40170"/>
                    <a:pt x="34727" y="40078"/>
                  </a:cubicBezTo>
                  <a:lnTo>
                    <a:pt x="34714" y="39921"/>
                  </a:lnTo>
                  <a:cubicBezTo>
                    <a:pt x="33990" y="39991"/>
                    <a:pt x="33266" y="40023"/>
                    <a:pt x="32544" y="40023"/>
                  </a:cubicBezTo>
                  <a:cubicBezTo>
                    <a:pt x="27949" y="40023"/>
                    <a:pt x="23454" y="38719"/>
                    <a:pt x="19575" y="37396"/>
                  </a:cubicBezTo>
                  <a:cubicBezTo>
                    <a:pt x="17521" y="36703"/>
                    <a:pt x="15166" y="35826"/>
                    <a:pt x="13229" y="34452"/>
                  </a:cubicBezTo>
                  <a:cubicBezTo>
                    <a:pt x="12038" y="33602"/>
                    <a:pt x="10939" y="32529"/>
                    <a:pt x="9670" y="30958"/>
                  </a:cubicBezTo>
                  <a:cubicBezTo>
                    <a:pt x="3311" y="23108"/>
                    <a:pt x="171" y="12692"/>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365171" y="4815011"/>
              <a:ext cx="2236132" cy="2522053"/>
            </a:xfrm>
            <a:custGeom>
              <a:avLst/>
              <a:gdLst/>
              <a:ahLst/>
              <a:cxnLst/>
              <a:rect l="l" t="t" r="r" b="b"/>
              <a:pathLst>
                <a:path w="34701" h="39138" extrusionOk="0">
                  <a:moveTo>
                    <a:pt x="1" y="1"/>
                  </a:moveTo>
                  <a:cubicBezTo>
                    <a:pt x="118" y="8571"/>
                    <a:pt x="1623" y="16003"/>
                    <a:pt x="4620" y="22716"/>
                  </a:cubicBezTo>
                  <a:cubicBezTo>
                    <a:pt x="6334" y="26602"/>
                    <a:pt x="9422" y="30658"/>
                    <a:pt x="12667" y="33314"/>
                  </a:cubicBezTo>
                  <a:cubicBezTo>
                    <a:pt x="15218" y="35408"/>
                    <a:pt x="18555" y="36429"/>
                    <a:pt x="22336" y="37462"/>
                  </a:cubicBezTo>
                  <a:cubicBezTo>
                    <a:pt x="26549" y="38601"/>
                    <a:pt x="29938" y="39137"/>
                    <a:pt x="33039" y="39137"/>
                  </a:cubicBezTo>
                  <a:cubicBezTo>
                    <a:pt x="33615" y="39137"/>
                    <a:pt x="34178" y="39124"/>
                    <a:pt x="34701" y="39072"/>
                  </a:cubicBezTo>
                  <a:lnTo>
                    <a:pt x="34675" y="38915"/>
                  </a:lnTo>
                  <a:cubicBezTo>
                    <a:pt x="34132" y="38949"/>
                    <a:pt x="33584" y="38966"/>
                    <a:pt x="33028" y="38966"/>
                  </a:cubicBezTo>
                  <a:cubicBezTo>
                    <a:pt x="29932" y="38966"/>
                    <a:pt x="26565" y="38434"/>
                    <a:pt x="22362" y="37292"/>
                  </a:cubicBezTo>
                  <a:cubicBezTo>
                    <a:pt x="18607" y="36285"/>
                    <a:pt x="15283" y="35264"/>
                    <a:pt x="12758" y="33184"/>
                  </a:cubicBezTo>
                  <a:cubicBezTo>
                    <a:pt x="9539" y="30540"/>
                    <a:pt x="6478" y="26497"/>
                    <a:pt x="4763" y="22650"/>
                  </a:cubicBezTo>
                  <a:cubicBezTo>
                    <a:pt x="1793" y="15964"/>
                    <a:pt x="289" y="8558"/>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328891" y="4801543"/>
              <a:ext cx="2245412" cy="2494150"/>
            </a:xfrm>
            <a:custGeom>
              <a:avLst/>
              <a:gdLst/>
              <a:ahLst/>
              <a:cxnLst/>
              <a:rect l="l" t="t" r="r" b="b"/>
              <a:pathLst>
                <a:path w="34845" h="38705" extrusionOk="0">
                  <a:moveTo>
                    <a:pt x="144" y="1"/>
                  </a:moveTo>
                  <a:cubicBezTo>
                    <a:pt x="0" y="8990"/>
                    <a:pt x="2028" y="17691"/>
                    <a:pt x="6032" y="25162"/>
                  </a:cubicBezTo>
                  <a:cubicBezTo>
                    <a:pt x="7144" y="27243"/>
                    <a:pt x="8688" y="29258"/>
                    <a:pt x="10612" y="31168"/>
                  </a:cubicBezTo>
                  <a:cubicBezTo>
                    <a:pt x="14119" y="34662"/>
                    <a:pt x="19614" y="37004"/>
                    <a:pt x="26928" y="38182"/>
                  </a:cubicBezTo>
                  <a:cubicBezTo>
                    <a:pt x="28525" y="38456"/>
                    <a:pt x="30474" y="38705"/>
                    <a:pt x="32555" y="38705"/>
                  </a:cubicBezTo>
                  <a:cubicBezTo>
                    <a:pt x="33301" y="38705"/>
                    <a:pt x="34073" y="38666"/>
                    <a:pt x="34845" y="38587"/>
                  </a:cubicBezTo>
                  <a:lnTo>
                    <a:pt x="34818" y="38417"/>
                  </a:lnTo>
                  <a:cubicBezTo>
                    <a:pt x="34054" y="38501"/>
                    <a:pt x="33289" y="38537"/>
                    <a:pt x="32538" y="38537"/>
                  </a:cubicBezTo>
                  <a:cubicBezTo>
                    <a:pt x="30486" y="38537"/>
                    <a:pt x="28535" y="38273"/>
                    <a:pt x="26955" y="38024"/>
                  </a:cubicBezTo>
                  <a:cubicBezTo>
                    <a:pt x="19680" y="36860"/>
                    <a:pt x="14210" y="34505"/>
                    <a:pt x="10730" y="31050"/>
                  </a:cubicBezTo>
                  <a:cubicBezTo>
                    <a:pt x="8819" y="29140"/>
                    <a:pt x="7275" y="27151"/>
                    <a:pt x="6189" y="25084"/>
                  </a:cubicBezTo>
                  <a:cubicBezTo>
                    <a:pt x="2198" y="17639"/>
                    <a:pt x="170" y="8964"/>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296027" y="4788912"/>
              <a:ext cx="2151007" cy="2464637"/>
            </a:xfrm>
            <a:custGeom>
              <a:avLst/>
              <a:gdLst/>
              <a:ahLst/>
              <a:cxnLst/>
              <a:rect l="l" t="t" r="r" b="b"/>
              <a:pathLst>
                <a:path w="33380" h="38247" extrusionOk="0">
                  <a:moveTo>
                    <a:pt x="354" y="0"/>
                  </a:moveTo>
                  <a:cubicBezTo>
                    <a:pt x="1" y="7877"/>
                    <a:pt x="1636" y="15885"/>
                    <a:pt x="5090" y="23147"/>
                  </a:cubicBezTo>
                  <a:cubicBezTo>
                    <a:pt x="7001" y="27164"/>
                    <a:pt x="9081" y="30016"/>
                    <a:pt x="11633" y="32058"/>
                  </a:cubicBezTo>
                  <a:cubicBezTo>
                    <a:pt x="14459" y="34321"/>
                    <a:pt x="18254" y="35983"/>
                    <a:pt x="23579" y="37226"/>
                  </a:cubicBezTo>
                  <a:cubicBezTo>
                    <a:pt x="25738" y="37710"/>
                    <a:pt x="28446" y="38247"/>
                    <a:pt x="31260" y="38247"/>
                  </a:cubicBezTo>
                  <a:cubicBezTo>
                    <a:pt x="31953" y="38247"/>
                    <a:pt x="32673" y="38220"/>
                    <a:pt x="33379" y="38142"/>
                  </a:cubicBezTo>
                  <a:lnTo>
                    <a:pt x="33366" y="37972"/>
                  </a:lnTo>
                  <a:cubicBezTo>
                    <a:pt x="32666" y="38044"/>
                    <a:pt x="31967" y="38076"/>
                    <a:pt x="31275" y="38076"/>
                  </a:cubicBezTo>
                  <a:cubicBezTo>
                    <a:pt x="28463" y="38076"/>
                    <a:pt x="25771" y="37547"/>
                    <a:pt x="23618" y="37043"/>
                  </a:cubicBezTo>
                  <a:cubicBezTo>
                    <a:pt x="18319" y="35800"/>
                    <a:pt x="14538" y="34164"/>
                    <a:pt x="11724" y="31914"/>
                  </a:cubicBezTo>
                  <a:cubicBezTo>
                    <a:pt x="9212" y="29886"/>
                    <a:pt x="7132" y="27072"/>
                    <a:pt x="5234" y="23055"/>
                  </a:cubicBezTo>
                  <a:cubicBezTo>
                    <a:pt x="1793" y="15833"/>
                    <a:pt x="158" y="7851"/>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242091" y="4788075"/>
              <a:ext cx="2088629" cy="2423331"/>
            </a:xfrm>
            <a:custGeom>
              <a:avLst/>
              <a:gdLst/>
              <a:ahLst/>
              <a:cxnLst/>
              <a:rect l="l" t="t" r="r" b="b"/>
              <a:pathLst>
                <a:path w="32412" h="37606" extrusionOk="0">
                  <a:moveTo>
                    <a:pt x="263" y="0"/>
                  </a:moveTo>
                  <a:cubicBezTo>
                    <a:pt x="1" y="9709"/>
                    <a:pt x="2238" y="18816"/>
                    <a:pt x="6726" y="26313"/>
                  </a:cubicBezTo>
                  <a:cubicBezTo>
                    <a:pt x="7655" y="27831"/>
                    <a:pt x="8454" y="28930"/>
                    <a:pt x="9317" y="29872"/>
                  </a:cubicBezTo>
                  <a:cubicBezTo>
                    <a:pt x="11843" y="32594"/>
                    <a:pt x="15545" y="34622"/>
                    <a:pt x="20688" y="36088"/>
                  </a:cubicBezTo>
                  <a:cubicBezTo>
                    <a:pt x="24207" y="37108"/>
                    <a:pt x="27557" y="37605"/>
                    <a:pt x="30658" y="37605"/>
                  </a:cubicBezTo>
                  <a:cubicBezTo>
                    <a:pt x="31247" y="37605"/>
                    <a:pt x="31823" y="37592"/>
                    <a:pt x="32412" y="37553"/>
                  </a:cubicBezTo>
                  <a:lnTo>
                    <a:pt x="32398" y="37383"/>
                  </a:lnTo>
                  <a:cubicBezTo>
                    <a:pt x="31834" y="37418"/>
                    <a:pt x="31261" y="37436"/>
                    <a:pt x="30681" y="37436"/>
                  </a:cubicBezTo>
                  <a:cubicBezTo>
                    <a:pt x="27571" y="37436"/>
                    <a:pt x="24231" y="36934"/>
                    <a:pt x="20714" y="35931"/>
                  </a:cubicBezTo>
                  <a:cubicBezTo>
                    <a:pt x="15611" y="34478"/>
                    <a:pt x="11921" y="32463"/>
                    <a:pt x="9435" y="29768"/>
                  </a:cubicBezTo>
                  <a:cubicBezTo>
                    <a:pt x="8584" y="28826"/>
                    <a:pt x="7786" y="27740"/>
                    <a:pt x="6883" y="26235"/>
                  </a:cubicBezTo>
                  <a:cubicBezTo>
                    <a:pt x="2382" y="18751"/>
                    <a:pt x="158" y="9683"/>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08324" y="4797354"/>
              <a:ext cx="2065818" cy="2377772"/>
            </a:xfrm>
            <a:custGeom>
              <a:avLst/>
              <a:gdLst/>
              <a:ahLst/>
              <a:cxnLst/>
              <a:rect l="l" t="t" r="r" b="b"/>
              <a:pathLst>
                <a:path w="32058" h="36899" extrusionOk="0">
                  <a:moveTo>
                    <a:pt x="341" y="0"/>
                  </a:moveTo>
                  <a:cubicBezTo>
                    <a:pt x="0" y="8518"/>
                    <a:pt x="2055" y="17076"/>
                    <a:pt x="6320" y="24704"/>
                  </a:cubicBezTo>
                  <a:cubicBezTo>
                    <a:pt x="7406" y="26640"/>
                    <a:pt x="8911" y="29074"/>
                    <a:pt x="11188" y="30958"/>
                  </a:cubicBezTo>
                  <a:cubicBezTo>
                    <a:pt x="14001" y="33287"/>
                    <a:pt x="17691" y="34544"/>
                    <a:pt x="20609" y="35381"/>
                  </a:cubicBezTo>
                  <a:cubicBezTo>
                    <a:pt x="23160" y="36114"/>
                    <a:pt x="26392" y="36899"/>
                    <a:pt x="29781" y="36899"/>
                  </a:cubicBezTo>
                  <a:cubicBezTo>
                    <a:pt x="30527" y="36899"/>
                    <a:pt x="31299" y="36860"/>
                    <a:pt x="32058" y="36768"/>
                  </a:cubicBezTo>
                  <a:lnTo>
                    <a:pt x="32031" y="36598"/>
                  </a:lnTo>
                  <a:cubicBezTo>
                    <a:pt x="31266" y="36687"/>
                    <a:pt x="30502" y="36727"/>
                    <a:pt x="29745" y="36727"/>
                  </a:cubicBezTo>
                  <a:cubicBezTo>
                    <a:pt x="26398" y="36727"/>
                    <a:pt x="23188" y="35947"/>
                    <a:pt x="20648" y="35211"/>
                  </a:cubicBezTo>
                  <a:cubicBezTo>
                    <a:pt x="17756" y="34400"/>
                    <a:pt x="14079" y="33130"/>
                    <a:pt x="11292" y="30828"/>
                  </a:cubicBezTo>
                  <a:cubicBezTo>
                    <a:pt x="9042" y="28956"/>
                    <a:pt x="7537" y="26549"/>
                    <a:pt x="6477" y="24625"/>
                  </a:cubicBezTo>
                  <a:cubicBezTo>
                    <a:pt x="2225" y="17010"/>
                    <a:pt x="157" y="8479"/>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166180" y="4792263"/>
              <a:ext cx="2016070" cy="2344907"/>
            </a:xfrm>
            <a:custGeom>
              <a:avLst/>
              <a:gdLst/>
              <a:ahLst/>
              <a:cxnLst/>
              <a:rect l="l" t="t" r="r" b="b"/>
              <a:pathLst>
                <a:path w="31286" h="36389" extrusionOk="0">
                  <a:moveTo>
                    <a:pt x="210" y="1"/>
                  </a:moveTo>
                  <a:cubicBezTo>
                    <a:pt x="1" y="9369"/>
                    <a:pt x="2591" y="18672"/>
                    <a:pt x="7694" y="26903"/>
                  </a:cubicBezTo>
                  <a:cubicBezTo>
                    <a:pt x="8414" y="28067"/>
                    <a:pt x="9238" y="29258"/>
                    <a:pt x="10311" y="30226"/>
                  </a:cubicBezTo>
                  <a:cubicBezTo>
                    <a:pt x="11476" y="31273"/>
                    <a:pt x="12928" y="32006"/>
                    <a:pt x="14341" y="32660"/>
                  </a:cubicBezTo>
                  <a:cubicBezTo>
                    <a:pt x="19667" y="35133"/>
                    <a:pt x="24691" y="36389"/>
                    <a:pt x="29284" y="36389"/>
                  </a:cubicBezTo>
                  <a:cubicBezTo>
                    <a:pt x="29951" y="36389"/>
                    <a:pt x="30632" y="36350"/>
                    <a:pt x="31286" y="36337"/>
                  </a:cubicBezTo>
                  <a:lnTo>
                    <a:pt x="31260" y="36180"/>
                  </a:lnTo>
                  <a:cubicBezTo>
                    <a:pt x="30628" y="36230"/>
                    <a:pt x="29986" y="36255"/>
                    <a:pt x="29337" y="36255"/>
                  </a:cubicBezTo>
                  <a:cubicBezTo>
                    <a:pt x="24753" y="36255"/>
                    <a:pt x="19735" y="35004"/>
                    <a:pt x="14407" y="32529"/>
                  </a:cubicBezTo>
                  <a:cubicBezTo>
                    <a:pt x="13020" y="31875"/>
                    <a:pt x="11580" y="31142"/>
                    <a:pt x="10416" y="30108"/>
                  </a:cubicBezTo>
                  <a:cubicBezTo>
                    <a:pt x="9356" y="29153"/>
                    <a:pt x="8532" y="27962"/>
                    <a:pt x="7825" y="26824"/>
                  </a:cubicBezTo>
                  <a:cubicBezTo>
                    <a:pt x="2748" y="18620"/>
                    <a:pt x="158" y="935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124874" y="4801543"/>
              <a:ext cx="1984043" cy="2286782"/>
            </a:xfrm>
            <a:custGeom>
              <a:avLst/>
              <a:gdLst/>
              <a:ahLst/>
              <a:cxnLst/>
              <a:rect l="l" t="t" r="r" b="b"/>
              <a:pathLst>
                <a:path w="30789" h="35487" extrusionOk="0">
                  <a:moveTo>
                    <a:pt x="223" y="1"/>
                  </a:moveTo>
                  <a:cubicBezTo>
                    <a:pt x="1" y="9356"/>
                    <a:pt x="2670" y="18581"/>
                    <a:pt x="7943" y="26693"/>
                  </a:cubicBezTo>
                  <a:cubicBezTo>
                    <a:pt x="8506" y="27557"/>
                    <a:pt x="9147" y="28486"/>
                    <a:pt x="9945" y="29271"/>
                  </a:cubicBezTo>
                  <a:cubicBezTo>
                    <a:pt x="11698" y="31011"/>
                    <a:pt x="14198" y="32058"/>
                    <a:pt x="16409" y="32908"/>
                  </a:cubicBezTo>
                  <a:cubicBezTo>
                    <a:pt x="19863" y="34230"/>
                    <a:pt x="23789" y="35486"/>
                    <a:pt x="27766" y="35486"/>
                  </a:cubicBezTo>
                  <a:cubicBezTo>
                    <a:pt x="28761" y="35486"/>
                    <a:pt x="29755" y="35408"/>
                    <a:pt x="30789" y="35251"/>
                  </a:cubicBezTo>
                  <a:lnTo>
                    <a:pt x="30750" y="35080"/>
                  </a:lnTo>
                  <a:cubicBezTo>
                    <a:pt x="29759" y="35260"/>
                    <a:pt x="28763" y="35340"/>
                    <a:pt x="27769" y="35340"/>
                  </a:cubicBezTo>
                  <a:cubicBezTo>
                    <a:pt x="23827" y="35340"/>
                    <a:pt x="19915" y="34081"/>
                    <a:pt x="16487" y="32764"/>
                  </a:cubicBezTo>
                  <a:cubicBezTo>
                    <a:pt x="14302" y="31914"/>
                    <a:pt x="11816" y="30880"/>
                    <a:pt x="10076" y="29166"/>
                  </a:cubicBezTo>
                  <a:cubicBezTo>
                    <a:pt x="9278" y="28381"/>
                    <a:pt x="8663" y="27465"/>
                    <a:pt x="8087" y="26589"/>
                  </a:cubicBezTo>
                  <a:cubicBezTo>
                    <a:pt x="2840" y="18515"/>
                    <a:pt x="171" y="9317"/>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5244" y="4788075"/>
              <a:ext cx="1957945" cy="2249600"/>
            </a:xfrm>
            <a:custGeom>
              <a:avLst/>
              <a:gdLst/>
              <a:ahLst/>
              <a:cxnLst/>
              <a:rect l="l" t="t" r="r" b="b"/>
              <a:pathLst>
                <a:path w="30384" h="34910" extrusionOk="0">
                  <a:moveTo>
                    <a:pt x="406" y="0"/>
                  </a:moveTo>
                  <a:cubicBezTo>
                    <a:pt x="1" y="9395"/>
                    <a:pt x="2801" y="19038"/>
                    <a:pt x="8296" y="27098"/>
                  </a:cubicBezTo>
                  <a:cubicBezTo>
                    <a:pt x="8964" y="28080"/>
                    <a:pt x="9762" y="29205"/>
                    <a:pt x="10913" y="30056"/>
                  </a:cubicBezTo>
                  <a:cubicBezTo>
                    <a:pt x="11829" y="30723"/>
                    <a:pt x="12889" y="31207"/>
                    <a:pt x="14001" y="31665"/>
                  </a:cubicBezTo>
                  <a:cubicBezTo>
                    <a:pt x="17783" y="33235"/>
                    <a:pt x="22559" y="34910"/>
                    <a:pt x="27439" y="34910"/>
                  </a:cubicBezTo>
                  <a:cubicBezTo>
                    <a:pt x="28407" y="34910"/>
                    <a:pt x="29389" y="34831"/>
                    <a:pt x="30383" y="34701"/>
                  </a:cubicBezTo>
                  <a:lnTo>
                    <a:pt x="30357" y="34544"/>
                  </a:lnTo>
                  <a:cubicBezTo>
                    <a:pt x="29513" y="34670"/>
                    <a:pt x="28551" y="34767"/>
                    <a:pt x="27420" y="34767"/>
                  </a:cubicBezTo>
                  <a:cubicBezTo>
                    <a:pt x="24450" y="34767"/>
                    <a:pt x="20312" y="34095"/>
                    <a:pt x="14067" y="31508"/>
                  </a:cubicBezTo>
                  <a:cubicBezTo>
                    <a:pt x="12968" y="31050"/>
                    <a:pt x="11908" y="30592"/>
                    <a:pt x="11005" y="29925"/>
                  </a:cubicBezTo>
                  <a:cubicBezTo>
                    <a:pt x="9893" y="29087"/>
                    <a:pt x="9095" y="27975"/>
                    <a:pt x="8427" y="26994"/>
                  </a:cubicBezTo>
                  <a:cubicBezTo>
                    <a:pt x="2945" y="18947"/>
                    <a:pt x="158" y="9369"/>
                    <a:pt x="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22866" y="4777120"/>
              <a:ext cx="1864378" cy="2213385"/>
            </a:xfrm>
            <a:custGeom>
              <a:avLst/>
              <a:gdLst/>
              <a:ahLst/>
              <a:cxnLst/>
              <a:rect l="l" t="t" r="r" b="b"/>
              <a:pathLst>
                <a:path w="28932" h="34348" extrusionOk="0">
                  <a:moveTo>
                    <a:pt x="1" y="0"/>
                  </a:moveTo>
                  <a:cubicBezTo>
                    <a:pt x="132" y="9709"/>
                    <a:pt x="2238" y="18018"/>
                    <a:pt x="6282" y="24717"/>
                  </a:cubicBezTo>
                  <a:cubicBezTo>
                    <a:pt x="7198" y="26248"/>
                    <a:pt x="8506" y="28197"/>
                    <a:pt x="10442" y="29637"/>
                  </a:cubicBezTo>
                  <a:cubicBezTo>
                    <a:pt x="11908" y="30710"/>
                    <a:pt x="13622" y="31456"/>
                    <a:pt x="14944" y="31953"/>
                  </a:cubicBezTo>
                  <a:cubicBezTo>
                    <a:pt x="19039" y="33549"/>
                    <a:pt x="22964" y="34347"/>
                    <a:pt x="26628" y="34347"/>
                  </a:cubicBezTo>
                  <a:cubicBezTo>
                    <a:pt x="27400" y="34347"/>
                    <a:pt x="28172" y="34295"/>
                    <a:pt x="28931" y="34229"/>
                  </a:cubicBezTo>
                  <a:lnTo>
                    <a:pt x="28918" y="34072"/>
                  </a:lnTo>
                  <a:cubicBezTo>
                    <a:pt x="28170" y="34143"/>
                    <a:pt x="27409" y="34179"/>
                    <a:pt x="26637" y="34179"/>
                  </a:cubicBezTo>
                  <a:cubicBezTo>
                    <a:pt x="22981" y="34179"/>
                    <a:pt x="19069" y="33386"/>
                    <a:pt x="14996" y="31809"/>
                  </a:cubicBezTo>
                  <a:cubicBezTo>
                    <a:pt x="13674" y="31285"/>
                    <a:pt x="11986" y="30566"/>
                    <a:pt x="10547" y="29506"/>
                  </a:cubicBezTo>
                  <a:cubicBezTo>
                    <a:pt x="8611" y="28080"/>
                    <a:pt x="7328" y="26156"/>
                    <a:pt x="6412" y="24625"/>
                  </a:cubicBezTo>
                  <a:cubicBezTo>
                    <a:pt x="2395" y="17978"/>
                    <a:pt x="289" y="9683"/>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12576" y="4793939"/>
              <a:ext cx="1851683" cy="2143403"/>
            </a:xfrm>
            <a:custGeom>
              <a:avLst/>
              <a:gdLst/>
              <a:ahLst/>
              <a:cxnLst/>
              <a:rect l="l" t="t" r="r" b="b"/>
              <a:pathLst>
                <a:path w="28735" h="33262" extrusionOk="0">
                  <a:moveTo>
                    <a:pt x="1" y="1"/>
                  </a:moveTo>
                  <a:cubicBezTo>
                    <a:pt x="210" y="6203"/>
                    <a:pt x="1414" y="12327"/>
                    <a:pt x="3546" y="18241"/>
                  </a:cubicBezTo>
                  <a:cubicBezTo>
                    <a:pt x="4855" y="21865"/>
                    <a:pt x="7171" y="27007"/>
                    <a:pt x="11960" y="29768"/>
                  </a:cubicBezTo>
                  <a:cubicBezTo>
                    <a:pt x="13033" y="30383"/>
                    <a:pt x="14302" y="30933"/>
                    <a:pt x="15938" y="31469"/>
                  </a:cubicBezTo>
                  <a:cubicBezTo>
                    <a:pt x="19549" y="32660"/>
                    <a:pt x="23095" y="33262"/>
                    <a:pt x="26484" y="33262"/>
                  </a:cubicBezTo>
                  <a:cubicBezTo>
                    <a:pt x="27256" y="33262"/>
                    <a:pt x="28002" y="33236"/>
                    <a:pt x="28734" y="33183"/>
                  </a:cubicBezTo>
                  <a:lnTo>
                    <a:pt x="28721" y="33026"/>
                  </a:lnTo>
                  <a:cubicBezTo>
                    <a:pt x="27987" y="33086"/>
                    <a:pt x="27245" y="33115"/>
                    <a:pt x="26495" y="33115"/>
                  </a:cubicBezTo>
                  <a:cubicBezTo>
                    <a:pt x="23119" y="33115"/>
                    <a:pt x="19596" y="32514"/>
                    <a:pt x="15977" y="31325"/>
                  </a:cubicBezTo>
                  <a:cubicBezTo>
                    <a:pt x="14367" y="30789"/>
                    <a:pt x="13098" y="30266"/>
                    <a:pt x="12038" y="29637"/>
                  </a:cubicBezTo>
                  <a:cubicBezTo>
                    <a:pt x="9762" y="28329"/>
                    <a:pt x="6425" y="25712"/>
                    <a:pt x="3703" y="18188"/>
                  </a:cubicBezTo>
                  <a:cubicBezTo>
                    <a:pt x="1571" y="12300"/>
                    <a:pt x="380" y="6177"/>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58135" y="4788075"/>
              <a:ext cx="1807800" cy="2110539"/>
            </a:xfrm>
            <a:custGeom>
              <a:avLst/>
              <a:gdLst/>
              <a:ahLst/>
              <a:cxnLst/>
              <a:rect l="l" t="t" r="r" b="b"/>
              <a:pathLst>
                <a:path w="28054" h="32752" extrusionOk="0">
                  <a:moveTo>
                    <a:pt x="0" y="0"/>
                  </a:moveTo>
                  <a:cubicBezTo>
                    <a:pt x="105" y="7144"/>
                    <a:pt x="1688" y="14145"/>
                    <a:pt x="4658" y="20805"/>
                  </a:cubicBezTo>
                  <a:cubicBezTo>
                    <a:pt x="5430" y="22545"/>
                    <a:pt x="6425" y="24547"/>
                    <a:pt x="7929" y="26274"/>
                  </a:cubicBezTo>
                  <a:cubicBezTo>
                    <a:pt x="10075" y="28734"/>
                    <a:pt x="13229" y="30618"/>
                    <a:pt x="17036" y="31678"/>
                  </a:cubicBezTo>
                  <a:cubicBezTo>
                    <a:pt x="19627" y="32398"/>
                    <a:pt x="22440" y="32751"/>
                    <a:pt x="25607" y="32751"/>
                  </a:cubicBezTo>
                  <a:cubicBezTo>
                    <a:pt x="26392" y="32751"/>
                    <a:pt x="27216" y="32738"/>
                    <a:pt x="28053" y="32686"/>
                  </a:cubicBezTo>
                  <a:lnTo>
                    <a:pt x="28027" y="32529"/>
                  </a:lnTo>
                  <a:cubicBezTo>
                    <a:pt x="27219" y="32569"/>
                    <a:pt x="26433" y="32590"/>
                    <a:pt x="25669" y="32590"/>
                  </a:cubicBezTo>
                  <a:cubicBezTo>
                    <a:pt x="22487" y="32590"/>
                    <a:pt x="19673" y="32236"/>
                    <a:pt x="17089" y="31508"/>
                  </a:cubicBezTo>
                  <a:cubicBezTo>
                    <a:pt x="13307" y="30448"/>
                    <a:pt x="10193" y="28603"/>
                    <a:pt x="8060" y="26169"/>
                  </a:cubicBezTo>
                  <a:cubicBezTo>
                    <a:pt x="6569" y="24442"/>
                    <a:pt x="5574" y="22453"/>
                    <a:pt x="4802" y="20739"/>
                  </a:cubicBezTo>
                  <a:cubicBezTo>
                    <a:pt x="1845" y="14105"/>
                    <a:pt x="288" y="7131"/>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93513" y="4793939"/>
              <a:ext cx="1747999" cy="2058278"/>
            </a:xfrm>
            <a:custGeom>
              <a:avLst/>
              <a:gdLst/>
              <a:ahLst/>
              <a:cxnLst/>
              <a:rect l="l" t="t" r="r" b="b"/>
              <a:pathLst>
                <a:path w="27126" h="31941" extrusionOk="0">
                  <a:moveTo>
                    <a:pt x="1" y="1"/>
                  </a:moveTo>
                  <a:cubicBezTo>
                    <a:pt x="171" y="5758"/>
                    <a:pt x="1453" y="11842"/>
                    <a:pt x="3848" y="18110"/>
                  </a:cubicBezTo>
                  <a:cubicBezTo>
                    <a:pt x="4842" y="20714"/>
                    <a:pt x="6150" y="23671"/>
                    <a:pt x="8362" y="26052"/>
                  </a:cubicBezTo>
                  <a:cubicBezTo>
                    <a:pt x="10481" y="28342"/>
                    <a:pt x="13517" y="30135"/>
                    <a:pt x="16880" y="31077"/>
                  </a:cubicBezTo>
                  <a:cubicBezTo>
                    <a:pt x="18908" y="31653"/>
                    <a:pt x="21080" y="31940"/>
                    <a:pt x="23304" y="31940"/>
                  </a:cubicBezTo>
                  <a:cubicBezTo>
                    <a:pt x="24587" y="31940"/>
                    <a:pt x="25869" y="31849"/>
                    <a:pt x="27125" y="31653"/>
                  </a:cubicBezTo>
                  <a:lnTo>
                    <a:pt x="27112" y="31482"/>
                  </a:lnTo>
                  <a:cubicBezTo>
                    <a:pt x="25838" y="31672"/>
                    <a:pt x="24565" y="31765"/>
                    <a:pt x="23309" y="31765"/>
                  </a:cubicBezTo>
                  <a:cubicBezTo>
                    <a:pt x="21093" y="31765"/>
                    <a:pt x="18931" y="31475"/>
                    <a:pt x="16919" y="30907"/>
                  </a:cubicBezTo>
                  <a:cubicBezTo>
                    <a:pt x="13582" y="29978"/>
                    <a:pt x="10586" y="28211"/>
                    <a:pt x="8479" y="25935"/>
                  </a:cubicBezTo>
                  <a:cubicBezTo>
                    <a:pt x="6281" y="23566"/>
                    <a:pt x="4973" y="20622"/>
                    <a:pt x="3991" y="18045"/>
                  </a:cubicBezTo>
                  <a:cubicBezTo>
                    <a:pt x="1610" y="11790"/>
                    <a:pt x="328" y="5732"/>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5"/>
          <p:cNvSpPr/>
          <p:nvPr/>
        </p:nvSpPr>
        <p:spPr>
          <a:xfrm>
            <a:off x="-398712" y="3861022"/>
            <a:ext cx="1521106" cy="1390615"/>
          </a:xfrm>
          <a:custGeom>
            <a:avLst/>
            <a:gdLst/>
            <a:ahLst/>
            <a:cxnLst/>
            <a:rect l="l" t="t" r="r" b="b"/>
            <a:pathLst>
              <a:path w="23605" h="21580" extrusionOk="0">
                <a:moveTo>
                  <a:pt x="11523" y="0"/>
                </a:moveTo>
                <a:cubicBezTo>
                  <a:pt x="10614" y="0"/>
                  <a:pt x="9706" y="118"/>
                  <a:pt x="8819" y="340"/>
                </a:cubicBezTo>
                <a:cubicBezTo>
                  <a:pt x="4920" y="1321"/>
                  <a:pt x="2041" y="3519"/>
                  <a:pt x="772" y="7406"/>
                </a:cubicBezTo>
                <a:cubicBezTo>
                  <a:pt x="236" y="9015"/>
                  <a:pt x="0" y="10729"/>
                  <a:pt x="196" y="12417"/>
                </a:cubicBezTo>
                <a:cubicBezTo>
                  <a:pt x="602" y="15911"/>
                  <a:pt x="2970" y="19090"/>
                  <a:pt x="6163" y="20582"/>
                </a:cubicBezTo>
                <a:cubicBezTo>
                  <a:pt x="7613" y="21253"/>
                  <a:pt x="9207" y="21580"/>
                  <a:pt x="10805" y="21580"/>
                </a:cubicBezTo>
                <a:cubicBezTo>
                  <a:pt x="12725" y="21580"/>
                  <a:pt x="14651" y="21109"/>
                  <a:pt x="16343" y="20202"/>
                </a:cubicBezTo>
                <a:cubicBezTo>
                  <a:pt x="23605" y="16277"/>
                  <a:pt x="23448" y="5103"/>
                  <a:pt x="16251" y="1190"/>
                </a:cubicBezTo>
                <a:cubicBezTo>
                  <a:pt x="14746" y="371"/>
                  <a:pt x="13133" y="0"/>
                  <a:pt x="11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rot="4313599">
            <a:off x="8042475" y="3108431"/>
            <a:ext cx="646731" cy="1545621"/>
          </a:xfrm>
          <a:custGeom>
            <a:avLst/>
            <a:gdLst/>
            <a:ahLst/>
            <a:cxnLst/>
            <a:rect l="l" t="t" r="r" b="b"/>
            <a:pathLst>
              <a:path w="10036" h="23985" extrusionOk="0">
                <a:moveTo>
                  <a:pt x="9565" y="0"/>
                </a:moveTo>
                <a:cubicBezTo>
                  <a:pt x="9565" y="0"/>
                  <a:pt x="0" y="1766"/>
                  <a:pt x="288" y="11986"/>
                </a:cubicBezTo>
                <a:cubicBezTo>
                  <a:pt x="602" y="22231"/>
                  <a:pt x="9918" y="23984"/>
                  <a:pt x="9918" y="23984"/>
                </a:cubicBezTo>
                <a:cubicBezTo>
                  <a:pt x="10036" y="15976"/>
                  <a:pt x="9918" y="7982"/>
                  <a:pt x="9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5"/>
          <p:cNvGrpSpPr/>
          <p:nvPr/>
        </p:nvGrpSpPr>
        <p:grpSpPr>
          <a:xfrm>
            <a:off x="8036768" y="-647984"/>
            <a:ext cx="1624855" cy="1798585"/>
            <a:chOff x="-1103782" y="7515691"/>
            <a:chExt cx="1624855" cy="1798585"/>
          </a:xfrm>
        </p:grpSpPr>
        <p:sp>
          <p:nvSpPr>
            <p:cNvPr id="330" name="Google Shape;330;p15"/>
            <p:cNvSpPr/>
            <p:nvPr/>
          </p:nvSpPr>
          <p:spPr>
            <a:xfrm>
              <a:off x="-822179" y="7778799"/>
              <a:ext cx="978135" cy="1535476"/>
            </a:xfrm>
            <a:custGeom>
              <a:avLst/>
              <a:gdLst/>
              <a:ahLst/>
              <a:cxnLst/>
              <a:rect l="l" t="t" r="r" b="b"/>
              <a:pathLst>
                <a:path w="15179" h="23828" extrusionOk="0">
                  <a:moveTo>
                    <a:pt x="15048" y="0"/>
                  </a:moveTo>
                  <a:cubicBezTo>
                    <a:pt x="13033" y="3075"/>
                    <a:pt x="10246" y="7537"/>
                    <a:pt x="7524" y="11881"/>
                  </a:cubicBezTo>
                  <a:cubicBezTo>
                    <a:pt x="4816" y="16212"/>
                    <a:pt x="2016" y="20674"/>
                    <a:pt x="1" y="23749"/>
                  </a:cubicBezTo>
                  <a:lnTo>
                    <a:pt x="132" y="23827"/>
                  </a:lnTo>
                  <a:cubicBezTo>
                    <a:pt x="2147" y="20779"/>
                    <a:pt x="4947" y="16291"/>
                    <a:pt x="7655" y="11960"/>
                  </a:cubicBezTo>
                  <a:cubicBezTo>
                    <a:pt x="10377" y="7629"/>
                    <a:pt x="13164" y="3154"/>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837323" y="7758565"/>
              <a:ext cx="955387" cy="1489917"/>
            </a:xfrm>
            <a:custGeom>
              <a:avLst/>
              <a:gdLst/>
              <a:ahLst/>
              <a:cxnLst/>
              <a:rect l="l" t="t" r="r" b="b"/>
              <a:pathLst>
                <a:path w="14826" h="23121" extrusionOk="0">
                  <a:moveTo>
                    <a:pt x="14681" y="0"/>
                  </a:moveTo>
                  <a:cubicBezTo>
                    <a:pt x="13046" y="2787"/>
                    <a:pt x="10560" y="6556"/>
                    <a:pt x="7930" y="10560"/>
                  </a:cubicBezTo>
                  <a:cubicBezTo>
                    <a:pt x="4933" y="15061"/>
                    <a:pt x="1845" y="19745"/>
                    <a:pt x="0" y="23029"/>
                  </a:cubicBezTo>
                  <a:lnTo>
                    <a:pt x="157" y="23121"/>
                  </a:lnTo>
                  <a:cubicBezTo>
                    <a:pt x="1989" y="19850"/>
                    <a:pt x="5064" y="15165"/>
                    <a:pt x="8073" y="10651"/>
                  </a:cubicBezTo>
                  <a:cubicBezTo>
                    <a:pt x="10703" y="6660"/>
                    <a:pt x="13190" y="2879"/>
                    <a:pt x="14825" y="92"/>
                  </a:cubicBezTo>
                  <a:lnTo>
                    <a:pt x="14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871927" y="7734916"/>
              <a:ext cx="952874" cy="1473098"/>
            </a:xfrm>
            <a:custGeom>
              <a:avLst/>
              <a:gdLst/>
              <a:ahLst/>
              <a:cxnLst/>
              <a:rect l="l" t="t" r="r" b="b"/>
              <a:pathLst>
                <a:path w="14787" h="22860" extrusionOk="0">
                  <a:moveTo>
                    <a:pt x="14656" y="1"/>
                  </a:moveTo>
                  <a:cubicBezTo>
                    <a:pt x="12889" y="2657"/>
                    <a:pt x="10468" y="6478"/>
                    <a:pt x="7904" y="10508"/>
                  </a:cubicBezTo>
                  <a:cubicBezTo>
                    <a:pt x="5038" y="15022"/>
                    <a:pt x="2068" y="19719"/>
                    <a:pt x="1" y="22768"/>
                  </a:cubicBezTo>
                  <a:lnTo>
                    <a:pt x="132" y="22860"/>
                  </a:lnTo>
                  <a:cubicBezTo>
                    <a:pt x="2173" y="19798"/>
                    <a:pt x="5156" y="15127"/>
                    <a:pt x="8035" y="10600"/>
                  </a:cubicBezTo>
                  <a:cubicBezTo>
                    <a:pt x="10599" y="6569"/>
                    <a:pt x="13020" y="2762"/>
                    <a:pt x="14786" y="93"/>
                  </a:cubicBezTo>
                  <a:lnTo>
                    <a:pt x="14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920837" y="7715584"/>
              <a:ext cx="957063" cy="1473872"/>
            </a:xfrm>
            <a:custGeom>
              <a:avLst/>
              <a:gdLst/>
              <a:ahLst/>
              <a:cxnLst/>
              <a:rect l="l" t="t" r="r" b="b"/>
              <a:pathLst>
                <a:path w="14852" h="22872" extrusionOk="0">
                  <a:moveTo>
                    <a:pt x="14721" y="0"/>
                  </a:moveTo>
                  <a:cubicBezTo>
                    <a:pt x="12209" y="3533"/>
                    <a:pt x="8480" y="9434"/>
                    <a:pt x="5195" y="14642"/>
                  </a:cubicBezTo>
                  <a:cubicBezTo>
                    <a:pt x="3246" y="17730"/>
                    <a:pt x="1388" y="20661"/>
                    <a:pt x="1" y="22780"/>
                  </a:cubicBezTo>
                  <a:lnTo>
                    <a:pt x="132" y="22872"/>
                  </a:lnTo>
                  <a:cubicBezTo>
                    <a:pt x="1519" y="20726"/>
                    <a:pt x="3364" y="17795"/>
                    <a:pt x="5339" y="14733"/>
                  </a:cubicBezTo>
                  <a:cubicBezTo>
                    <a:pt x="8637" y="9513"/>
                    <a:pt x="12366" y="3624"/>
                    <a:pt x="14852" y="105"/>
                  </a:cubicBezTo>
                  <a:lnTo>
                    <a:pt x="14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982377" y="7689421"/>
              <a:ext cx="978135" cy="1502612"/>
            </a:xfrm>
            <a:custGeom>
              <a:avLst/>
              <a:gdLst/>
              <a:ahLst/>
              <a:cxnLst/>
              <a:rect l="l" t="t" r="r" b="b"/>
              <a:pathLst>
                <a:path w="15179" h="23318" extrusionOk="0">
                  <a:moveTo>
                    <a:pt x="15048" y="0"/>
                  </a:moveTo>
                  <a:cubicBezTo>
                    <a:pt x="13805" y="1898"/>
                    <a:pt x="12156" y="4515"/>
                    <a:pt x="10390" y="7275"/>
                  </a:cubicBezTo>
                  <a:cubicBezTo>
                    <a:pt x="6739" y="12980"/>
                    <a:pt x="2618" y="19483"/>
                    <a:pt x="1" y="23226"/>
                  </a:cubicBezTo>
                  <a:lnTo>
                    <a:pt x="132" y="23317"/>
                  </a:lnTo>
                  <a:cubicBezTo>
                    <a:pt x="2748" y="19562"/>
                    <a:pt x="6883" y="13085"/>
                    <a:pt x="10521" y="7354"/>
                  </a:cubicBezTo>
                  <a:cubicBezTo>
                    <a:pt x="12287" y="4593"/>
                    <a:pt x="13936" y="1976"/>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009313" y="7670025"/>
              <a:ext cx="967180" cy="1488242"/>
            </a:xfrm>
            <a:custGeom>
              <a:avLst/>
              <a:gdLst/>
              <a:ahLst/>
              <a:cxnLst/>
              <a:rect l="l" t="t" r="r" b="b"/>
              <a:pathLst>
                <a:path w="15009" h="23095" extrusionOk="0">
                  <a:moveTo>
                    <a:pt x="14877" y="0"/>
                  </a:moveTo>
                  <a:cubicBezTo>
                    <a:pt x="13726" y="1361"/>
                    <a:pt x="10965" y="5954"/>
                    <a:pt x="8963" y="9317"/>
                  </a:cubicBezTo>
                  <a:cubicBezTo>
                    <a:pt x="8126" y="10730"/>
                    <a:pt x="7393" y="11947"/>
                    <a:pt x="6974" y="12588"/>
                  </a:cubicBezTo>
                  <a:cubicBezTo>
                    <a:pt x="4724" y="16095"/>
                    <a:pt x="2316" y="19614"/>
                    <a:pt x="0" y="23003"/>
                  </a:cubicBezTo>
                  <a:lnTo>
                    <a:pt x="131" y="23095"/>
                  </a:lnTo>
                  <a:cubicBezTo>
                    <a:pt x="2460" y="19706"/>
                    <a:pt x="4867" y="16199"/>
                    <a:pt x="7105" y="12640"/>
                  </a:cubicBezTo>
                  <a:cubicBezTo>
                    <a:pt x="7524" y="12012"/>
                    <a:pt x="8256" y="10782"/>
                    <a:pt x="9107" y="9369"/>
                  </a:cubicBezTo>
                  <a:cubicBezTo>
                    <a:pt x="11122" y="6032"/>
                    <a:pt x="13870" y="1440"/>
                    <a:pt x="15008" y="105"/>
                  </a:cubicBezTo>
                  <a:lnTo>
                    <a:pt x="148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1063314" y="7661583"/>
              <a:ext cx="983226" cy="1505125"/>
            </a:xfrm>
            <a:custGeom>
              <a:avLst/>
              <a:gdLst/>
              <a:ahLst/>
              <a:cxnLst/>
              <a:rect l="l" t="t" r="r" b="b"/>
              <a:pathLst>
                <a:path w="15258" h="23357" extrusionOk="0">
                  <a:moveTo>
                    <a:pt x="15126" y="1"/>
                  </a:moveTo>
                  <a:cubicBezTo>
                    <a:pt x="14603" y="720"/>
                    <a:pt x="14001" y="1597"/>
                    <a:pt x="13373" y="2447"/>
                  </a:cubicBezTo>
                  <a:cubicBezTo>
                    <a:pt x="12758" y="3298"/>
                    <a:pt x="12156" y="4162"/>
                    <a:pt x="11633" y="4881"/>
                  </a:cubicBezTo>
                  <a:cubicBezTo>
                    <a:pt x="11306" y="5326"/>
                    <a:pt x="9879" y="7707"/>
                    <a:pt x="8636" y="9814"/>
                  </a:cubicBezTo>
                  <a:cubicBezTo>
                    <a:pt x="7773" y="11280"/>
                    <a:pt x="7014" y="12549"/>
                    <a:pt x="6805" y="12863"/>
                  </a:cubicBezTo>
                  <a:cubicBezTo>
                    <a:pt x="6425" y="13439"/>
                    <a:pt x="6072" y="14040"/>
                    <a:pt x="5705" y="14629"/>
                  </a:cubicBezTo>
                  <a:lnTo>
                    <a:pt x="5444" y="15074"/>
                  </a:lnTo>
                  <a:cubicBezTo>
                    <a:pt x="3743" y="17861"/>
                    <a:pt x="1911" y="20609"/>
                    <a:pt x="1" y="23265"/>
                  </a:cubicBezTo>
                  <a:lnTo>
                    <a:pt x="131" y="23357"/>
                  </a:lnTo>
                  <a:cubicBezTo>
                    <a:pt x="2042" y="20714"/>
                    <a:pt x="3887" y="17953"/>
                    <a:pt x="5588" y="15166"/>
                  </a:cubicBezTo>
                  <a:lnTo>
                    <a:pt x="5849" y="14721"/>
                  </a:lnTo>
                  <a:cubicBezTo>
                    <a:pt x="6203" y="14132"/>
                    <a:pt x="6569" y="13530"/>
                    <a:pt x="6949" y="12954"/>
                  </a:cubicBezTo>
                  <a:cubicBezTo>
                    <a:pt x="7158" y="12627"/>
                    <a:pt x="7917" y="11371"/>
                    <a:pt x="8780" y="9906"/>
                  </a:cubicBezTo>
                  <a:cubicBezTo>
                    <a:pt x="10023" y="7812"/>
                    <a:pt x="11450" y="5418"/>
                    <a:pt x="11764" y="4973"/>
                  </a:cubicBezTo>
                  <a:cubicBezTo>
                    <a:pt x="12287" y="4253"/>
                    <a:pt x="12889" y="3390"/>
                    <a:pt x="13504" y="2539"/>
                  </a:cubicBezTo>
                  <a:cubicBezTo>
                    <a:pt x="14132" y="1689"/>
                    <a:pt x="14734" y="825"/>
                    <a:pt x="15257" y="105"/>
                  </a:cubicBezTo>
                  <a:lnTo>
                    <a:pt x="15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096178" y="7639674"/>
              <a:ext cx="973882" cy="1517755"/>
            </a:xfrm>
            <a:custGeom>
              <a:avLst/>
              <a:gdLst/>
              <a:ahLst/>
              <a:cxnLst/>
              <a:rect l="l" t="t" r="r" b="b"/>
              <a:pathLst>
                <a:path w="15113" h="23553" extrusionOk="0">
                  <a:moveTo>
                    <a:pt x="14982" y="0"/>
                  </a:moveTo>
                  <a:cubicBezTo>
                    <a:pt x="10965" y="5888"/>
                    <a:pt x="2997" y="18659"/>
                    <a:pt x="0" y="23474"/>
                  </a:cubicBezTo>
                  <a:lnTo>
                    <a:pt x="131" y="23553"/>
                  </a:lnTo>
                  <a:cubicBezTo>
                    <a:pt x="210" y="23435"/>
                    <a:pt x="314" y="23330"/>
                    <a:pt x="432" y="23265"/>
                  </a:cubicBezTo>
                  <a:lnTo>
                    <a:pt x="380" y="23199"/>
                  </a:lnTo>
                  <a:cubicBezTo>
                    <a:pt x="3520" y="18123"/>
                    <a:pt x="11188" y="5836"/>
                    <a:pt x="15113" y="105"/>
                  </a:cubicBezTo>
                  <a:lnTo>
                    <a:pt x="14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103782" y="7619439"/>
              <a:ext cx="943595" cy="1474774"/>
            </a:xfrm>
            <a:custGeom>
              <a:avLst/>
              <a:gdLst/>
              <a:ahLst/>
              <a:cxnLst/>
              <a:rect l="l" t="t" r="r" b="b"/>
              <a:pathLst>
                <a:path w="14643" h="22886" extrusionOk="0">
                  <a:moveTo>
                    <a:pt x="14511" y="0"/>
                  </a:moveTo>
                  <a:cubicBezTo>
                    <a:pt x="13399" y="1479"/>
                    <a:pt x="10560" y="6111"/>
                    <a:pt x="8479" y="9474"/>
                  </a:cubicBezTo>
                  <a:cubicBezTo>
                    <a:pt x="7616" y="10861"/>
                    <a:pt x="6857" y="12077"/>
                    <a:pt x="6451" y="12732"/>
                  </a:cubicBezTo>
                  <a:lnTo>
                    <a:pt x="1" y="22807"/>
                  </a:lnTo>
                  <a:lnTo>
                    <a:pt x="131" y="22885"/>
                  </a:lnTo>
                  <a:lnTo>
                    <a:pt x="6582" y="12810"/>
                  </a:lnTo>
                  <a:cubicBezTo>
                    <a:pt x="7001" y="12169"/>
                    <a:pt x="7747" y="10965"/>
                    <a:pt x="8610" y="9552"/>
                  </a:cubicBezTo>
                  <a:cubicBezTo>
                    <a:pt x="10691" y="6189"/>
                    <a:pt x="13530" y="1557"/>
                    <a:pt x="14642" y="105"/>
                  </a:cubicBezTo>
                  <a:lnTo>
                    <a:pt x="14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096178" y="7605971"/>
              <a:ext cx="902224" cy="1392097"/>
            </a:xfrm>
            <a:custGeom>
              <a:avLst/>
              <a:gdLst/>
              <a:ahLst/>
              <a:cxnLst/>
              <a:rect l="l" t="t" r="r" b="b"/>
              <a:pathLst>
                <a:path w="14001" h="21603" extrusionOk="0">
                  <a:moveTo>
                    <a:pt x="13870" y="0"/>
                  </a:moveTo>
                  <a:cubicBezTo>
                    <a:pt x="12012" y="2552"/>
                    <a:pt x="9330" y="6869"/>
                    <a:pt x="6739" y="11043"/>
                  </a:cubicBezTo>
                  <a:cubicBezTo>
                    <a:pt x="4292" y="14982"/>
                    <a:pt x="1754" y="19064"/>
                    <a:pt x="0" y="21511"/>
                  </a:cubicBezTo>
                  <a:lnTo>
                    <a:pt x="131" y="21603"/>
                  </a:lnTo>
                  <a:cubicBezTo>
                    <a:pt x="1884" y="19156"/>
                    <a:pt x="4436" y="15060"/>
                    <a:pt x="6883" y="11122"/>
                  </a:cubicBezTo>
                  <a:cubicBezTo>
                    <a:pt x="9474" y="6948"/>
                    <a:pt x="12156" y="2643"/>
                    <a:pt x="14001" y="92"/>
                  </a:cubicBezTo>
                  <a:lnTo>
                    <a:pt x="13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088574" y="7588250"/>
              <a:ext cx="853314" cy="1309485"/>
            </a:xfrm>
            <a:custGeom>
              <a:avLst/>
              <a:gdLst/>
              <a:ahLst/>
              <a:cxnLst/>
              <a:rect l="l" t="t" r="r" b="b"/>
              <a:pathLst>
                <a:path w="13242" h="20321" extrusionOk="0">
                  <a:moveTo>
                    <a:pt x="13098" y="0"/>
                  </a:moveTo>
                  <a:cubicBezTo>
                    <a:pt x="10010" y="4985"/>
                    <a:pt x="3324" y="15649"/>
                    <a:pt x="0" y="20229"/>
                  </a:cubicBezTo>
                  <a:lnTo>
                    <a:pt x="131" y="20321"/>
                  </a:lnTo>
                  <a:cubicBezTo>
                    <a:pt x="3454" y="15741"/>
                    <a:pt x="10154" y="5090"/>
                    <a:pt x="13242" y="79"/>
                  </a:cubicBez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093665" y="7566341"/>
              <a:ext cx="816261" cy="1274881"/>
            </a:xfrm>
            <a:custGeom>
              <a:avLst/>
              <a:gdLst/>
              <a:ahLst/>
              <a:cxnLst/>
              <a:rect l="l" t="t" r="r" b="b"/>
              <a:pathLst>
                <a:path w="12667" h="19784" extrusionOk="0">
                  <a:moveTo>
                    <a:pt x="12536" y="0"/>
                  </a:moveTo>
                  <a:cubicBezTo>
                    <a:pt x="11031" y="2251"/>
                    <a:pt x="8597" y="6111"/>
                    <a:pt x="6255" y="9840"/>
                  </a:cubicBezTo>
                  <a:cubicBezTo>
                    <a:pt x="3926" y="13569"/>
                    <a:pt x="1505" y="17429"/>
                    <a:pt x="1" y="19692"/>
                  </a:cubicBezTo>
                  <a:lnTo>
                    <a:pt x="131" y="19784"/>
                  </a:lnTo>
                  <a:cubicBezTo>
                    <a:pt x="1636" y="17533"/>
                    <a:pt x="4057" y="13673"/>
                    <a:pt x="6412" y="9944"/>
                  </a:cubicBezTo>
                  <a:cubicBezTo>
                    <a:pt x="8741" y="6215"/>
                    <a:pt x="11162" y="2342"/>
                    <a:pt x="12666" y="92"/>
                  </a:cubicBezTo>
                  <a:lnTo>
                    <a:pt x="1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097854" y="7546944"/>
              <a:ext cx="790937" cy="1226035"/>
            </a:xfrm>
            <a:custGeom>
              <a:avLst/>
              <a:gdLst/>
              <a:ahLst/>
              <a:cxnLst/>
              <a:rect l="l" t="t" r="r" b="b"/>
              <a:pathLst>
                <a:path w="12274" h="19026" extrusionOk="0">
                  <a:moveTo>
                    <a:pt x="12143" y="0"/>
                  </a:moveTo>
                  <a:cubicBezTo>
                    <a:pt x="10873" y="1937"/>
                    <a:pt x="8924" y="5012"/>
                    <a:pt x="6870" y="8256"/>
                  </a:cubicBezTo>
                  <a:cubicBezTo>
                    <a:pt x="4279" y="12339"/>
                    <a:pt x="1610" y="16539"/>
                    <a:pt x="0" y="18920"/>
                  </a:cubicBezTo>
                  <a:lnTo>
                    <a:pt x="131" y="19025"/>
                  </a:lnTo>
                  <a:cubicBezTo>
                    <a:pt x="1740" y="16631"/>
                    <a:pt x="4410" y="12430"/>
                    <a:pt x="7000" y="8361"/>
                  </a:cubicBezTo>
                  <a:cubicBezTo>
                    <a:pt x="9055" y="5090"/>
                    <a:pt x="11004" y="2015"/>
                    <a:pt x="12273" y="105"/>
                  </a:cubicBezTo>
                  <a:lnTo>
                    <a:pt x="12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089477" y="7530899"/>
              <a:ext cx="750533" cy="1167008"/>
            </a:xfrm>
            <a:custGeom>
              <a:avLst/>
              <a:gdLst/>
              <a:ahLst/>
              <a:cxnLst/>
              <a:rect l="l" t="t" r="r" b="b"/>
              <a:pathLst>
                <a:path w="11647" h="18110" extrusionOk="0">
                  <a:moveTo>
                    <a:pt x="11515" y="0"/>
                  </a:moveTo>
                  <a:cubicBezTo>
                    <a:pt x="10416" y="1675"/>
                    <a:pt x="8611" y="4528"/>
                    <a:pt x="6713" y="7563"/>
                  </a:cubicBezTo>
                  <a:cubicBezTo>
                    <a:pt x="4410" y="11227"/>
                    <a:pt x="2042" y="14995"/>
                    <a:pt x="681" y="16997"/>
                  </a:cubicBezTo>
                  <a:lnTo>
                    <a:pt x="1" y="18018"/>
                  </a:lnTo>
                  <a:lnTo>
                    <a:pt x="132" y="18110"/>
                  </a:lnTo>
                  <a:lnTo>
                    <a:pt x="812" y="17076"/>
                  </a:lnTo>
                  <a:cubicBezTo>
                    <a:pt x="2173" y="15087"/>
                    <a:pt x="4541" y="11306"/>
                    <a:pt x="6844" y="7642"/>
                  </a:cubicBezTo>
                  <a:cubicBezTo>
                    <a:pt x="8741" y="4619"/>
                    <a:pt x="10547" y="1754"/>
                    <a:pt x="11646" y="105"/>
                  </a:cubicBezTo>
                  <a:lnTo>
                    <a:pt x="11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1091990" y="7515691"/>
              <a:ext cx="721019" cy="1113072"/>
            </a:xfrm>
            <a:custGeom>
              <a:avLst/>
              <a:gdLst/>
              <a:ahLst/>
              <a:cxnLst/>
              <a:rect l="l" t="t" r="r" b="b"/>
              <a:pathLst>
                <a:path w="11189" h="17273" extrusionOk="0">
                  <a:moveTo>
                    <a:pt x="11057" y="1"/>
                  </a:moveTo>
                  <a:cubicBezTo>
                    <a:pt x="10508" y="799"/>
                    <a:pt x="9016" y="3167"/>
                    <a:pt x="7577" y="5470"/>
                  </a:cubicBezTo>
                  <a:cubicBezTo>
                    <a:pt x="6137" y="7786"/>
                    <a:pt x="4646" y="10155"/>
                    <a:pt x="4096" y="10953"/>
                  </a:cubicBezTo>
                  <a:cubicBezTo>
                    <a:pt x="3416" y="11908"/>
                    <a:pt x="2722" y="12902"/>
                    <a:pt x="2094" y="13910"/>
                  </a:cubicBezTo>
                  <a:lnTo>
                    <a:pt x="1610" y="14747"/>
                  </a:lnTo>
                  <a:cubicBezTo>
                    <a:pt x="1126" y="15572"/>
                    <a:pt x="629" y="16435"/>
                    <a:pt x="1" y="17168"/>
                  </a:cubicBezTo>
                  <a:lnTo>
                    <a:pt x="132" y="17273"/>
                  </a:lnTo>
                  <a:cubicBezTo>
                    <a:pt x="773" y="16514"/>
                    <a:pt x="1283" y="15663"/>
                    <a:pt x="1754" y="14826"/>
                  </a:cubicBezTo>
                  <a:cubicBezTo>
                    <a:pt x="1911" y="14564"/>
                    <a:pt x="2081" y="14289"/>
                    <a:pt x="2238" y="14015"/>
                  </a:cubicBezTo>
                  <a:cubicBezTo>
                    <a:pt x="2853" y="12994"/>
                    <a:pt x="3547" y="12000"/>
                    <a:pt x="4227" y="11057"/>
                  </a:cubicBezTo>
                  <a:cubicBezTo>
                    <a:pt x="4777" y="10246"/>
                    <a:pt x="6268" y="7878"/>
                    <a:pt x="7708" y="5575"/>
                  </a:cubicBezTo>
                  <a:cubicBezTo>
                    <a:pt x="9147" y="3272"/>
                    <a:pt x="10638" y="891"/>
                    <a:pt x="11188" y="93"/>
                  </a:cubicBezTo>
                  <a:lnTo>
                    <a:pt x="1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695684" y="7799034"/>
              <a:ext cx="885406" cy="1405630"/>
            </a:xfrm>
            <a:custGeom>
              <a:avLst/>
              <a:gdLst/>
              <a:ahLst/>
              <a:cxnLst/>
              <a:rect l="l" t="t" r="r" b="b"/>
              <a:pathLst>
                <a:path w="13740" h="21813" extrusionOk="0">
                  <a:moveTo>
                    <a:pt x="13608" y="0"/>
                  </a:moveTo>
                  <a:cubicBezTo>
                    <a:pt x="12418" y="1701"/>
                    <a:pt x="9958" y="5718"/>
                    <a:pt x="7982" y="8950"/>
                  </a:cubicBezTo>
                  <a:cubicBezTo>
                    <a:pt x="6870" y="10756"/>
                    <a:pt x="5902" y="12326"/>
                    <a:pt x="5300" y="13281"/>
                  </a:cubicBezTo>
                  <a:cubicBezTo>
                    <a:pt x="4763" y="14132"/>
                    <a:pt x="4227" y="14995"/>
                    <a:pt x="3703" y="15833"/>
                  </a:cubicBezTo>
                  <a:lnTo>
                    <a:pt x="0" y="21734"/>
                  </a:lnTo>
                  <a:lnTo>
                    <a:pt x="131" y="21812"/>
                  </a:lnTo>
                  <a:lnTo>
                    <a:pt x="3834" y="15951"/>
                  </a:lnTo>
                  <a:cubicBezTo>
                    <a:pt x="4358" y="15113"/>
                    <a:pt x="4894" y="14250"/>
                    <a:pt x="5431" y="13399"/>
                  </a:cubicBezTo>
                  <a:cubicBezTo>
                    <a:pt x="6032" y="12431"/>
                    <a:pt x="7001" y="10861"/>
                    <a:pt x="8113" y="9042"/>
                  </a:cubicBezTo>
                  <a:cubicBezTo>
                    <a:pt x="10089" y="5810"/>
                    <a:pt x="12549" y="1793"/>
                    <a:pt x="13739" y="92"/>
                  </a:cubicBezTo>
                  <a:lnTo>
                    <a:pt x="13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636657" y="7815079"/>
              <a:ext cx="854217" cy="1358395"/>
            </a:xfrm>
            <a:custGeom>
              <a:avLst/>
              <a:gdLst/>
              <a:ahLst/>
              <a:cxnLst/>
              <a:rect l="l" t="t" r="r" b="b"/>
              <a:pathLst>
                <a:path w="13256" h="21080" extrusionOk="0">
                  <a:moveTo>
                    <a:pt x="13124" y="0"/>
                  </a:moveTo>
                  <a:cubicBezTo>
                    <a:pt x="8963" y="6058"/>
                    <a:pt x="8191" y="7812"/>
                    <a:pt x="7733" y="8858"/>
                  </a:cubicBezTo>
                  <a:cubicBezTo>
                    <a:pt x="7563" y="9264"/>
                    <a:pt x="7432" y="9552"/>
                    <a:pt x="7145" y="9957"/>
                  </a:cubicBezTo>
                  <a:cubicBezTo>
                    <a:pt x="6124" y="11410"/>
                    <a:pt x="4959" y="13058"/>
                    <a:pt x="3913" y="14759"/>
                  </a:cubicBezTo>
                  <a:cubicBezTo>
                    <a:pt x="3533" y="15388"/>
                    <a:pt x="3154" y="16002"/>
                    <a:pt x="2801" y="16631"/>
                  </a:cubicBezTo>
                  <a:cubicBezTo>
                    <a:pt x="1950" y="18096"/>
                    <a:pt x="1060" y="19627"/>
                    <a:pt x="0" y="20975"/>
                  </a:cubicBezTo>
                  <a:lnTo>
                    <a:pt x="131" y="21079"/>
                  </a:lnTo>
                  <a:cubicBezTo>
                    <a:pt x="1191" y="19705"/>
                    <a:pt x="2094" y="18188"/>
                    <a:pt x="2931" y="16722"/>
                  </a:cubicBezTo>
                  <a:cubicBezTo>
                    <a:pt x="3285" y="16107"/>
                    <a:pt x="3664" y="15479"/>
                    <a:pt x="4044" y="14864"/>
                  </a:cubicBezTo>
                  <a:cubicBezTo>
                    <a:pt x="5090" y="13163"/>
                    <a:pt x="6255" y="11514"/>
                    <a:pt x="7275" y="10049"/>
                  </a:cubicBezTo>
                  <a:cubicBezTo>
                    <a:pt x="7576" y="9643"/>
                    <a:pt x="7707" y="9329"/>
                    <a:pt x="7890" y="8924"/>
                  </a:cubicBezTo>
                  <a:cubicBezTo>
                    <a:pt x="8309" y="7942"/>
                    <a:pt x="9094" y="6137"/>
                    <a:pt x="13255" y="92"/>
                  </a:cubicBezTo>
                  <a:lnTo>
                    <a:pt x="13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73441" y="7828547"/>
              <a:ext cx="822190" cy="1343252"/>
            </a:xfrm>
            <a:custGeom>
              <a:avLst/>
              <a:gdLst/>
              <a:ahLst/>
              <a:cxnLst/>
              <a:rect l="l" t="t" r="r" b="b"/>
              <a:pathLst>
                <a:path w="12759" h="20845" extrusionOk="0">
                  <a:moveTo>
                    <a:pt x="12627" y="0"/>
                  </a:moveTo>
                  <a:cubicBezTo>
                    <a:pt x="11633" y="1571"/>
                    <a:pt x="9814" y="4541"/>
                    <a:pt x="8061" y="7419"/>
                  </a:cubicBezTo>
                  <a:cubicBezTo>
                    <a:pt x="6308" y="10298"/>
                    <a:pt x="4502" y="13281"/>
                    <a:pt x="3481" y="14851"/>
                  </a:cubicBezTo>
                  <a:cubicBezTo>
                    <a:pt x="2264" y="16749"/>
                    <a:pt x="995" y="18711"/>
                    <a:pt x="1" y="20779"/>
                  </a:cubicBezTo>
                  <a:lnTo>
                    <a:pt x="145" y="20844"/>
                  </a:lnTo>
                  <a:cubicBezTo>
                    <a:pt x="1126" y="18790"/>
                    <a:pt x="2395" y="16827"/>
                    <a:pt x="3612" y="14930"/>
                  </a:cubicBezTo>
                  <a:cubicBezTo>
                    <a:pt x="4633" y="13373"/>
                    <a:pt x="6451" y="10376"/>
                    <a:pt x="8192" y="7498"/>
                  </a:cubicBezTo>
                  <a:cubicBezTo>
                    <a:pt x="9945" y="4619"/>
                    <a:pt x="11751" y="1649"/>
                    <a:pt x="12758" y="79"/>
                  </a:cubicBezTo>
                  <a:lnTo>
                    <a:pt x="126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35486" y="7842015"/>
              <a:ext cx="816261" cy="1339901"/>
            </a:xfrm>
            <a:custGeom>
              <a:avLst/>
              <a:gdLst/>
              <a:ahLst/>
              <a:cxnLst/>
              <a:rect l="l" t="t" r="r" b="b"/>
              <a:pathLst>
                <a:path w="12667" h="20793" extrusionOk="0">
                  <a:moveTo>
                    <a:pt x="12536" y="1"/>
                  </a:moveTo>
                  <a:cubicBezTo>
                    <a:pt x="10063" y="3861"/>
                    <a:pt x="6006" y="10665"/>
                    <a:pt x="2735" y="16147"/>
                  </a:cubicBezTo>
                  <a:cubicBezTo>
                    <a:pt x="1702" y="17874"/>
                    <a:pt x="746" y="19444"/>
                    <a:pt x="1" y="20714"/>
                  </a:cubicBezTo>
                  <a:lnTo>
                    <a:pt x="144" y="20792"/>
                  </a:lnTo>
                  <a:cubicBezTo>
                    <a:pt x="903" y="19536"/>
                    <a:pt x="1832" y="17966"/>
                    <a:pt x="2879" y="16213"/>
                  </a:cubicBezTo>
                  <a:cubicBezTo>
                    <a:pt x="6137" y="10743"/>
                    <a:pt x="10207" y="3926"/>
                    <a:pt x="12666" y="79"/>
                  </a:cubicBezTo>
                  <a:lnTo>
                    <a:pt x="1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497531" y="7870691"/>
              <a:ext cx="821288" cy="1312063"/>
            </a:xfrm>
            <a:custGeom>
              <a:avLst/>
              <a:gdLst/>
              <a:ahLst/>
              <a:cxnLst/>
              <a:rect l="l" t="t" r="r" b="b"/>
              <a:pathLst>
                <a:path w="12745" h="20361" extrusionOk="0">
                  <a:moveTo>
                    <a:pt x="12614" y="1"/>
                  </a:moveTo>
                  <a:cubicBezTo>
                    <a:pt x="10769" y="2814"/>
                    <a:pt x="7982" y="7341"/>
                    <a:pt x="5300" y="11724"/>
                  </a:cubicBezTo>
                  <a:cubicBezTo>
                    <a:pt x="3272" y="15009"/>
                    <a:pt x="1374" y="18136"/>
                    <a:pt x="0" y="20282"/>
                  </a:cubicBezTo>
                  <a:lnTo>
                    <a:pt x="131" y="20360"/>
                  </a:lnTo>
                  <a:cubicBezTo>
                    <a:pt x="1505" y="18214"/>
                    <a:pt x="3415" y="15100"/>
                    <a:pt x="5430" y="11803"/>
                  </a:cubicBezTo>
                  <a:cubicBezTo>
                    <a:pt x="8113" y="7420"/>
                    <a:pt x="10887" y="2892"/>
                    <a:pt x="12745" y="79"/>
                  </a:cubicBezTo>
                  <a:lnTo>
                    <a:pt x="1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437666" y="7896016"/>
              <a:ext cx="806982" cy="1296017"/>
            </a:xfrm>
            <a:custGeom>
              <a:avLst/>
              <a:gdLst/>
              <a:ahLst/>
              <a:cxnLst/>
              <a:rect l="l" t="t" r="r" b="b"/>
              <a:pathLst>
                <a:path w="12523" h="20112" extrusionOk="0">
                  <a:moveTo>
                    <a:pt x="12365" y="0"/>
                  </a:moveTo>
                  <a:cubicBezTo>
                    <a:pt x="11750" y="1138"/>
                    <a:pt x="8178" y="7131"/>
                    <a:pt x="7393" y="8440"/>
                  </a:cubicBezTo>
                  <a:cubicBezTo>
                    <a:pt x="6399" y="10101"/>
                    <a:pt x="5287" y="11737"/>
                    <a:pt x="4227" y="13333"/>
                  </a:cubicBezTo>
                  <a:cubicBezTo>
                    <a:pt x="2774" y="15466"/>
                    <a:pt x="1270" y="17717"/>
                    <a:pt x="0" y="20033"/>
                  </a:cubicBezTo>
                  <a:lnTo>
                    <a:pt x="157" y="20111"/>
                  </a:lnTo>
                  <a:cubicBezTo>
                    <a:pt x="1414" y="17795"/>
                    <a:pt x="2918" y="15571"/>
                    <a:pt x="4371" y="13412"/>
                  </a:cubicBezTo>
                  <a:cubicBezTo>
                    <a:pt x="5430" y="11829"/>
                    <a:pt x="6543" y="10193"/>
                    <a:pt x="7550" y="8518"/>
                  </a:cubicBezTo>
                  <a:cubicBezTo>
                    <a:pt x="8335" y="7210"/>
                    <a:pt x="11894" y="1230"/>
                    <a:pt x="12522" y="79"/>
                  </a:cubicBezTo>
                  <a:lnTo>
                    <a:pt x="12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401386" y="7924692"/>
              <a:ext cx="814522" cy="1275783"/>
            </a:xfrm>
            <a:custGeom>
              <a:avLst/>
              <a:gdLst/>
              <a:ahLst/>
              <a:cxnLst/>
              <a:rect l="l" t="t" r="r" b="b"/>
              <a:pathLst>
                <a:path w="12640" h="19798" extrusionOk="0">
                  <a:moveTo>
                    <a:pt x="12509" y="0"/>
                  </a:moveTo>
                  <a:cubicBezTo>
                    <a:pt x="11056" y="2251"/>
                    <a:pt x="8963" y="5574"/>
                    <a:pt x="6752" y="9094"/>
                  </a:cubicBezTo>
                  <a:cubicBezTo>
                    <a:pt x="4266" y="13045"/>
                    <a:pt x="1701" y="17141"/>
                    <a:pt x="0" y="19705"/>
                  </a:cubicBezTo>
                  <a:lnTo>
                    <a:pt x="131" y="19797"/>
                  </a:lnTo>
                  <a:cubicBezTo>
                    <a:pt x="1832" y="17219"/>
                    <a:pt x="4396" y="13124"/>
                    <a:pt x="6882" y="9159"/>
                  </a:cubicBezTo>
                  <a:cubicBezTo>
                    <a:pt x="9094" y="5639"/>
                    <a:pt x="11174" y="2316"/>
                    <a:pt x="12640" y="79"/>
                  </a:cubicBezTo>
                  <a:lnTo>
                    <a:pt x="12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351703" y="7944024"/>
              <a:ext cx="807884" cy="1262315"/>
            </a:xfrm>
            <a:custGeom>
              <a:avLst/>
              <a:gdLst/>
              <a:ahLst/>
              <a:cxnLst/>
              <a:rect l="l" t="t" r="r" b="b"/>
              <a:pathLst>
                <a:path w="12537" h="19589" extrusionOk="0">
                  <a:moveTo>
                    <a:pt x="12405" y="1"/>
                  </a:moveTo>
                  <a:cubicBezTo>
                    <a:pt x="8545" y="5222"/>
                    <a:pt x="1388" y="17168"/>
                    <a:pt x="1" y="19497"/>
                  </a:cubicBezTo>
                  <a:lnTo>
                    <a:pt x="145" y="19589"/>
                  </a:lnTo>
                  <a:cubicBezTo>
                    <a:pt x="1532" y="17246"/>
                    <a:pt x="8676" y="5300"/>
                    <a:pt x="12536" y="106"/>
                  </a:cubicBezTo>
                  <a:lnTo>
                    <a:pt x="1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317936" y="7963420"/>
              <a:ext cx="802729" cy="1255549"/>
            </a:xfrm>
            <a:custGeom>
              <a:avLst/>
              <a:gdLst/>
              <a:ahLst/>
              <a:cxnLst/>
              <a:rect l="l" t="t" r="r" b="b"/>
              <a:pathLst>
                <a:path w="12457" h="19484" extrusionOk="0">
                  <a:moveTo>
                    <a:pt x="12326" y="1"/>
                  </a:moveTo>
                  <a:cubicBezTo>
                    <a:pt x="10769" y="2343"/>
                    <a:pt x="8440" y="6085"/>
                    <a:pt x="6163" y="9697"/>
                  </a:cubicBezTo>
                  <a:cubicBezTo>
                    <a:pt x="3887" y="13308"/>
                    <a:pt x="1544" y="17063"/>
                    <a:pt x="0" y="19379"/>
                  </a:cubicBezTo>
                  <a:lnTo>
                    <a:pt x="131" y="19484"/>
                  </a:lnTo>
                  <a:cubicBezTo>
                    <a:pt x="1675" y="17155"/>
                    <a:pt x="4017" y="13413"/>
                    <a:pt x="6294" y="9775"/>
                  </a:cubicBezTo>
                  <a:cubicBezTo>
                    <a:pt x="8571" y="6164"/>
                    <a:pt x="10900" y="2422"/>
                    <a:pt x="12457" y="92"/>
                  </a:cubicBezTo>
                  <a:lnTo>
                    <a:pt x="12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53045" y="7980303"/>
              <a:ext cx="774118" cy="1226873"/>
            </a:xfrm>
            <a:custGeom>
              <a:avLst/>
              <a:gdLst/>
              <a:ahLst/>
              <a:cxnLst/>
              <a:rect l="l" t="t" r="r" b="b"/>
              <a:pathLst>
                <a:path w="12013" h="19039" extrusionOk="0">
                  <a:moveTo>
                    <a:pt x="11882" y="1"/>
                  </a:moveTo>
                  <a:cubicBezTo>
                    <a:pt x="8388" y="4894"/>
                    <a:pt x="1375" y="16644"/>
                    <a:pt x="1" y="18960"/>
                  </a:cubicBezTo>
                  <a:lnTo>
                    <a:pt x="145" y="19039"/>
                  </a:lnTo>
                  <a:cubicBezTo>
                    <a:pt x="1519" y="16736"/>
                    <a:pt x="8545" y="4973"/>
                    <a:pt x="12013" y="92"/>
                  </a:cubicBezTo>
                  <a:lnTo>
                    <a:pt x="11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5"/>
          <p:cNvSpPr/>
          <p:nvPr/>
        </p:nvSpPr>
        <p:spPr>
          <a:xfrm rot="9692933">
            <a:off x="7698278" y="3629450"/>
            <a:ext cx="2185551" cy="1949893"/>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rot="8784070">
            <a:off x="5722048" y="3125489"/>
            <a:ext cx="4821410" cy="2030729"/>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357"/>
        <p:cNvGrpSpPr/>
        <p:nvPr/>
      </p:nvGrpSpPr>
      <p:grpSpPr>
        <a:xfrm>
          <a:off x="0" y="0"/>
          <a:ext cx="0" cy="0"/>
          <a:chOff x="0" y="0"/>
          <a:chExt cx="0" cy="0"/>
        </a:xfrm>
      </p:grpSpPr>
      <p:sp>
        <p:nvSpPr>
          <p:cNvPr id="358" name="Google Shape;358;p16"/>
          <p:cNvSpPr txBox="1">
            <a:spLocks noGrp="1"/>
          </p:cNvSpPr>
          <p:nvPr>
            <p:ph type="subTitle" idx="1"/>
          </p:nvPr>
        </p:nvSpPr>
        <p:spPr>
          <a:xfrm>
            <a:off x="1907850" y="2268520"/>
            <a:ext cx="5328300" cy="17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a:lvl1pPr>
            <a:lvl2pPr lvl="1" algn="ctr" rtl="0">
              <a:lnSpc>
                <a:spcPct val="100000"/>
              </a:lnSpc>
              <a:spcBef>
                <a:spcPts val="0"/>
              </a:spcBef>
              <a:spcAft>
                <a:spcPts val="0"/>
              </a:spcAft>
              <a:buSzPts val="1500"/>
              <a:buChar char="○"/>
              <a:defRPr/>
            </a:lvl2pPr>
            <a:lvl3pPr lvl="2" algn="ctr" rtl="0">
              <a:lnSpc>
                <a:spcPct val="100000"/>
              </a:lnSpc>
              <a:spcBef>
                <a:spcPts val="1600"/>
              </a:spcBef>
              <a:spcAft>
                <a:spcPts val="0"/>
              </a:spcAft>
              <a:buSzPts val="1500"/>
              <a:buChar char="■"/>
              <a:defRPr/>
            </a:lvl3pPr>
            <a:lvl4pPr lvl="3" algn="ctr" rtl="0">
              <a:lnSpc>
                <a:spcPct val="100000"/>
              </a:lnSpc>
              <a:spcBef>
                <a:spcPts val="1600"/>
              </a:spcBef>
              <a:spcAft>
                <a:spcPts val="0"/>
              </a:spcAft>
              <a:buSzPts val="1500"/>
              <a:buChar char="●"/>
              <a:defRPr/>
            </a:lvl4pPr>
            <a:lvl5pPr lvl="4" algn="ctr" rtl="0">
              <a:lnSpc>
                <a:spcPct val="100000"/>
              </a:lnSpc>
              <a:spcBef>
                <a:spcPts val="1600"/>
              </a:spcBef>
              <a:spcAft>
                <a:spcPts val="0"/>
              </a:spcAft>
              <a:buSzPts val="1500"/>
              <a:buChar char="○"/>
              <a:defRPr/>
            </a:lvl5pPr>
            <a:lvl6pPr lvl="5" algn="ctr" rtl="0">
              <a:lnSpc>
                <a:spcPct val="100000"/>
              </a:lnSpc>
              <a:spcBef>
                <a:spcPts val="1600"/>
              </a:spcBef>
              <a:spcAft>
                <a:spcPts val="0"/>
              </a:spcAft>
              <a:buSzPts val="1500"/>
              <a:buChar char="■"/>
              <a:defRPr/>
            </a:lvl6pPr>
            <a:lvl7pPr lvl="6" algn="ctr" rtl="0">
              <a:lnSpc>
                <a:spcPct val="100000"/>
              </a:lnSpc>
              <a:spcBef>
                <a:spcPts val="1600"/>
              </a:spcBef>
              <a:spcAft>
                <a:spcPts val="0"/>
              </a:spcAft>
              <a:buSzPts val="1500"/>
              <a:buChar char="●"/>
              <a:defRPr/>
            </a:lvl7pPr>
            <a:lvl8pPr lvl="7" algn="ctr" rtl="0">
              <a:lnSpc>
                <a:spcPct val="100000"/>
              </a:lnSpc>
              <a:spcBef>
                <a:spcPts val="1600"/>
              </a:spcBef>
              <a:spcAft>
                <a:spcPts val="0"/>
              </a:spcAft>
              <a:buSzPts val="1500"/>
              <a:buChar char="○"/>
              <a:defRPr/>
            </a:lvl8pPr>
            <a:lvl9pPr lvl="8" algn="ctr" rtl="0">
              <a:lnSpc>
                <a:spcPct val="100000"/>
              </a:lnSpc>
              <a:spcBef>
                <a:spcPts val="1600"/>
              </a:spcBef>
              <a:spcAft>
                <a:spcPts val="1600"/>
              </a:spcAft>
              <a:buSzPts val="1500"/>
              <a:buChar char="■"/>
              <a:defRPr/>
            </a:lvl9pPr>
          </a:lstStyle>
          <a:p>
            <a:endParaRPr/>
          </a:p>
        </p:txBody>
      </p:sp>
      <p:sp>
        <p:nvSpPr>
          <p:cNvPr id="359" name="Google Shape;359;p16"/>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0" name="Google Shape;360;p16"/>
          <p:cNvSpPr/>
          <p:nvPr/>
        </p:nvSpPr>
        <p:spPr>
          <a:xfrm>
            <a:off x="290281" y="4054351"/>
            <a:ext cx="618108" cy="550060"/>
          </a:xfrm>
          <a:custGeom>
            <a:avLst/>
            <a:gdLst/>
            <a:ahLst/>
            <a:cxnLst/>
            <a:rect l="l" t="t" r="r" b="b"/>
            <a:pathLst>
              <a:path w="9592" h="8536" extrusionOk="0">
                <a:moveTo>
                  <a:pt x="4829" y="1"/>
                </a:moveTo>
                <a:cubicBezTo>
                  <a:pt x="3516" y="1"/>
                  <a:pt x="2176" y="561"/>
                  <a:pt x="1270" y="1543"/>
                </a:cubicBezTo>
                <a:cubicBezTo>
                  <a:pt x="1021" y="1805"/>
                  <a:pt x="786" y="2106"/>
                  <a:pt x="616" y="2433"/>
                </a:cubicBezTo>
                <a:cubicBezTo>
                  <a:pt x="223" y="3087"/>
                  <a:pt x="1" y="3859"/>
                  <a:pt x="92" y="4631"/>
                </a:cubicBezTo>
                <a:cubicBezTo>
                  <a:pt x="249" y="6202"/>
                  <a:pt x="1741" y="7903"/>
                  <a:pt x="3233" y="8374"/>
                </a:cubicBezTo>
                <a:cubicBezTo>
                  <a:pt x="3578" y="8484"/>
                  <a:pt x="3941" y="8536"/>
                  <a:pt x="4306" y="8536"/>
                </a:cubicBezTo>
                <a:cubicBezTo>
                  <a:pt x="5062" y="8536"/>
                  <a:pt x="5825" y="8317"/>
                  <a:pt x="6451" y="7955"/>
                </a:cubicBezTo>
                <a:cubicBezTo>
                  <a:pt x="8467" y="6790"/>
                  <a:pt x="9592" y="4173"/>
                  <a:pt x="8309" y="1962"/>
                </a:cubicBezTo>
                <a:cubicBezTo>
                  <a:pt x="7523" y="603"/>
                  <a:pt x="6191" y="1"/>
                  <a:pt x="4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1090674" y="3629462"/>
            <a:ext cx="2185547" cy="1949890"/>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4355313">
            <a:off x="203998" y="-1058113"/>
            <a:ext cx="1367677" cy="2469732"/>
          </a:xfrm>
          <a:custGeom>
            <a:avLst/>
            <a:gdLst/>
            <a:ahLst/>
            <a:cxnLst/>
            <a:rect l="l" t="t" r="r" b="b"/>
            <a:pathLst>
              <a:path w="21224" h="38326" extrusionOk="0">
                <a:moveTo>
                  <a:pt x="5104" y="1"/>
                </a:moveTo>
                <a:lnTo>
                  <a:pt x="1" y="511"/>
                </a:lnTo>
                <a:cubicBezTo>
                  <a:pt x="5980" y="12968"/>
                  <a:pt x="11659" y="25581"/>
                  <a:pt x="17011" y="38326"/>
                </a:cubicBezTo>
                <a:lnTo>
                  <a:pt x="21224" y="36455"/>
                </a:lnTo>
                <a:cubicBezTo>
                  <a:pt x="15755" y="24351"/>
                  <a:pt x="10390" y="12196"/>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8120540" y="-351250"/>
            <a:ext cx="1266568" cy="1782475"/>
          </a:xfrm>
          <a:custGeom>
            <a:avLst/>
            <a:gdLst/>
            <a:ahLst/>
            <a:cxnLst/>
            <a:rect l="l" t="t" r="r" b="b"/>
            <a:pathLst>
              <a:path w="19655" h="27661" extrusionOk="0">
                <a:moveTo>
                  <a:pt x="7394" y="0"/>
                </a:moveTo>
                <a:cubicBezTo>
                  <a:pt x="4921" y="694"/>
                  <a:pt x="2448" y="1427"/>
                  <a:pt x="1" y="2212"/>
                </a:cubicBezTo>
                <a:lnTo>
                  <a:pt x="2081" y="7118"/>
                </a:lnTo>
                <a:cubicBezTo>
                  <a:pt x="4895" y="14053"/>
                  <a:pt x="7917" y="20007"/>
                  <a:pt x="10743" y="26824"/>
                </a:cubicBezTo>
                <a:cubicBezTo>
                  <a:pt x="10961" y="27345"/>
                  <a:pt x="11475" y="27660"/>
                  <a:pt x="11999" y="27660"/>
                </a:cubicBezTo>
                <a:cubicBezTo>
                  <a:pt x="12199" y="27660"/>
                  <a:pt x="12401" y="27615"/>
                  <a:pt x="12588" y="27517"/>
                </a:cubicBezTo>
                <a:cubicBezTo>
                  <a:pt x="14917" y="26353"/>
                  <a:pt x="17273" y="25254"/>
                  <a:pt x="19654" y="24246"/>
                </a:cubicBezTo>
                <a:cubicBezTo>
                  <a:pt x="15192" y="16356"/>
                  <a:pt x="11280" y="8178"/>
                  <a:pt x="7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5400000">
            <a:off x="7983835" y="3878638"/>
            <a:ext cx="2087792" cy="1589413"/>
          </a:xfrm>
          <a:custGeom>
            <a:avLst/>
            <a:gdLst/>
            <a:ahLst/>
            <a:cxnLst/>
            <a:rect l="l" t="t" r="r" b="b"/>
            <a:pathLst>
              <a:path w="32399" h="24665" extrusionOk="0">
                <a:moveTo>
                  <a:pt x="30069" y="1"/>
                </a:moveTo>
                <a:cubicBezTo>
                  <a:pt x="27976" y="655"/>
                  <a:pt x="25895" y="1427"/>
                  <a:pt x="23880" y="2291"/>
                </a:cubicBezTo>
                <a:cubicBezTo>
                  <a:pt x="23344" y="2526"/>
                  <a:pt x="23108" y="3180"/>
                  <a:pt x="23396" y="3704"/>
                </a:cubicBezTo>
                <a:cubicBezTo>
                  <a:pt x="24548" y="5928"/>
                  <a:pt x="24705" y="8689"/>
                  <a:pt x="23684" y="11005"/>
                </a:cubicBezTo>
                <a:cubicBezTo>
                  <a:pt x="22546" y="13661"/>
                  <a:pt x="19955" y="15624"/>
                  <a:pt x="17089" y="16016"/>
                </a:cubicBezTo>
                <a:cubicBezTo>
                  <a:pt x="16728" y="16066"/>
                  <a:pt x="16364" y="16090"/>
                  <a:pt x="16000" y="16090"/>
                </a:cubicBezTo>
                <a:cubicBezTo>
                  <a:pt x="13488" y="16090"/>
                  <a:pt x="10973" y="14933"/>
                  <a:pt x="9396" y="12968"/>
                </a:cubicBezTo>
                <a:cubicBezTo>
                  <a:pt x="8231" y="11555"/>
                  <a:pt x="7590" y="9801"/>
                  <a:pt x="7014" y="8048"/>
                </a:cubicBezTo>
                <a:cubicBezTo>
                  <a:pt x="6886" y="7621"/>
                  <a:pt x="6480" y="7351"/>
                  <a:pt x="6050" y="7351"/>
                </a:cubicBezTo>
                <a:cubicBezTo>
                  <a:pt x="5953" y="7351"/>
                  <a:pt x="5855" y="7365"/>
                  <a:pt x="5758" y="7394"/>
                </a:cubicBezTo>
                <a:cubicBezTo>
                  <a:pt x="4240" y="7852"/>
                  <a:pt x="2736" y="8388"/>
                  <a:pt x="1257" y="9003"/>
                </a:cubicBezTo>
                <a:lnTo>
                  <a:pt x="1" y="9566"/>
                </a:lnTo>
                <a:cubicBezTo>
                  <a:pt x="786" y="13426"/>
                  <a:pt x="1807" y="17508"/>
                  <a:pt x="4620" y="20269"/>
                </a:cubicBezTo>
                <a:cubicBezTo>
                  <a:pt x="5575" y="21198"/>
                  <a:pt x="6713" y="21957"/>
                  <a:pt x="7904" y="22559"/>
                </a:cubicBezTo>
                <a:cubicBezTo>
                  <a:pt x="10576" y="23925"/>
                  <a:pt x="13684" y="24665"/>
                  <a:pt x="16762" y="24665"/>
                </a:cubicBezTo>
                <a:cubicBezTo>
                  <a:pt x="21523" y="24665"/>
                  <a:pt x="26214" y="22897"/>
                  <a:pt x="29114" y="18947"/>
                </a:cubicBezTo>
                <a:cubicBezTo>
                  <a:pt x="31666" y="15480"/>
                  <a:pt x="32398" y="11424"/>
                  <a:pt x="31993" y="7315"/>
                </a:cubicBezTo>
                <a:cubicBezTo>
                  <a:pt x="31744" y="4777"/>
                  <a:pt x="31325" y="2212"/>
                  <a:pt x="30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6"/>
          <p:cNvGrpSpPr/>
          <p:nvPr/>
        </p:nvGrpSpPr>
        <p:grpSpPr>
          <a:xfrm rot="-450568">
            <a:off x="7796362" y="-1627430"/>
            <a:ext cx="2292759" cy="3985471"/>
            <a:chOff x="5349884" y="5260806"/>
            <a:chExt cx="2292582" cy="3985163"/>
          </a:xfrm>
        </p:grpSpPr>
        <p:sp>
          <p:nvSpPr>
            <p:cNvPr id="366" name="Google Shape;366;p16"/>
            <p:cNvSpPr/>
            <p:nvPr/>
          </p:nvSpPr>
          <p:spPr>
            <a:xfrm>
              <a:off x="5349884" y="5503745"/>
              <a:ext cx="2027025" cy="3711873"/>
            </a:xfrm>
            <a:custGeom>
              <a:avLst/>
              <a:gdLst/>
              <a:ahLst/>
              <a:cxnLst/>
              <a:rect l="l" t="t" r="r" b="b"/>
              <a:pathLst>
                <a:path w="31456" h="57602" extrusionOk="0">
                  <a:moveTo>
                    <a:pt x="23696" y="173"/>
                  </a:moveTo>
                  <a:cubicBezTo>
                    <a:pt x="25201" y="173"/>
                    <a:pt x="26679" y="618"/>
                    <a:pt x="27844" y="1482"/>
                  </a:cubicBezTo>
                  <a:cubicBezTo>
                    <a:pt x="29781" y="2973"/>
                    <a:pt x="31285" y="6244"/>
                    <a:pt x="30252" y="10157"/>
                  </a:cubicBezTo>
                  <a:cubicBezTo>
                    <a:pt x="29375" y="13493"/>
                    <a:pt x="27046" y="16176"/>
                    <a:pt x="25122" y="18138"/>
                  </a:cubicBezTo>
                  <a:cubicBezTo>
                    <a:pt x="22872" y="20428"/>
                    <a:pt x="20360" y="22496"/>
                    <a:pt x="17703" y="24314"/>
                  </a:cubicBezTo>
                  <a:cubicBezTo>
                    <a:pt x="17219" y="23071"/>
                    <a:pt x="16748" y="21802"/>
                    <a:pt x="16330" y="20533"/>
                  </a:cubicBezTo>
                  <a:cubicBezTo>
                    <a:pt x="15348" y="17680"/>
                    <a:pt x="14380" y="14278"/>
                    <a:pt x="14537" y="10746"/>
                  </a:cubicBezTo>
                  <a:cubicBezTo>
                    <a:pt x="14720" y="7082"/>
                    <a:pt x="16212" y="3876"/>
                    <a:pt x="18619" y="1953"/>
                  </a:cubicBezTo>
                  <a:cubicBezTo>
                    <a:pt x="20085" y="775"/>
                    <a:pt x="21930" y="173"/>
                    <a:pt x="23696" y="173"/>
                  </a:cubicBezTo>
                  <a:close/>
                  <a:moveTo>
                    <a:pt x="23699" y="0"/>
                  </a:moveTo>
                  <a:cubicBezTo>
                    <a:pt x="21892" y="0"/>
                    <a:pt x="20018" y="610"/>
                    <a:pt x="18502" y="1809"/>
                  </a:cubicBezTo>
                  <a:cubicBezTo>
                    <a:pt x="16042" y="3758"/>
                    <a:pt x="14537" y="7016"/>
                    <a:pt x="14367" y="10719"/>
                  </a:cubicBezTo>
                  <a:cubicBezTo>
                    <a:pt x="14184" y="14278"/>
                    <a:pt x="15165" y="17707"/>
                    <a:pt x="16146" y="20585"/>
                  </a:cubicBezTo>
                  <a:cubicBezTo>
                    <a:pt x="16565" y="21881"/>
                    <a:pt x="17049" y="23150"/>
                    <a:pt x="17533" y="24419"/>
                  </a:cubicBezTo>
                  <a:cubicBezTo>
                    <a:pt x="12234" y="27991"/>
                    <a:pt x="6228" y="30569"/>
                    <a:pt x="0" y="31890"/>
                  </a:cubicBezTo>
                  <a:lnTo>
                    <a:pt x="39" y="32047"/>
                  </a:lnTo>
                  <a:cubicBezTo>
                    <a:pt x="6281" y="30726"/>
                    <a:pt x="12286" y="28161"/>
                    <a:pt x="17599" y="24576"/>
                  </a:cubicBezTo>
                  <a:cubicBezTo>
                    <a:pt x="17874" y="25269"/>
                    <a:pt x="18135" y="25950"/>
                    <a:pt x="18397" y="26617"/>
                  </a:cubicBezTo>
                  <a:cubicBezTo>
                    <a:pt x="19208" y="28671"/>
                    <a:pt x="20033" y="30778"/>
                    <a:pt x="20739" y="32885"/>
                  </a:cubicBezTo>
                  <a:cubicBezTo>
                    <a:pt x="22414" y="37857"/>
                    <a:pt x="23107" y="41952"/>
                    <a:pt x="22911" y="45708"/>
                  </a:cubicBezTo>
                  <a:cubicBezTo>
                    <a:pt x="22702" y="49908"/>
                    <a:pt x="20320" y="54658"/>
                    <a:pt x="18044" y="57497"/>
                  </a:cubicBezTo>
                  <a:lnTo>
                    <a:pt x="18175" y="57602"/>
                  </a:lnTo>
                  <a:cubicBezTo>
                    <a:pt x="20464" y="54736"/>
                    <a:pt x="22872" y="49947"/>
                    <a:pt x="23081" y="45695"/>
                  </a:cubicBezTo>
                  <a:cubicBezTo>
                    <a:pt x="23264" y="41900"/>
                    <a:pt x="22571" y="37805"/>
                    <a:pt x="20883" y="32806"/>
                  </a:cubicBezTo>
                  <a:cubicBezTo>
                    <a:pt x="20163" y="30700"/>
                    <a:pt x="19352" y="28580"/>
                    <a:pt x="18554" y="26539"/>
                  </a:cubicBezTo>
                  <a:cubicBezTo>
                    <a:pt x="18292" y="25858"/>
                    <a:pt x="18004" y="25165"/>
                    <a:pt x="17743" y="24458"/>
                  </a:cubicBezTo>
                  <a:cubicBezTo>
                    <a:pt x="20451" y="22626"/>
                    <a:pt x="22950" y="20559"/>
                    <a:pt x="25227" y="18243"/>
                  </a:cubicBezTo>
                  <a:cubicBezTo>
                    <a:pt x="27164" y="16267"/>
                    <a:pt x="29519" y="13572"/>
                    <a:pt x="30409" y="10196"/>
                  </a:cubicBezTo>
                  <a:cubicBezTo>
                    <a:pt x="31455" y="6205"/>
                    <a:pt x="29911" y="2895"/>
                    <a:pt x="27923" y="1351"/>
                  </a:cubicBezTo>
                  <a:cubicBezTo>
                    <a:pt x="26740" y="446"/>
                    <a:pt x="25244" y="0"/>
                    <a:pt x="2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5472126" y="5460119"/>
              <a:ext cx="1927529" cy="3727661"/>
            </a:xfrm>
            <a:custGeom>
              <a:avLst/>
              <a:gdLst/>
              <a:ahLst/>
              <a:cxnLst/>
              <a:rect l="l" t="t" r="r" b="b"/>
              <a:pathLst>
                <a:path w="29912" h="57847" extrusionOk="0">
                  <a:moveTo>
                    <a:pt x="21524" y="170"/>
                  </a:moveTo>
                  <a:cubicBezTo>
                    <a:pt x="23526" y="170"/>
                    <a:pt x="25515" y="903"/>
                    <a:pt x="26994" y="2185"/>
                  </a:cubicBezTo>
                  <a:cubicBezTo>
                    <a:pt x="28721" y="3690"/>
                    <a:pt x="29742" y="5953"/>
                    <a:pt x="29742" y="8230"/>
                  </a:cubicBezTo>
                  <a:cubicBezTo>
                    <a:pt x="29742" y="9551"/>
                    <a:pt x="29388" y="10952"/>
                    <a:pt x="28721" y="12495"/>
                  </a:cubicBezTo>
                  <a:cubicBezTo>
                    <a:pt x="27818" y="14537"/>
                    <a:pt x="26169" y="17455"/>
                    <a:pt x="21237" y="21799"/>
                  </a:cubicBezTo>
                  <a:cubicBezTo>
                    <a:pt x="19379" y="23434"/>
                    <a:pt x="17377" y="24952"/>
                    <a:pt x="15257" y="26326"/>
                  </a:cubicBezTo>
                  <a:cubicBezTo>
                    <a:pt x="15191" y="26169"/>
                    <a:pt x="15126" y="25986"/>
                    <a:pt x="15061" y="25829"/>
                  </a:cubicBezTo>
                  <a:cubicBezTo>
                    <a:pt x="14930" y="25462"/>
                    <a:pt x="14799" y="25096"/>
                    <a:pt x="14655" y="24717"/>
                  </a:cubicBezTo>
                  <a:cubicBezTo>
                    <a:pt x="13556" y="21799"/>
                    <a:pt x="12431" y="18789"/>
                    <a:pt x="11973" y="15819"/>
                  </a:cubicBezTo>
                  <a:cubicBezTo>
                    <a:pt x="11384" y="12051"/>
                    <a:pt x="11776" y="8596"/>
                    <a:pt x="13124" y="5862"/>
                  </a:cubicBezTo>
                  <a:cubicBezTo>
                    <a:pt x="14694" y="2617"/>
                    <a:pt x="17442" y="575"/>
                    <a:pt x="20648" y="209"/>
                  </a:cubicBezTo>
                  <a:cubicBezTo>
                    <a:pt x="20936" y="183"/>
                    <a:pt x="21237" y="170"/>
                    <a:pt x="21524" y="170"/>
                  </a:cubicBezTo>
                  <a:close/>
                  <a:moveTo>
                    <a:pt x="21559" y="1"/>
                  </a:moveTo>
                  <a:cubicBezTo>
                    <a:pt x="21250" y="1"/>
                    <a:pt x="20942" y="18"/>
                    <a:pt x="20635" y="52"/>
                  </a:cubicBezTo>
                  <a:cubicBezTo>
                    <a:pt x="17364" y="405"/>
                    <a:pt x="14577" y="2486"/>
                    <a:pt x="12980" y="5770"/>
                  </a:cubicBezTo>
                  <a:cubicBezTo>
                    <a:pt x="11646" y="8557"/>
                    <a:pt x="11240" y="12038"/>
                    <a:pt x="11829" y="15832"/>
                  </a:cubicBezTo>
                  <a:cubicBezTo>
                    <a:pt x="12300" y="18828"/>
                    <a:pt x="13425" y="21851"/>
                    <a:pt x="14524" y="24756"/>
                  </a:cubicBezTo>
                  <a:cubicBezTo>
                    <a:pt x="14655" y="25135"/>
                    <a:pt x="14799" y="25502"/>
                    <a:pt x="14930" y="25868"/>
                  </a:cubicBezTo>
                  <a:lnTo>
                    <a:pt x="15126" y="26418"/>
                  </a:lnTo>
                  <a:cubicBezTo>
                    <a:pt x="10193" y="29623"/>
                    <a:pt x="4789" y="31992"/>
                    <a:pt x="0" y="32986"/>
                  </a:cubicBezTo>
                  <a:lnTo>
                    <a:pt x="40" y="33156"/>
                  </a:lnTo>
                  <a:cubicBezTo>
                    <a:pt x="4842" y="32149"/>
                    <a:pt x="10246" y="29767"/>
                    <a:pt x="15178" y="26575"/>
                  </a:cubicBezTo>
                  <a:cubicBezTo>
                    <a:pt x="15571" y="27621"/>
                    <a:pt x="15963" y="28642"/>
                    <a:pt x="16343" y="29636"/>
                  </a:cubicBezTo>
                  <a:cubicBezTo>
                    <a:pt x="16801" y="30866"/>
                    <a:pt x="17285" y="32122"/>
                    <a:pt x="17769" y="33392"/>
                  </a:cubicBezTo>
                  <a:cubicBezTo>
                    <a:pt x="18960" y="36584"/>
                    <a:pt x="19706" y="39934"/>
                    <a:pt x="20020" y="43362"/>
                  </a:cubicBezTo>
                  <a:cubicBezTo>
                    <a:pt x="20478" y="48491"/>
                    <a:pt x="18724" y="53856"/>
                    <a:pt x="15309" y="57729"/>
                  </a:cubicBezTo>
                  <a:lnTo>
                    <a:pt x="15440" y="57847"/>
                  </a:lnTo>
                  <a:cubicBezTo>
                    <a:pt x="18894" y="53961"/>
                    <a:pt x="20661" y="48531"/>
                    <a:pt x="20164" y="43362"/>
                  </a:cubicBezTo>
                  <a:cubicBezTo>
                    <a:pt x="19876" y="39921"/>
                    <a:pt x="19104" y="36571"/>
                    <a:pt x="17913" y="33352"/>
                  </a:cubicBezTo>
                  <a:cubicBezTo>
                    <a:pt x="17442" y="32070"/>
                    <a:pt x="16958" y="30814"/>
                    <a:pt x="16487" y="29584"/>
                  </a:cubicBezTo>
                  <a:cubicBezTo>
                    <a:pt x="16094" y="28576"/>
                    <a:pt x="15702" y="27543"/>
                    <a:pt x="15309" y="26496"/>
                  </a:cubicBezTo>
                  <a:cubicBezTo>
                    <a:pt x="17442" y="25109"/>
                    <a:pt x="19470" y="23565"/>
                    <a:pt x="21328" y="21930"/>
                  </a:cubicBezTo>
                  <a:cubicBezTo>
                    <a:pt x="23932" y="19627"/>
                    <a:pt x="27151" y="16486"/>
                    <a:pt x="28865" y="12561"/>
                  </a:cubicBezTo>
                  <a:cubicBezTo>
                    <a:pt x="29558" y="10991"/>
                    <a:pt x="29899" y="9578"/>
                    <a:pt x="29899" y="8230"/>
                  </a:cubicBezTo>
                  <a:cubicBezTo>
                    <a:pt x="29912" y="5901"/>
                    <a:pt x="28865" y="3598"/>
                    <a:pt x="27098" y="2054"/>
                  </a:cubicBezTo>
                  <a:cubicBezTo>
                    <a:pt x="25599" y="736"/>
                    <a:pt x="23587" y="1"/>
                    <a:pt x="21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5538693" y="5417976"/>
              <a:ext cx="1923341" cy="3752986"/>
            </a:xfrm>
            <a:custGeom>
              <a:avLst/>
              <a:gdLst/>
              <a:ahLst/>
              <a:cxnLst/>
              <a:rect l="l" t="t" r="r" b="b"/>
              <a:pathLst>
                <a:path w="29847" h="58240" extrusionOk="0">
                  <a:moveTo>
                    <a:pt x="20675" y="170"/>
                  </a:moveTo>
                  <a:cubicBezTo>
                    <a:pt x="20936" y="170"/>
                    <a:pt x="21211" y="183"/>
                    <a:pt x="21473" y="183"/>
                  </a:cubicBezTo>
                  <a:cubicBezTo>
                    <a:pt x="24927" y="510"/>
                    <a:pt x="28028" y="2970"/>
                    <a:pt x="28996" y="6175"/>
                  </a:cubicBezTo>
                  <a:cubicBezTo>
                    <a:pt x="29664" y="8387"/>
                    <a:pt x="29402" y="10977"/>
                    <a:pt x="28264" y="13477"/>
                  </a:cubicBezTo>
                  <a:cubicBezTo>
                    <a:pt x="27243" y="15688"/>
                    <a:pt x="25516" y="18213"/>
                    <a:pt x="23710" y="20111"/>
                  </a:cubicBezTo>
                  <a:cubicBezTo>
                    <a:pt x="20635" y="23355"/>
                    <a:pt x="17430" y="25999"/>
                    <a:pt x="13818" y="28210"/>
                  </a:cubicBezTo>
                  <a:cubicBezTo>
                    <a:pt x="13570" y="27595"/>
                    <a:pt x="13334" y="26954"/>
                    <a:pt x="13086" y="26326"/>
                  </a:cubicBezTo>
                  <a:cubicBezTo>
                    <a:pt x="11018" y="20909"/>
                    <a:pt x="9147" y="14536"/>
                    <a:pt x="10796" y="8478"/>
                  </a:cubicBezTo>
                  <a:cubicBezTo>
                    <a:pt x="11214" y="6895"/>
                    <a:pt x="11856" y="5534"/>
                    <a:pt x="12654" y="4383"/>
                  </a:cubicBezTo>
                  <a:cubicBezTo>
                    <a:pt x="14525" y="1766"/>
                    <a:pt x="17600" y="170"/>
                    <a:pt x="20675" y="170"/>
                  </a:cubicBezTo>
                  <a:close/>
                  <a:moveTo>
                    <a:pt x="20690" y="1"/>
                  </a:moveTo>
                  <a:cubicBezTo>
                    <a:pt x="17563" y="1"/>
                    <a:pt x="14426" y="1621"/>
                    <a:pt x="12549" y="4291"/>
                  </a:cubicBezTo>
                  <a:cubicBezTo>
                    <a:pt x="11725" y="5443"/>
                    <a:pt x="11084" y="6843"/>
                    <a:pt x="10665" y="8426"/>
                  </a:cubicBezTo>
                  <a:cubicBezTo>
                    <a:pt x="8990" y="14536"/>
                    <a:pt x="10874" y="20935"/>
                    <a:pt x="12955" y="26378"/>
                  </a:cubicBezTo>
                  <a:cubicBezTo>
                    <a:pt x="13177" y="27019"/>
                    <a:pt x="13439" y="27660"/>
                    <a:pt x="13687" y="28301"/>
                  </a:cubicBezTo>
                  <a:cubicBezTo>
                    <a:pt x="9736" y="30722"/>
                    <a:pt x="5287" y="32593"/>
                    <a:pt x="1" y="34163"/>
                  </a:cubicBezTo>
                  <a:lnTo>
                    <a:pt x="53" y="34333"/>
                  </a:lnTo>
                  <a:cubicBezTo>
                    <a:pt x="5326" y="32763"/>
                    <a:pt x="9775" y="30866"/>
                    <a:pt x="13753" y="28458"/>
                  </a:cubicBezTo>
                  <a:cubicBezTo>
                    <a:pt x="13858" y="28720"/>
                    <a:pt x="13962" y="28995"/>
                    <a:pt x="14067" y="29257"/>
                  </a:cubicBezTo>
                  <a:cubicBezTo>
                    <a:pt x="15912" y="33954"/>
                    <a:pt x="17822" y="38835"/>
                    <a:pt x="18110" y="43898"/>
                  </a:cubicBezTo>
                  <a:cubicBezTo>
                    <a:pt x="18372" y="48818"/>
                    <a:pt x="16775" y="54013"/>
                    <a:pt x="13740" y="58147"/>
                  </a:cubicBezTo>
                  <a:lnTo>
                    <a:pt x="13871" y="58239"/>
                  </a:lnTo>
                  <a:cubicBezTo>
                    <a:pt x="16932" y="54091"/>
                    <a:pt x="18529" y="48857"/>
                    <a:pt x="18267" y="43898"/>
                  </a:cubicBezTo>
                  <a:cubicBezTo>
                    <a:pt x="17992" y="38795"/>
                    <a:pt x="16082" y="33928"/>
                    <a:pt x="14211" y="29217"/>
                  </a:cubicBezTo>
                  <a:cubicBezTo>
                    <a:pt x="14093" y="28930"/>
                    <a:pt x="14001" y="28655"/>
                    <a:pt x="13884" y="28380"/>
                  </a:cubicBezTo>
                  <a:cubicBezTo>
                    <a:pt x="17534" y="26169"/>
                    <a:pt x="20753" y="23499"/>
                    <a:pt x="23841" y="20254"/>
                  </a:cubicBezTo>
                  <a:cubicBezTo>
                    <a:pt x="25660" y="18331"/>
                    <a:pt x="27413" y="15766"/>
                    <a:pt x="28421" y="13555"/>
                  </a:cubicBezTo>
                  <a:cubicBezTo>
                    <a:pt x="29585" y="11030"/>
                    <a:pt x="29847" y="8387"/>
                    <a:pt x="29180" y="6149"/>
                  </a:cubicBezTo>
                  <a:cubicBezTo>
                    <a:pt x="28185" y="2878"/>
                    <a:pt x="25045" y="366"/>
                    <a:pt x="21512" y="39"/>
                  </a:cubicBezTo>
                  <a:cubicBezTo>
                    <a:pt x="21239" y="13"/>
                    <a:pt x="20964" y="1"/>
                    <a:pt x="20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5533667" y="5380149"/>
              <a:ext cx="1994160" cy="3735973"/>
            </a:xfrm>
            <a:custGeom>
              <a:avLst/>
              <a:gdLst/>
              <a:ahLst/>
              <a:cxnLst/>
              <a:rect l="l" t="t" r="r" b="b"/>
              <a:pathLst>
                <a:path w="30946" h="57976" extrusionOk="0">
                  <a:moveTo>
                    <a:pt x="20779" y="142"/>
                  </a:moveTo>
                  <a:cubicBezTo>
                    <a:pt x="23055" y="142"/>
                    <a:pt x="25267" y="887"/>
                    <a:pt x="26929" y="2327"/>
                  </a:cubicBezTo>
                  <a:cubicBezTo>
                    <a:pt x="29663" y="4682"/>
                    <a:pt x="30762" y="9131"/>
                    <a:pt x="29519" y="12925"/>
                  </a:cubicBezTo>
                  <a:cubicBezTo>
                    <a:pt x="28891" y="14849"/>
                    <a:pt x="27687" y="17073"/>
                    <a:pt x="26392" y="18722"/>
                  </a:cubicBezTo>
                  <a:cubicBezTo>
                    <a:pt x="23147" y="22843"/>
                    <a:pt x="19196" y="26415"/>
                    <a:pt x="14603" y="29320"/>
                  </a:cubicBezTo>
                  <a:cubicBezTo>
                    <a:pt x="14263" y="29543"/>
                    <a:pt x="13896" y="29765"/>
                    <a:pt x="13543" y="29974"/>
                  </a:cubicBezTo>
                  <a:cubicBezTo>
                    <a:pt x="12051" y="26115"/>
                    <a:pt x="10547" y="21757"/>
                    <a:pt x="9814" y="17243"/>
                  </a:cubicBezTo>
                  <a:cubicBezTo>
                    <a:pt x="9461" y="15163"/>
                    <a:pt x="9369" y="13475"/>
                    <a:pt x="9500" y="11918"/>
                  </a:cubicBezTo>
                  <a:cubicBezTo>
                    <a:pt x="9853" y="7587"/>
                    <a:pt x="12195" y="3531"/>
                    <a:pt x="15480" y="1581"/>
                  </a:cubicBezTo>
                  <a:cubicBezTo>
                    <a:pt x="17102" y="626"/>
                    <a:pt x="18947" y="142"/>
                    <a:pt x="20779" y="142"/>
                  </a:cubicBezTo>
                  <a:close/>
                  <a:moveTo>
                    <a:pt x="20779" y="0"/>
                  </a:moveTo>
                  <a:cubicBezTo>
                    <a:pt x="18929" y="0"/>
                    <a:pt x="17049" y="478"/>
                    <a:pt x="15401" y="1450"/>
                  </a:cubicBezTo>
                  <a:cubicBezTo>
                    <a:pt x="12078" y="3413"/>
                    <a:pt x="9696" y="7521"/>
                    <a:pt x="9330" y="11905"/>
                  </a:cubicBezTo>
                  <a:cubicBezTo>
                    <a:pt x="9199" y="13462"/>
                    <a:pt x="9304" y="15163"/>
                    <a:pt x="9644" y="17256"/>
                  </a:cubicBezTo>
                  <a:cubicBezTo>
                    <a:pt x="10377" y="21797"/>
                    <a:pt x="11907" y="26180"/>
                    <a:pt x="13386" y="30053"/>
                  </a:cubicBezTo>
                  <a:cubicBezTo>
                    <a:pt x="9291" y="32500"/>
                    <a:pt x="4789" y="34384"/>
                    <a:pt x="0" y="35653"/>
                  </a:cubicBezTo>
                  <a:lnTo>
                    <a:pt x="40" y="35823"/>
                  </a:lnTo>
                  <a:cubicBezTo>
                    <a:pt x="4842" y="34554"/>
                    <a:pt x="9330" y="32657"/>
                    <a:pt x="13451" y="30223"/>
                  </a:cubicBezTo>
                  <a:cubicBezTo>
                    <a:pt x="13635" y="30694"/>
                    <a:pt x="13818" y="31152"/>
                    <a:pt x="14001" y="31610"/>
                  </a:cubicBezTo>
                  <a:lnTo>
                    <a:pt x="14263" y="32264"/>
                  </a:lnTo>
                  <a:cubicBezTo>
                    <a:pt x="15349" y="35012"/>
                    <a:pt x="16487" y="37865"/>
                    <a:pt x="17010" y="40809"/>
                  </a:cubicBezTo>
                  <a:cubicBezTo>
                    <a:pt x="18070" y="46749"/>
                    <a:pt x="16683" y="52977"/>
                    <a:pt x="13177" y="57884"/>
                  </a:cubicBezTo>
                  <a:lnTo>
                    <a:pt x="13307" y="57976"/>
                  </a:lnTo>
                  <a:cubicBezTo>
                    <a:pt x="16827" y="53030"/>
                    <a:pt x="18227" y="46762"/>
                    <a:pt x="17154" y="40769"/>
                  </a:cubicBezTo>
                  <a:cubicBezTo>
                    <a:pt x="16631" y="37812"/>
                    <a:pt x="15506" y="34960"/>
                    <a:pt x="14407" y="32199"/>
                  </a:cubicBezTo>
                  <a:lnTo>
                    <a:pt x="14145" y="31545"/>
                  </a:lnTo>
                  <a:cubicBezTo>
                    <a:pt x="13962" y="31074"/>
                    <a:pt x="13765" y="30603"/>
                    <a:pt x="13582" y="30118"/>
                  </a:cubicBezTo>
                  <a:cubicBezTo>
                    <a:pt x="13949" y="29909"/>
                    <a:pt x="14328" y="29687"/>
                    <a:pt x="14681" y="29451"/>
                  </a:cubicBezTo>
                  <a:cubicBezTo>
                    <a:pt x="19300" y="26520"/>
                    <a:pt x="23265" y="22948"/>
                    <a:pt x="26523" y="18800"/>
                  </a:cubicBezTo>
                  <a:cubicBezTo>
                    <a:pt x="27831" y="17138"/>
                    <a:pt x="29048" y="14901"/>
                    <a:pt x="29676" y="12951"/>
                  </a:cubicBezTo>
                  <a:cubicBezTo>
                    <a:pt x="30946" y="9105"/>
                    <a:pt x="29833" y="4577"/>
                    <a:pt x="27046" y="2196"/>
                  </a:cubicBezTo>
                  <a:cubicBezTo>
                    <a:pt x="25347" y="743"/>
                    <a:pt x="23087" y="0"/>
                    <a:pt x="20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5531991" y="5320929"/>
              <a:ext cx="2020258" cy="3784239"/>
            </a:xfrm>
            <a:custGeom>
              <a:avLst/>
              <a:gdLst/>
              <a:ahLst/>
              <a:cxnLst/>
              <a:rect l="l" t="t" r="r" b="b"/>
              <a:pathLst>
                <a:path w="31351" h="58725" extrusionOk="0">
                  <a:moveTo>
                    <a:pt x="20988" y="197"/>
                  </a:moveTo>
                  <a:cubicBezTo>
                    <a:pt x="24455" y="197"/>
                    <a:pt x="27766" y="2016"/>
                    <a:pt x="29414" y="4842"/>
                  </a:cubicBezTo>
                  <a:cubicBezTo>
                    <a:pt x="30906" y="7328"/>
                    <a:pt x="31181" y="10639"/>
                    <a:pt x="30186" y="13884"/>
                  </a:cubicBezTo>
                  <a:cubicBezTo>
                    <a:pt x="29414" y="16474"/>
                    <a:pt x="27897" y="19000"/>
                    <a:pt x="25437" y="21904"/>
                  </a:cubicBezTo>
                  <a:cubicBezTo>
                    <a:pt x="21969" y="25987"/>
                    <a:pt x="17782" y="29454"/>
                    <a:pt x="13150" y="32163"/>
                  </a:cubicBezTo>
                  <a:lnTo>
                    <a:pt x="13006" y="31718"/>
                  </a:lnTo>
                  <a:cubicBezTo>
                    <a:pt x="11737" y="28015"/>
                    <a:pt x="10403" y="24207"/>
                    <a:pt x="9513" y="20347"/>
                  </a:cubicBezTo>
                  <a:cubicBezTo>
                    <a:pt x="8898" y="17678"/>
                    <a:pt x="8662" y="15650"/>
                    <a:pt x="8702" y="13740"/>
                  </a:cubicBezTo>
                  <a:cubicBezTo>
                    <a:pt x="8806" y="10207"/>
                    <a:pt x="10010" y="6909"/>
                    <a:pt x="12143" y="4436"/>
                  </a:cubicBezTo>
                  <a:cubicBezTo>
                    <a:pt x="14393" y="1780"/>
                    <a:pt x="17717" y="197"/>
                    <a:pt x="20988" y="197"/>
                  </a:cubicBezTo>
                  <a:close/>
                  <a:moveTo>
                    <a:pt x="20975" y="1"/>
                  </a:moveTo>
                  <a:cubicBezTo>
                    <a:pt x="17664" y="1"/>
                    <a:pt x="14315" y="1597"/>
                    <a:pt x="12012" y="4279"/>
                  </a:cubicBezTo>
                  <a:cubicBezTo>
                    <a:pt x="9866" y="6792"/>
                    <a:pt x="8623" y="10128"/>
                    <a:pt x="8531" y="13700"/>
                  </a:cubicBezTo>
                  <a:cubicBezTo>
                    <a:pt x="8479" y="15637"/>
                    <a:pt x="8728" y="17678"/>
                    <a:pt x="9343" y="20347"/>
                  </a:cubicBezTo>
                  <a:cubicBezTo>
                    <a:pt x="10232" y="24220"/>
                    <a:pt x="11554" y="28028"/>
                    <a:pt x="12849" y="31731"/>
                  </a:cubicBezTo>
                  <a:cubicBezTo>
                    <a:pt x="12889" y="31888"/>
                    <a:pt x="12954" y="32045"/>
                    <a:pt x="13006" y="32202"/>
                  </a:cubicBezTo>
                  <a:cubicBezTo>
                    <a:pt x="8950" y="34544"/>
                    <a:pt x="4567" y="36297"/>
                    <a:pt x="0" y="37344"/>
                  </a:cubicBezTo>
                  <a:lnTo>
                    <a:pt x="40" y="37501"/>
                  </a:lnTo>
                  <a:cubicBezTo>
                    <a:pt x="4606" y="36441"/>
                    <a:pt x="9002" y="34701"/>
                    <a:pt x="13059" y="32372"/>
                  </a:cubicBezTo>
                  <a:cubicBezTo>
                    <a:pt x="13739" y="34348"/>
                    <a:pt x="14446" y="36376"/>
                    <a:pt x="15074" y="38404"/>
                  </a:cubicBezTo>
                  <a:cubicBezTo>
                    <a:pt x="15859" y="40942"/>
                    <a:pt x="16552" y="43677"/>
                    <a:pt x="16474" y="46425"/>
                  </a:cubicBezTo>
                  <a:cubicBezTo>
                    <a:pt x="16343" y="50848"/>
                    <a:pt x="14184" y="54995"/>
                    <a:pt x="12274" y="58633"/>
                  </a:cubicBezTo>
                  <a:lnTo>
                    <a:pt x="12418" y="58724"/>
                  </a:lnTo>
                  <a:cubicBezTo>
                    <a:pt x="14354" y="55061"/>
                    <a:pt x="16526" y="50900"/>
                    <a:pt x="16657" y="46412"/>
                  </a:cubicBezTo>
                  <a:cubicBezTo>
                    <a:pt x="16735" y="43651"/>
                    <a:pt x="16016" y="40890"/>
                    <a:pt x="15231" y="38339"/>
                  </a:cubicBezTo>
                  <a:cubicBezTo>
                    <a:pt x="14603" y="36297"/>
                    <a:pt x="13909" y="34269"/>
                    <a:pt x="13216" y="32267"/>
                  </a:cubicBezTo>
                  <a:cubicBezTo>
                    <a:pt x="17874" y="29572"/>
                    <a:pt x="22087" y="26091"/>
                    <a:pt x="25581" y="21970"/>
                  </a:cubicBezTo>
                  <a:cubicBezTo>
                    <a:pt x="28054" y="19052"/>
                    <a:pt x="29571" y="16500"/>
                    <a:pt x="30357" y="13897"/>
                  </a:cubicBezTo>
                  <a:cubicBezTo>
                    <a:pt x="31351" y="10599"/>
                    <a:pt x="31076" y="7263"/>
                    <a:pt x="29571" y="4724"/>
                  </a:cubicBezTo>
                  <a:cubicBezTo>
                    <a:pt x="27870" y="1846"/>
                    <a:pt x="24508" y="1"/>
                    <a:pt x="20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5497387" y="5260806"/>
              <a:ext cx="2145079" cy="3895785"/>
            </a:xfrm>
            <a:custGeom>
              <a:avLst/>
              <a:gdLst/>
              <a:ahLst/>
              <a:cxnLst/>
              <a:rect l="l" t="t" r="r" b="b"/>
              <a:pathLst>
                <a:path w="33288" h="60456" extrusionOk="0">
                  <a:moveTo>
                    <a:pt x="22048" y="162"/>
                  </a:moveTo>
                  <a:cubicBezTo>
                    <a:pt x="24116" y="162"/>
                    <a:pt x="26105" y="737"/>
                    <a:pt x="27714" y="1823"/>
                  </a:cubicBezTo>
                  <a:cubicBezTo>
                    <a:pt x="30959" y="3996"/>
                    <a:pt x="33288" y="9295"/>
                    <a:pt x="31417" y="15170"/>
                  </a:cubicBezTo>
                  <a:cubicBezTo>
                    <a:pt x="30148" y="19161"/>
                    <a:pt x="27387" y="22981"/>
                    <a:pt x="22689" y="27208"/>
                  </a:cubicBezTo>
                  <a:cubicBezTo>
                    <a:pt x="19497" y="30060"/>
                    <a:pt x="16343" y="32441"/>
                    <a:pt x="13203" y="34313"/>
                  </a:cubicBezTo>
                  <a:lnTo>
                    <a:pt x="9683" y="23622"/>
                  </a:lnTo>
                  <a:cubicBezTo>
                    <a:pt x="9343" y="22563"/>
                    <a:pt x="8977" y="21477"/>
                    <a:pt x="8767" y="20364"/>
                  </a:cubicBezTo>
                  <a:cubicBezTo>
                    <a:pt x="7786" y="15144"/>
                    <a:pt x="8807" y="9714"/>
                    <a:pt x="11463" y="5854"/>
                  </a:cubicBezTo>
                  <a:cubicBezTo>
                    <a:pt x="13530" y="2883"/>
                    <a:pt x="16487" y="973"/>
                    <a:pt x="20033" y="345"/>
                  </a:cubicBezTo>
                  <a:cubicBezTo>
                    <a:pt x="20714" y="227"/>
                    <a:pt x="21381" y="162"/>
                    <a:pt x="22048" y="162"/>
                  </a:cubicBezTo>
                  <a:close/>
                  <a:moveTo>
                    <a:pt x="22016" y="1"/>
                  </a:moveTo>
                  <a:cubicBezTo>
                    <a:pt x="21348" y="1"/>
                    <a:pt x="20671" y="58"/>
                    <a:pt x="19994" y="175"/>
                  </a:cubicBezTo>
                  <a:cubicBezTo>
                    <a:pt x="16396" y="803"/>
                    <a:pt x="13399" y="2739"/>
                    <a:pt x="11306" y="5762"/>
                  </a:cubicBezTo>
                  <a:cubicBezTo>
                    <a:pt x="8610" y="9661"/>
                    <a:pt x="7577" y="15131"/>
                    <a:pt x="8571" y="20404"/>
                  </a:cubicBezTo>
                  <a:cubicBezTo>
                    <a:pt x="8781" y="21503"/>
                    <a:pt x="9147" y="22602"/>
                    <a:pt x="9487" y="23675"/>
                  </a:cubicBezTo>
                  <a:lnTo>
                    <a:pt x="13007" y="34404"/>
                  </a:lnTo>
                  <a:cubicBezTo>
                    <a:pt x="8663" y="36982"/>
                    <a:pt x="4371" y="38617"/>
                    <a:pt x="1" y="39376"/>
                  </a:cubicBezTo>
                  <a:lnTo>
                    <a:pt x="40" y="39533"/>
                  </a:lnTo>
                  <a:cubicBezTo>
                    <a:pt x="4423" y="38774"/>
                    <a:pt x="8741" y="37126"/>
                    <a:pt x="13072" y="34561"/>
                  </a:cubicBezTo>
                  <a:lnTo>
                    <a:pt x="14472" y="38827"/>
                  </a:lnTo>
                  <a:cubicBezTo>
                    <a:pt x="15061" y="40632"/>
                    <a:pt x="15676" y="42477"/>
                    <a:pt x="15886" y="44388"/>
                  </a:cubicBezTo>
                  <a:cubicBezTo>
                    <a:pt x="16239" y="47685"/>
                    <a:pt x="15375" y="50917"/>
                    <a:pt x="14577" y="53377"/>
                  </a:cubicBezTo>
                  <a:cubicBezTo>
                    <a:pt x="13818" y="55719"/>
                    <a:pt x="12771" y="58401"/>
                    <a:pt x="10783" y="60338"/>
                  </a:cubicBezTo>
                  <a:lnTo>
                    <a:pt x="10900" y="60456"/>
                  </a:lnTo>
                  <a:cubicBezTo>
                    <a:pt x="12902" y="58493"/>
                    <a:pt x="13975" y="55784"/>
                    <a:pt x="14708" y="53416"/>
                  </a:cubicBezTo>
                  <a:cubicBezTo>
                    <a:pt x="15493" y="50956"/>
                    <a:pt x="16370" y="47685"/>
                    <a:pt x="16016" y="44375"/>
                  </a:cubicBezTo>
                  <a:cubicBezTo>
                    <a:pt x="15820" y="42451"/>
                    <a:pt x="15192" y="40580"/>
                    <a:pt x="14603" y="38774"/>
                  </a:cubicBezTo>
                  <a:lnTo>
                    <a:pt x="13203" y="34483"/>
                  </a:lnTo>
                  <a:cubicBezTo>
                    <a:pt x="16370" y="32598"/>
                    <a:pt x="19523" y="30230"/>
                    <a:pt x="22755" y="27325"/>
                  </a:cubicBezTo>
                  <a:cubicBezTo>
                    <a:pt x="27478" y="23099"/>
                    <a:pt x="30265" y="19239"/>
                    <a:pt x="31535" y="15209"/>
                  </a:cubicBezTo>
                  <a:cubicBezTo>
                    <a:pt x="32307" y="12788"/>
                    <a:pt x="32385" y="10119"/>
                    <a:pt x="31783" y="7698"/>
                  </a:cubicBezTo>
                  <a:cubicBezTo>
                    <a:pt x="31129" y="5082"/>
                    <a:pt x="29742" y="3001"/>
                    <a:pt x="27753" y="1666"/>
                  </a:cubicBezTo>
                  <a:cubicBezTo>
                    <a:pt x="26143" y="573"/>
                    <a:pt x="24126" y="1"/>
                    <a:pt x="22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5558927" y="5545245"/>
              <a:ext cx="1732792" cy="3684679"/>
            </a:xfrm>
            <a:custGeom>
              <a:avLst/>
              <a:gdLst/>
              <a:ahLst/>
              <a:cxnLst/>
              <a:rect l="l" t="t" r="r" b="b"/>
              <a:pathLst>
                <a:path w="26890" h="57180" extrusionOk="0">
                  <a:moveTo>
                    <a:pt x="20518" y="170"/>
                  </a:moveTo>
                  <a:cubicBezTo>
                    <a:pt x="22716" y="170"/>
                    <a:pt x="24901" y="1688"/>
                    <a:pt x="25882" y="3926"/>
                  </a:cubicBezTo>
                  <a:cubicBezTo>
                    <a:pt x="26785" y="6019"/>
                    <a:pt x="26667" y="8636"/>
                    <a:pt x="25594" y="11122"/>
                  </a:cubicBezTo>
                  <a:cubicBezTo>
                    <a:pt x="24508" y="13582"/>
                    <a:pt x="22677" y="15597"/>
                    <a:pt x="21198" y="17076"/>
                  </a:cubicBezTo>
                  <a:cubicBezTo>
                    <a:pt x="19196" y="19065"/>
                    <a:pt x="17024" y="20870"/>
                    <a:pt x="14734" y="22493"/>
                  </a:cubicBezTo>
                  <a:cubicBezTo>
                    <a:pt x="13125" y="18436"/>
                    <a:pt x="11790" y="14119"/>
                    <a:pt x="12065" y="9748"/>
                  </a:cubicBezTo>
                  <a:cubicBezTo>
                    <a:pt x="12196" y="7589"/>
                    <a:pt x="12719" y="5797"/>
                    <a:pt x="13635" y="4371"/>
                  </a:cubicBezTo>
                  <a:cubicBezTo>
                    <a:pt x="14603" y="2853"/>
                    <a:pt x="16108" y="1610"/>
                    <a:pt x="17966" y="785"/>
                  </a:cubicBezTo>
                  <a:cubicBezTo>
                    <a:pt x="18738" y="445"/>
                    <a:pt x="19432" y="249"/>
                    <a:pt x="20060" y="183"/>
                  </a:cubicBezTo>
                  <a:cubicBezTo>
                    <a:pt x="20217" y="170"/>
                    <a:pt x="20361" y="170"/>
                    <a:pt x="20518" y="170"/>
                  </a:cubicBezTo>
                  <a:close/>
                  <a:moveTo>
                    <a:pt x="20491" y="1"/>
                  </a:moveTo>
                  <a:cubicBezTo>
                    <a:pt x="20325" y="1"/>
                    <a:pt x="20159" y="9"/>
                    <a:pt x="19994" y="26"/>
                  </a:cubicBezTo>
                  <a:cubicBezTo>
                    <a:pt x="19340" y="92"/>
                    <a:pt x="18647" y="288"/>
                    <a:pt x="17861" y="628"/>
                  </a:cubicBezTo>
                  <a:cubicBezTo>
                    <a:pt x="15977" y="1440"/>
                    <a:pt x="14459" y="2709"/>
                    <a:pt x="13452" y="4253"/>
                  </a:cubicBezTo>
                  <a:cubicBezTo>
                    <a:pt x="12536" y="5692"/>
                    <a:pt x="12000" y="7524"/>
                    <a:pt x="11856" y="9709"/>
                  </a:cubicBezTo>
                  <a:cubicBezTo>
                    <a:pt x="11581" y="14119"/>
                    <a:pt x="12929" y="18476"/>
                    <a:pt x="14551" y="22558"/>
                  </a:cubicBezTo>
                  <a:cubicBezTo>
                    <a:pt x="10115" y="25633"/>
                    <a:pt x="5196" y="28001"/>
                    <a:pt x="1" y="29493"/>
                  </a:cubicBezTo>
                  <a:lnTo>
                    <a:pt x="40" y="29663"/>
                  </a:lnTo>
                  <a:cubicBezTo>
                    <a:pt x="5261" y="28171"/>
                    <a:pt x="10181" y="25816"/>
                    <a:pt x="14616" y="22728"/>
                  </a:cubicBezTo>
                  <a:lnTo>
                    <a:pt x="14957" y="23553"/>
                  </a:lnTo>
                  <a:cubicBezTo>
                    <a:pt x="16239" y="26654"/>
                    <a:pt x="18516" y="32515"/>
                    <a:pt x="19536" y="37030"/>
                  </a:cubicBezTo>
                  <a:cubicBezTo>
                    <a:pt x="20387" y="40759"/>
                    <a:pt x="20570" y="44017"/>
                    <a:pt x="20099" y="47026"/>
                  </a:cubicBezTo>
                  <a:cubicBezTo>
                    <a:pt x="19523" y="50677"/>
                    <a:pt x="17770" y="54092"/>
                    <a:pt x="16239" y="57101"/>
                  </a:cubicBezTo>
                  <a:lnTo>
                    <a:pt x="16383" y="57180"/>
                  </a:lnTo>
                  <a:cubicBezTo>
                    <a:pt x="17940" y="54171"/>
                    <a:pt x="19693" y="50742"/>
                    <a:pt x="20230" y="47026"/>
                  </a:cubicBezTo>
                  <a:cubicBezTo>
                    <a:pt x="20701" y="44004"/>
                    <a:pt x="20518" y="40733"/>
                    <a:pt x="19667" y="36977"/>
                  </a:cubicBezTo>
                  <a:cubicBezTo>
                    <a:pt x="18647" y="32450"/>
                    <a:pt x="16370" y="26588"/>
                    <a:pt x="15088" y="23487"/>
                  </a:cubicBezTo>
                  <a:cubicBezTo>
                    <a:pt x="14957" y="23212"/>
                    <a:pt x="14852" y="22911"/>
                    <a:pt x="14734" y="22624"/>
                  </a:cubicBezTo>
                  <a:cubicBezTo>
                    <a:pt x="17050" y="20988"/>
                    <a:pt x="19235" y="19169"/>
                    <a:pt x="21237" y="17167"/>
                  </a:cubicBezTo>
                  <a:cubicBezTo>
                    <a:pt x="22729" y="15676"/>
                    <a:pt x="24600" y="13647"/>
                    <a:pt x="25673" y="11161"/>
                  </a:cubicBezTo>
                  <a:cubicBezTo>
                    <a:pt x="26785" y="8636"/>
                    <a:pt x="26890" y="5954"/>
                    <a:pt x="25974" y="3834"/>
                  </a:cubicBezTo>
                  <a:cubicBezTo>
                    <a:pt x="24975" y="1543"/>
                    <a:pt x="22738" y="1"/>
                    <a:pt x="20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5563180" y="5599052"/>
              <a:ext cx="1675440" cy="3635963"/>
            </a:xfrm>
            <a:custGeom>
              <a:avLst/>
              <a:gdLst/>
              <a:ahLst/>
              <a:cxnLst/>
              <a:rect l="l" t="t" r="r" b="b"/>
              <a:pathLst>
                <a:path w="26000" h="56424" extrusionOk="0">
                  <a:moveTo>
                    <a:pt x="20373" y="147"/>
                  </a:moveTo>
                  <a:cubicBezTo>
                    <a:pt x="22061" y="199"/>
                    <a:pt x="23749" y="1193"/>
                    <a:pt x="24665" y="2698"/>
                  </a:cubicBezTo>
                  <a:cubicBezTo>
                    <a:pt x="25738" y="4465"/>
                    <a:pt x="25842" y="6924"/>
                    <a:pt x="24940" y="9110"/>
                  </a:cubicBezTo>
                  <a:cubicBezTo>
                    <a:pt x="24416" y="10418"/>
                    <a:pt x="23579" y="11583"/>
                    <a:pt x="22833" y="12551"/>
                  </a:cubicBezTo>
                  <a:cubicBezTo>
                    <a:pt x="20517" y="15521"/>
                    <a:pt x="17835" y="18190"/>
                    <a:pt x="14865" y="20467"/>
                  </a:cubicBezTo>
                  <a:cubicBezTo>
                    <a:pt x="13438" y="16751"/>
                    <a:pt x="12326" y="12943"/>
                    <a:pt x="12653" y="9031"/>
                  </a:cubicBezTo>
                  <a:cubicBezTo>
                    <a:pt x="12784" y="7513"/>
                    <a:pt x="13111" y="6270"/>
                    <a:pt x="13674" y="5223"/>
                  </a:cubicBezTo>
                  <a:cubicBezTo>
                    <a:pt x="14367" y="3876"/>
                    <a:pt x="15113" y="2502"/>
                    <a:pt x="16330" y="1520"/>
                  </a:cubicBezTo>
                  <a:cubicBezTo>
                    <a:pt x="17351" y="722"/>
                    <a:pt x="18947" y="173"/>
                    <a:pt x="20255" y="173"/>
                  </a:cubicBezTo>
                  <a:cubicBezTo>
                    <a:pt x="20308" y="173"/>
                    <a:pt x="20347" y="173"/>
                    <a:pt x="20373" y="147"/>
                  </a:cubicBezTo>
                  <a:close/>
                  <a:moveTo>
                    <a:pt x="20226" y="1"/>
                  </a:moveTo>
                  <a:cubicBezTo>
                    <a:pt x="18877" y="1"/>
                    <a:pt x="17250" y="567"/>
                    <a:pt x="16199" y="1390"/>
                  </a:cubicBezTo>
                  <a:cubicBezTo>
                    <a:pt x="14943" y="2397"/>
                    <a:pt x="14210" y="3784"/>
                    <a:pt x="13504" y="5132"/>
                  </a:cubicBezTo>
                  <a:cubicBezTo>
                    <a:pt x="12928" y="6205"/>
                    <a:pt x="12601" y="7474"/>
                    <a:pt x="12470" y="9018"/>
                  </a:cubicBezTo>
                  <a:cubicBezTo>
                    <a:pt x="12143" y="12970"/>
                    <a:pt x="13294" y="16816"/>
                    <a:pt x="14721" y="20559"/>
                  </a:cubicBezTo>
                  <a:cubicBezTo>
                    <a:pt x="10337" y="23882"/>
                    <a:pt x="5326" y="26381"/>
                    <a:pt x="0" y="27847"/>
                  </a:cubicBezTo>
                  <a:lnTo>
                    <a:pt x="40" y="28004"/>
                  </a:lnTo>
                  <a:cubicBezTo>
                    <a:pt x="5378" y="26551"/>
                    <a:pt x="10376" y="24039"/>
                    <a:pt x="14786" y="20729"/>
                  </a:cubicBezTo>
                  <a:cubicBezTo>
                    <a:pt x="15179" y="21723"/>
                    <a:pt x="15584" y="22718"/>
                    <a:pt x="15977" y="23699"/>
                  </a:cubicBezTo>
                  <a:cubicBezTo>
                    <a:pt x="16422" y="24785"/>
                    <a:pt x="16880" y="25910"/>
                    <a:pt x="17298" y="27022"/>
                  </a:cubicBezTo>
                  <a:cubicBezTo>
                    <a:pt x="19261" y="32204"/>
                    <a:pt x="21485" y="38079"/>
                    <a:pt x="21158" y="43627"/>
                  </a:cubicBezTo>
                  <a:cubicBezTo>
                    <a:pt x="20896" y="48285"/>
                    <a:pt x="19640" y="52328"/>
                    <a:pt x="17207" y="56345"/>
                  </a:cubicBezTo>
                  <a:lnTo>
                    <a:pt x="17351" y="56423"/>
                  </a:lnTo>
                  <a:cubicBezTo>
                    <a:pt x="19784" y="52393"/>
                    <a:pt x="21067" y="48324"/>
                    <a:pt x="21289" y="43640"/>
                  </a:cubicBezTo>
                  <a:cubicBezTo>
                    <a:pt x="21616" y="38053"/>
                    <a:pt x="19392" y="32165"/>
                    <a:pt x="17429" y="26970"/>
                  </a:cubicBezTo>
                  <a:cubicBezTo>
                    <a:pt x="17010" y="25858"/>
                    <a:pt x="16552" y="24733"/>
                    <a:pt x="16108" y="23633"/>
                  </a:cubicBezTo>
                  <a:cubicBezTo>
                    <a:pt x="15702" y="22639"/>
                    <a:pt x="15283" y="21645"/>
                    <a:pt x="14891" y="20624"/>
                  </a:cubicBezTo>
                  <a:cubicBezTo>
                    <a:pt x="17900" y="18334"/>
                    <a:pt x="20609" y="15652"/>
                    <a:pt x="22925" y="12669"/>
                  </a:cubicBezTo>
                  <a:cubicBezTo>
                    <a:pt x="23684" y="11687"/>
                    <a:pt x="24534" y="10523"/>
                    <a:pt x="25070" y="9201"/>
                  </a:cubicBezTo>
                  <a:cubicBezTo>
                    <a:pt x="25999" y="6924"/>
                    <a:pt x="25908" y="4465"/>
                    <a:pt x="24796" y="2633"/>
                  </a:cubicBezTo>
                  <a:cubicBezTo>
                    <a:pt x="23841" y="1089"/>
                    <a:pt x="22113" y="55"/>
                    <a:pt x="20360" y="3"/>
                  </a:cubicBezTo>
                  <a:cubicBezTo>
                    <a:pt x="20316" y="1"/>
                    <a:pt x="20271" y="1"/>
                    <a:pt x="20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5558927" y="5660914"/>
              <a:ext cx="1613062" cy="3512560"/>
            </a:xfrm>
            <a:custGeom>
              <a:avLst/>
              <a:gdLst/>
              <a:ahLst/>
              <a:cxnLst/>
              <a:rect l="l" t="t" r="r" b="b"/>
              <a:pathLst>
                <a:path w="25032" h="54509" extrusionOk="0">
                  <a:moveTo>
                    <a:pt x="19903" y="155"/>
                  </a:moveTo>
                  <a:cubicBezTo>
                    <a:pt x="21407" y="155"/>
                    <a:pt x="22912" y="888"/>
                    <a:pt x="23763" y="2170"/>
                  </a:cubicBezTo>
                  <a:cubicBezTo>
                    <a:pt x="24665" y="3478"/>
                    <a:pt x="24875" y="5376"/>
                    <a:pt x="24312" y="7207"/>
                  </a:cubicBezTo>
                  <a:cubicBezTo>
                    <a:pt x="23789" y="8961"/>
                    <a:pt x="22677" y="10492"/>
                    <a:pt x="21682" y="11748"/>
                  </a:cubicBezTo>
                  <a:cubicBezTo>
                    <a:pt x="19785" y="14129"/>
                    <a:pt x="17639" y="16275"/>
                    <a:pt x="15271" y="18172"/>
                  </a:cubicBezTo>
                  <a:cubicBezTo>
                    <a:pt x="14394" y="15778"/>
                    <a:pt x="13504" y="12978"/>
                    <a:pt x="13426" y="10112"/>
                  </a:cubicBezTo>
                  <a:cubicBezTo>
                    <a:pt x="13321" y="6946"/>
                    <a:pt x="14237" y="4093"/>
                    <a:pt x="16003" y="2131"/>
                  </a:cubicBezTo>
                  <a:cubicBezTo>
                    <a:pt x="16775" y="1280"/>
                    <a:pt x="17600" y="717"/>
                    <a:pt x="18463" y="403"/>
                  </a:cubicBezTo>
                  <a:cubicBezTo>
                    <a:pt x="18921" y="233"/>
                    <a:pt x="19405" y="155"/>
                    <a:pt x="19903" y="155"/>
                  </a:cubicBezTo>
                  <a:close/>
                  <a:moveTo>
                    <a:pt x="19887" y="0"/>
                  </a:moveTo>
                  <a:cubicBezTo>
                    <a:pt x="19382" y="0"/>
                    <a:pt x="18878" y="80"/>
                    <a:pt x="18398" y="246"/>
                  </a:cubicBezTo>
                  <a:cubicBezTo>
                    <a:pt x="17495" y="560"/>
                    <a:pt x="16645" y="1149"/>
                    <a:pt x="15873" y="2013"/>
                  </a:cubicBezTo>
                  <a:cubicBezTo>
                    <a:pt x="14080" y="4015"/>
                    <a:pt x="13151" y="6893"/>
                    <a:pt x="13243" y="10112"/>
                  </a:cubicBezTo>
                  <a:cubicBezTo>
                    <a:pt x="13347" y="13030"/>
                    <a:pt x="14224" y="15856"/>
                    <a:pt x="15127" y="18277"/>
                  </a:cubicBezTo>
                  <a:cubicBezTo>
                    <a:pt x="10678" y="21823"/>
                    <a:pt x="5510" y="24440"/>
                    <a:pt x="1" y="25918"/>
                  </a:cubicBezTo>
                  <a:lnTo>
                    <a:pt x="40" y="26075"/>
                  </a:lnTo>
                  <a:cubicBezTo>
                    <a:pt x="5562" y="24610"/>
                    <a:pt x="10743" y="21967"/>
                    <a:pt x="15192" y="18434"/>
                  </a:cubicBezTo>
                  <a:cubicBezTo>
                    <a:pt x="15205" y="18473"/>
                    <a:pt x="15205" y="18499"/>
                    <a:pt x="15218" y="18539"/>
                  </a:cubicBezTo>
                  <a:cubicBezTo>
                    <a:pt x="15873" y="20292"/>
                    <a:pt x="16618" y="22072"/>
                    <a:pt x="17312" y="23786"/>
                  </a:cubicBezTo>
                  <a:cubicBezTo>
                    <a:pt x="19693" y="29504"/>
                    <a:pt x="22127" y="35405"/>
                    <a:pt x="22153" y="41607"/>
                  </a:cubicBezTo>
                  <a:cubicBezTo>
                    <a:pt x="22192" y="45820"/>
                    <a:pt x="21067" y="50256"/>
                    <a:pt x="18921" y="54430"/>
                  </a:cubicBezTo>
                  <a:lnTo>
                    <a:pt x="19065" y="54508"/>
                  </a:lnTo>
                  <a:cubicBezTo>
                    <a:pt x="21224" y="50308"/>
                    <a:pt x="22349" y="45859"/>
                    <a:pt x="22323" y="41620"/>
                  </a:cubicBezTo>
                  <a:cubicBezTo>
                    <a:pt x="22284" y="35392"/>
                    <a:pt x="19850" y="29464"/>
                    <a:pt x="17482" y="23733"/>
                  </a:cubicBezTo>
                  <a:cubicBezTo>
                    <a:pt x="16775" y="22019"/>
                    <a:pt x="16043" y="20240"/>
                    <a:pt x="15388" y="18486"/>
                  </a:cubicBezTo>
                  <a:lnTo>
                    <a:pt x="15336" y="18342"/>
                  </a:lnTo>
                  <a:cubicBezTo>
                    <a:pt x="17731" y="16432"/>
                    <a:pt x="19903" y="14260"/>
                    <a:pt x="21813" y="11852"/>
                  </a:cubicBezTo>
                  <a:cubicBezTo>
                    <a:pt x="22834" y="10570"/>
                    <a:pt x="23920" y="9013"/>
                    <a:pt x="24469" y="7234"/>
                  </a:cubicBezTo>
                  <a:cubicBezTo>
                    <a:pt x="25032" y="5363"/>
                    <a:pt x="24822" y="3413"/>
                    <a:pt x="23893" y="2052"/>
                  </a:cubicBezTo>
                  <a:cubicBezTo>
                    <a:pt x="23004" y="758"/>
                    <a:pt x="21443" y="0"/>
                    <a:pt x="19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5603648" y="5724646"/>
              <a:ext cx="1495008" cy="3454693"/>
            </a:xfrm>
            <a:custGeom>
              <a:avLst/>
              <a:gdLst/>
              <a:ahLst/>
              <a:cxnLst/>
              <a:rect l="l" t="t" r="r" b="b"/>
              <a:pathLst>
                <a:path w="23200" h="53611" extrusionOk="0">
                  <a:moveTo>
                    <a:pt x="19431" y="160"/>
                  </a:moveTo>
                  <a:cubicBezTo>
                    <a:pt x="19915" y="160"/>
                    <a:pt x="20373" y="265"/>
                    <a:pt x="20831" y="474"/>
                  </a:cubicBezTo>
                  <a:cubicBezTo>
                    <a:pt x="22480" y="1272"/>
                    <a:pt x="23029" y="3288"/>
                    <a:pt x="22859" y="4805"/>
                  </a:cubicBezTo>
                  <a:cubicBezTo>
                    <a:pt x="22663" y="6559"/>
                    <a:pt x="21655" y="8129"/>
                    <a:pt x="20713" y="9437"/>
                  </a:cubicBezTo>
                  <a:cubicBezTo>
                    <a:pt x="19039" y="11727"/>
                    <a:pt x="17102" y="13834"/>
                    <a:pt x="14943" y="15705"/>
                  </a:cubicBezTo>
                  <a:cubicBezTo>
                    <a:pt x="14263" y="13755"/>
                    <a:pt x="13608" y="11465"/>
                    <a:pt x="13530" y="9097"/>
                  </a:cubicBezTo>
                  <a:cubicBezTo>
                    <a:pt x="13451" y="6532"/>
                    <a:pt x="14106" y="4190"/>
                    <a:pt x="15362" y="2476"/>
                  </a:cubicBezTo>
                  <a:cubicBezTo>
                    <a:pt x="16291" y="1194"/>
                    <a:pt x="17887" y="160"/>
                    <a:pt x="19431" y="160"/>
                  </a:cubicBezTo>
                  <a:close/>
                  <a:moveTo>
                    <a:pt x="19432" y="0"/>
                  </a:moveTo>
                  <a:cubicBezTo>
                    <a:pt x="17819" y="0"/>
                    <a:pt x="16178" y="1071"/>
                    <a:pt x="15218" y="2372"/>
                  </a:cubicBezTo>
                  <a:cubicBezTo>
                    <a:pt x="13922" y="4125"/>
                    <a:pt x="13268" y="6506"/>
                    <a:pt x="13347" y="9097"/>
                  </a:cubicBezTo>
                  <a:cubicBezTo>
                    <a:pt x="13438" y="11518"/>
                    <a:pt x="14119" y="13834"/>
                    <a:pt x="14786" y="15809"/>
                  </a:cubicBezTo>
                  <a:cubicBezTo>
                    <a:pt x="10507" y="19460"/>
                    <a:pt x="5404" y="22195"/>
                    <a:pt x="0" y="23595"/>
                  </a:cubicBezTo>
                  <a:lnTo>
                    <a:pt x="53" y="23765"/>
                  </a:lnTo>
                  <a:cubicBezTo>
                    <a:pt x="5457" y="22339"/>
                    <a:pt x="10573" y="19630"/>
                    <a:pt x="14851" y="15980"/>
                  </a:cubicBezTo>
                  <a:cubicBezTo>
                    <a:pt x="15663" y="18322"/>
                    <a:pt x="16618" y="20638"/>
                    <a:pt x="17534" y="22875"/>
                  </a:cubicBezTo>
                  <a:cubicBezTo>
                    <a:pt x="18319" y="24812"/>
                    <a:pt x="19143" y="26787"/>
                    <a:pt x="19863" y="28789"/>
                  </a:cubicBezTo>
                  <a:cubicBezTo>
                    <a:pt x="21747" y="33997"/>
                    <a:pt x="22545" y="38250"/>
                    <a:pt x="22362" y="42175"/>
                  </a:cubicBezTo>
                  <a:cubicBezTo>
                    <a:pt x="22218" y="45616"/>
                    <a:pt x="21263" y="49332"/>
                    <a:pt x="19470" y="53545"/>
                  </a:cubicBezTo>
                  <a:lnTo>
                    <a:pt x="19614" y="53611"/>
                  </a:lnTo>
                  <a:cubicBezTo>
                    <a:pt x="21420" y="49398"/>
                    <a:pt x="22362" y="45642"/>
                    <a:pt x="22532" y="42201"/>
                  </a:cubicBezTo>
                  <a:cubicBezTo>
                    <a:pt x="22702" y="38250"/>
                    <a:pt x="21904" y="33984"/>
                    <a:pt x="20007" y="28737"/>
                  </a:cubicBezTo>
                  <a:cubicBezTo>
                    <a:pt x="19287" y="26761"/>
                    <a:pt x="18476" y="24759"/>
                    <a:pt x="17691" y="22836"/>
                  </a:cubicBezTo>
                  <a:cubicBezTo>
                    <a:pt x="16749" y="20572"/>
                    <a:pt x="15807" y="18269"/>
                    <a:pt x="15008" y="15927"/>
                  </a:cubicBezTo>
                  <a:cubicBezTo>
                    <a:pt x="15008" y="15914"/>
                    <a:pt x="14982" y="15875"/>
                    <a:pt x="14982" y="15862"/>
                  </a:cubicBezTo>
                  <a:cubicBezTo>
                    <a:pt x="17181" y="13978"/>
                    <a:pt x="19143" y="11858"/>
                    <a:pt x="20831" y="9529"/>
                  </a:cubicBezTo>
                  <a:cubicBezTo>
                    <a:pt x="21773" y="8207"/>
                    <a:pt x="22794" y="6611"/>
                    <a:pt x="23003" y="4818"/>
                  </a:cubicBezTo>
                  <a:cubicBezTo>
                    <a:pt x="23199" y="3235"/>
                    <a:pt x="22611" y="1155"/>
                    <a:pt x="20897" y="330"/>
                  </a:cubicBezTo>
                  <a:cubicBezTo>
                    <a:pt x="20425" y="102"/>
                    <a:pt x="19930" y="0"/>
                    <a:pt x="1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5581739" y="5806162"/>
              <a:ext cx="1563314" cy="3365637"/>
            </a:xfrm>
            <a:custGeom>
              <a:avLst/>
              <a:gdLst/>
              <a:ahLst/>
              <a:cxnLst/>
              <a:rect l="l" t="t" r="r" b="b"/>
              <a:pathLst>
                <a:path w="24260" h="52229" extrusionOk="0">
                  <a:moveTo>
                    <a:pt x="19405" y="164"/>
                  </a:moveTo>
                  <a:cubicBezTo>
                    <a:pt x="19797" y="164"/>
                    <a:pt x="20164" y="243"/>
                    <a:pt x="20530" y="426"/>
                  </a:cubicBezTo>
                  <a:cubicBezTo>
                    <a:pt x="21642" y="1015"/>
                    <a:pt x="22061" y="2363"/>
                    <a:pt x="21982" y="3449"/>
                  </a:cubicBezTo>
                  <a:cubicBezTo>
                    <a:pt x="21904" y="4692"/>
                    <a:pt x="21276" y="5817"/>
                    <a:pt x="20687" y="6772"/>
                  </a:cubicBezTo>
                  <a:cubicBezTo>
                    <a:pt x="19339" y="8957"/>
                    <a:pt x="17573" y="10985"/>
                    <a:pt x="15440" y="12870"/>
                  </a:cubicBezTo>
                  <a:cubicBezTo>
                    <a:pt x="15061" y="11692"/>
                    <a:pt x="14760" y="10514"/>
                    <a:pt x="14577" y="9389"/>
                  </a:cubicBezTo>
                  <a:cubicBezTo>
                    <a:pt x="14105" y="6327"/>
                    <a:pt x="14930" y="3318"/>
                    <a:pt x="16814" y="1342"/>
                  </a:cubicBezTo>
                  <a:cubicBezTo>
                    <a:pt x="17468" y="662"/>
                    <a:pt x="18436" y="164"/>
                    <a:pt x="19405" y="164"/>
                  </a:cubicBezTo>
                  <a:close/>
                  <a:moveTo>
                    <a:pt x="19413" y="0"/>
                  </a:moveTo>
                  <a:cubicBezTo>
                    <a:pt x="18402" y="0"/>
                    <a:pt x="17377" y="529"/>
                    <a:pt x="16696" y="1237"/>
                  </a:cubicBezTo>
                  <a:cubicBezTo>
                    <a:pt x="14786" y="3252"/>
                    <a:pt x="13935" y="6301"/>
                    <a:pt x="14419" y="9415"/>
                  </a:cubicBezTo>
                  <a:cubicBezTo>
                    <a:pt x="14603" y="10580"/>
                    <a:pt x="14917" y="11784"/>
                    <a:pt x="15309" y="13000"/>
                  </a:cubicBezTo>
                  <a:cubicBezTo>
                    <a:pt x="14158" y="13982"/>
                    <a:pt x="12915" y="14924"/>
                    <a:pt x="11580" y="15814"/>
                  </a:cubicBezTo>
                  <a:cubicBezTo>
                    <a:pt x="8466" y="17868"/>
                    <a:pt x="4907" y="19634"/>
                    <a:pt x="0" y="21571"/>
                  </a:cubicBezTo>
                  <a:lnTo>
                    <a:pt x="66" y="21715"/>
                  </a:lnTo>
                  <a:cubicBezTo>
                    <a:pt x="4985" y="19778"/>
                    <a:pt x="8571" y="17999"/>
                    <a:pt x="11672" y="15945"/>
                  </a:cubicBezTo>
                  <a:cubicBezTo>
                    <a:pt x="13019" y="15068"/>
                    <a:pt x="14249" y="14139"/>
                    <a:pt x="15375" y="13158"/>
                  </a:cubicBezTo>
                  <a:cubicBezTo>
                    <a:pt x="15898" y="14780"/>
                    <a:pt x="16539" y="16376"/>
                    <a:pt x="17141" y="17881"/>
                  </a:cubicBezTo>
                  <a:cubicBezTo>
                    <a:pt x="17377" y="18496"/>
                    <a:pt x="17612" y="19059"/>
                    <a:pt x="17821" y="19634"/>
                  </a:cubicBezTo>
                  <a:cubicBezTo>
                    <a:pt x="18593" y="21610"/>
                    <a:pt x="19379" y="23625"/>
                    <a:pt x="20164" y="25588"/>
                  </a:cubicBezTo>
                  <a:lnTo>
                    <a:pt x="20281" y="25863"/>
                  </a:lnTo>
                  <a:cubicBezTo>
                    <a:pt x="21773" y="29605"/>
                    <a:pt x="23304" y="33439"/>
                    <a:pt x="23657" y="37469"/>
                  </a:cubicBezTo>
                  <a:cubicBezTo>
                    <a:pt x="24089" y="42506"/>
                    <a:pt x="22610" y="47635"/>
                    <a:pt x="21302" y="52189"/>
                  </a:cubicBezTo>
                  <a:lnTo>
                    <a:pt x="21459" y="52228"/>
                  </a:lnTo>
                  <a:cubicBezTo>
                    <a:pt x="22767" y="47688"/>
                    <a:pt x="24259" y="42519"/>
                    <a:pt x="23827" y="37469"/>
                  </a:cubicBezTo>
                  <a:cubicBezTo>
                    <a:pt x="23474" y="33412"/>
                    <a:pt x="21930" y="29553"/>
                    <a:pt x="20438" y="25823"/>
                  </a:cubicBezTo>
                  <a:lnTo>
                    <a:pt x="20334" y="25536"/>
                  </a:lnTo>
                  <a:cubicBezTo>
                    <a:pt x="19549" y="23573"/>
                    <a:pt x="18764" y="21571"/>
                    <a:pt x="17992" y="19582"/>
                  </a:cubicBezTo>
                  <a:cubicBezTo>
                    <a:pt x="17782" y="19019"/>
                    <a:pt x="17547" y="18431"/>
                    <a:pt x="17298" y="17842"/>
                  </a:cubicBezTo>
                  <a:cubicBezTo>
                    <a:pt x="16696" y="16311"/>
                    <a:pt x="16042" y="14675"/>
                    <a:pt x="15519" y="13040"/>
                  </a:cubicBezTo>
                  <a:cubicBezTo>
                    <a:pt x="17678" y="11142"/>
                    <a:pt x="19483" y="9088"/>
                    <a:pt x="20857" y="6864"/>
                  </a:cubicBezTo>
                  <a:cubicBezTo>
                    <a:pt x="21446" y="5896"/>
                    <a:pt x="22074" y="4731"/>
                    <a:pt x="22166" y="3462"/>
                  </a:cubicBezTo>
                  <a:cubicBezTo>
                    <a:pt x="22244" y="2337"/>
                    <a:pt x="21786" y="910"/>
                    <a:pt x="20608" y="282"/>
                  </a:cubicBezTo>
                  <a:cubicBezTo>
                    <a:pt x="20228" y="86"/>
                    <a:pt x="19822" y="0"/>
                    <a:pt x="19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5635675" y="5865060"/>
              <a:ext cx="1565828" cy="3322720"/>
            </a:xfrm>
            <a:custGeom>
              <a:avLst/>
              <a:gdLst/>
              <a:ahLst/>
              <a:cxnLst/>
              <a:rect l="l" t="t" r="r" b="b"/>
              <a:pathLst>
                <a:path w="24299" h="51563" extrusionOk="0">
                  <a:moveTo>
                    <a:pt x="18345" y="166"/>
                  </a:moveTo>
                  <a:cubicBezTo>
                    <a:pt x="18659" y="166"/>
                    <a:pt x="18986" y="245"/>
                    <a:pt x="19287" y="402"/>
                  </a:cubicBezTo>
                  <a:cubicBezTo>
                    <a:pt x="20138" y="860"/>
                    <a:pt x="20426" y="1920"/>
                    <a:pt x="20360" y="2757"/>
                  </a:cubicBezTo>
                  <a:cubicBezTo>
                    <a:pt x="20282" y="3712"/>
                    <a:pt x="19824" y="4563"/>
                    <a:pt x="19353" y="5348"/>
                  </a:cubicBezTo>
                  <a:cubicBezTo>
                    <a:pt x="18188" y="7258"/>
                    <a:pt x="16736" y="9038"/>
                    <a:pt x="14969" y="10700"/>
                  </a:cubicBezTo>
                  <a:cubicBezTo>
                    <a:pt x="14786" y="10019"/>
                    <a:pt x="14669" y="9430"/>
                    <a:pt x="14603" y="9090"/>
                  </a:cubicBezTo>
                  <a:cubicBezTo>
                    <a:pt x="13857" y="5165"/>
                    <a:pt x="15074" y="2312"/>
                    <a:pt x="16474" y="965"/>
                  </a:cubicBezTo>
                  <a:cubicBezTo>
                    <a:pt x="16945" y="507"/>
                    <a:pt x="17652" y="166"/>
                    <a:pt x="18345" y="166"/>
                  </a:cubicBezTo>
                  <a:close/>
                  <a:moveTo>
                    <a:pt x="18353" y="0"/>
                  </a:moveTo>
                  <a:cubicBezTo>
                    <a:pt x="17609" y="0"/>
                    <a:pt x="16855" y="357"/>
                    <a:pt x="16356" y="847"/>
                  </a:cubicBezTo>
                  <a:cubicBezTo>
                    <a:pt x="14930" y="2221"/>
                    <a:pt x="13674" y="5125"/>
                    <a:pt x="14446" y="9116"/>
                  </a:cubicBezTo>
                  <a:cubicBezTo>
                    <a:pt x="14525" y="9470"/>
                    <a:pt x="14655" y="10124"/>
                    <a:pt x="14839" y="10817"/>
                  </a:cubicBezTo>
                  <a:cubicBezTo>
                    <a:pt x="11253" y="14141"/>
                    <a:pt x="6399" y="16954"/>
                    <a:pt x="1" y="19492"/>
                  </a:cubicBezTo>
                  <a:lnTo>
                    <a:pt x="66" y="19636"/>
                  </a:lnTo>
                  <a:cubicBezTo>
                    <a:pt x="6438" y="17124"/>
                    <a:pt x="11280" y="14311"/>
                    <a:pt x="14878" y="11000"/>
                  </a:cubicBezTo>
                  <a:cubicBezTo>
                    <a:pt x="15035" y="11576"/>
                    <a:pt x="15205" y="12165"/>
                    <a:pt x="15427" y="12675"/>
                  </a:cubicBezTo>
                  <a:lnTo>
                    <a:pt x="20007" y="23836"/>
                  </a:lnTo>
                  <a:cubicBezTo>
                    <a:pt x="21656" y="27880"/>
                    <a:pt x="23370" y="32067"/>
                    <a:pt x="23736" y="36515"/>
                  </a:cubicBezTo>
                  <a:cubicBezTo>
                    <a:pt x="24129" y="41658"/>
                    <a:pt x="22637" y="46892"/>
                    <a:pt x="21315" y="51523"/>
                  </a:cubicBezTo>
                  <a:lnTo>
                    <a:pt x="21472" y="51563"/>
                  </a:lnTo>
                  <a:cubicBezTo>
                    <a:pt x="22794" y="46918"/>
                    <a:pt x="24299" y="41671"/>
                    <a:pt x="23893" y="36489"/>
                  </a:cubicBezTo>
                  <a:cubicBezTo>
                    <a:pt x="23540" y="32014"/>
                    <a:pt x="21813" y="27814"/>
                    <a:pt x="20151" y="23758"/>
                  </a:cubicBezTo>
                  <a:lnTo>
                    <a:pt x="15571" y="12584"/>
                  </a:lnTo>
                  <a:cubicBezTo>
                    <a:pt x="15362" y="12060"/>
                    <a:pt x="15166" y="11445"/>
                    <a:pt x="15009" y="10870"/>
                  </a:cubicBezTo>
                  <a:cubicBezTo>
                    <a:pt x="16827" y="9182"/>
                    <a:pt x="18306" y="7389"/>
                    <a:pt x="19497" y="5426"/>
                  </a:cubicBezTo>
                  <a:cubicBezTo>
                    <a:pt x="19981" y="4628"/>
                    <a:pt x="20439" y="3752"/>
                    <a:pt x="20530" y="2770"/>
                  </a:cubicBezTo>
                  <a:cubicBezTo>
                    <a:pt x="20596" y="1894"/>
                    <a:pt x="20269" y="768"/>
                    <a:pt x="19366" y="258"/>
                  </a:cubicBezTo>
                  <a:cubicBezTo>
                    <a:pt x="19049" y="78"/>
                    <a:pt x="18702" y="0"/>
                    <a:pt x="18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5626396" y="5937813"/>
              <a:ext cx="1644251" cy="3308156"/>
            </a:xfrm>
            <a:custGeom>
              <a:avLst/>
              <a:gdLst/>
              <a:ahLst/>
              <a:cxnLst/>
              <a:rect l="l" t="t" r="r" b="b"/>
              <a:pathLst>
                <a:path w="25516" h="51337" extrusionOk="0">
                  <a:moveTo>
                    <a:pt x="18136" y="215"/>
                  </a:moveTo>
                  <a:cubicBezTo>
                    <a:pt x="18607" y="215"/>
                    <a:pt x="19078" y="411"/>
                    <a:pt x="19301" y="843"/>
                  </a:cubicBezTo>
                  <a:cubicBezTo>
                    <a:pt x="19523" y="1301"/>
                    <a:pt x="19392" y="1864"/>
                    <a:pt x="19248" y="2309"/>
                  </a:cubicBezTo>
                  <a:cubicBezTo>
                    <a:pt x="18489" y="4611"/>
                    <a:pt x="16893" y="6509"/>
                    <a:pt x="15467" y="7948"/>
                  </a:cubicBezTo>
                  <a:cubicBezTo>
                    <a:pt x="15087" y="5724"/>
                    <a:pt x="15310" y="3656"/>
                    <a:pt x="16069" y="1981"/>
                  </a:cubicBezTo>
                  <a:cubicBezTo>
                    <a:pt x="16461" y="1144"/>
                    <a:pt x="16906" y="621"/>
                    <a:pt x="17469" y="359"/>
                  </a:cubicBezTo>
                  <a:cubicBezTo>
                    <a:pt x="17665" y="254"/>
                    <a:pt x="17900" y="215"/>
                    <a:pt x="18136" y="215"/>
                  </a:cubicBezTo>
                  <a:close/>
                  <a:moveTo>
                    <a:pt x="18123" y="1"/>
                  </a:moveTo>
                  <a:cubicBezTo>
                    <a:pt x="17863" y="1"/>
                    <a:pt x="17603" y="56"/>
                    <a:pt x="17377" y="163"/>
                  </a:cubicBezTo>
                  <a:cubicBezTo>
                    <a:pt x="16788" y="437"/>
                    <a:pt x="16304" y="1000"/>
                    <a:pt x="15912" y="1864"/>
                  </a:cubicBezTo>
                  <a:cubicBezTo>
                    <a:pt x="15127" y="3591"/>
                    <a:pt x="14904" y="5724"/>
                    <a:pt x="15297" y="8013"/>
                  </a:cubicBezTo>
                  <a:lnTo>
                    <a:pt x="15297" y="8066"/>
                  </a:lnTo>
                  <a:lnTo>
                    <a:pt x="15009" y="8354"/>
                  </a:lnTo>
                  <a:cubicBezTo>
                    <a:pt x="10639" y="12632"/>
                    <a:pt x="5444" y="15760"/>
                    <a:pt x="1" y="17395"/>
                  </a:cubicBezTo>
                  <a:lnTo>
                    <a:pt x="40" y="17565"/>
                  </a:lnTo>
                  <a:cubicBezTo>
                    <a:pt x="5522" y="15917"/>
                    <a:pt x="10743" y="12776"/>
                    <a:pt x="15127" y="8484"/>
                  </a:cubicBezTo>
                  <a:cubicBezTo>
                    <a:pt x="15205" y="8419"/>
                    <a:pt x="15270" y="8354"/>
                    <a:pt x="15349" y="8275"/>
                  </a:cubicBezTo>
                  <a:cubicBezTo>
                    <a:pt x="15715" y="10251"/>
                    <a:pt x="16461" y="12161"/>
                    <a:pt x="17220" y="13954"/>
                  </a:cubicBezTo>
                  <a:cubicBezTo>
                    <a:pt x="17900" y="15589"/>
                    <a:pt x="18659" y="17238"/>
                    <a:pt x="19379" y="18834"/>
                  </a:cubicBezTo>
                  <a:cubicBezTo>
                    <a:pt x="21695" y="23964"/>
                    <a:pt x="24103" y="29250"/>
                    <a:pt x="24691" y="34889"/>
                  </a:cubicBezTo>
                  <a:cubicBezTo>
                    <a:pt x="25333" y="40987"/>
                    <a:pt x="23972" y="46364"/>
                    <a:pt x="22402" y="51284"/>
                  </a:cubicBezTo>
                  <a:lnTo>
                    <a:pt x="22572" y="51337"/>
                  </a:lnTo>
                  <a:cubicBezTo>
                    <a:pt x="24142" y="46417"/>
                    <a:pt x="25516" y="41000"/>
                    <a:pt x="24875" y="34837"/>
                  </a:cubicBezTo>
                  <a:cubicBezTo>
                    <a:pt x="24286" y="29171"/>
                    <a:pt x="21865" y="23872"/>
                    <a:pt x="19536" y="18743"/>
                  </a:cubicBezTo>
                  <a:cubicBezTo>
                    <a:pt x="18803" y="17160"/>
                    <a:pt x="18071" y="15498"/>
                    <a:pt x="17377" y="13862"/>
                  </a:cubicBezTo>
                  <a:cubicBezTo>
                    <a:pt x="16631" y="12057"/>
                    <a:pt x="15859" y="10120"/>
                    <a:pt x="15506" y="8105"/>
                  </a:cubicBezTo>
                  <a:cubicBezTo>
                    <a:pt x="16958" y="6640"/>
                    <a:pt x="18607" y="4703"/>
                    <a:pt x="19392" y="2322"/>
                  </a:cubicBezTo>
                  <a:cubicBezTo>
                    <a:pt x="19562" y="1851"/>
                    <a:pt x="19693" y="1236"/>
                    <a:pt x="19444" y="738"/>
                  </a:cubicBezTo>
                  <a:cubicBezTo>
                    <a:pt x="19198" y="236"/>
                    <a:pt x="18660" y="1"/>
                    <a:pt x="18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16"/>
          <p:cNvSpPr/>
          <p:nvPr/>
        </p:nvSpPr>
        <p:spPr>
          <a:xfrm rot="2545285">
            <a:off x="-1090732" y="4217866"/>
            <a:ext cx="4821355" cy="2030706"/>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rot="-779417">
            <a:off x="8306044" y="3413171"/>
            <a:ext cx="449463" cy="1701579"/>
          </a:xfrm>
          <a:custGeom>
            <a:avLst/>
            <a:gdLst/>
            <a:ahLst/>
            <a:cxnLst/>
            <a:rect l="l" t="t" r="r" b="b"/>
            <a:pathLst>
              <a:path w="6975" h="26406" extrusionOk="0">
                <a:moveTo>
                  <a:pt x="6974" y="0"/>
                </a:moveTo>
                <a:lnTo>
                  <a:pt x="0" y="445"/>
                </a:lnTo>
                <a:cubicBezTo>
                  <a:pt x="2604" y="9016"/>
                  <a:pt x="4920" y="17678"/>
                  <a:pt x="6974" y="26405"/>
                </a:cubicBezTo>
                <a:lnTo>
                  <a:pt x="69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422"/>
        <p:cNvGrpSpPr/>
        <p:nvPr/>
      </p:nvGrpSpPr>
      <p:grpSpPr>
        <a:xfrm>
          <a:off x="0" y="0"/>
          <a:ext cx="0" cy="0"/>
          <a:chOff x="0" y="0"/>
          <a:chExt cx="0" cy="0"/>
        </a:xfrm>
      </p:grpSpPr>
      <p:sp>
        <p:nvSpPr>
          <p:cNvPr id="423" name="Google Shape;423;p19"/>
          <p:cNvSpPr txBox="1">
            <a:spLocks noGrp="1"/>
          </p:cNvSpPr>
          <p:nvPr>
            <p:ph type="title"/>
          </p:nvPr>
        </p:nvSpPr>
        <p:spPr>
          <a:xfrm>
            <a:off x="2061900" y="354454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4" name="Google Shape;424;p19"/>
          <p:cNvSpPr txBox="1">
            <a:spLocks noGrp="1"/>
          </p:cNvSpPr>
          <p:nvPr>
            <p:ph type="subTitle" idx="1"/>
          </p:nvPr>
        </p:nvSpPr>
        <p:spPr>
          <a:xfrm>
            <a:off x="2061900" y="406563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25" name="Google Shape;425;p19"/>
          <p:cNvSpPr txBox="1">
            <a:spLocks noGrp="1"/>
          </p:cNvSpPr>
          <p:nvPr>
            <p:ph type="title" idx="2"/>
          </p:nvPr>
        </p:nvSpPr>
        <p:spPr>
          <a:xfrm>
            <a:off x="4745700" y="354454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6" name="Google Shape;426;p19"/>
          <p:cNvSpPr txBox="1">
            <a:spLocks noGrp="1"/>
          </p:cNvSpPr>
          <p:nvPr>
            <p:ph type="subTitle" idx="3"/>
          </p:nvPr>
        </p:nvSpPr>
        <p:spPr>
          <a:xfrm>
            <a:off x="4745700" y="406563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27" name="Google Shape;427;p19"/>
          <p:cNvSpPr txBox="1">
            <a:spLocks noGrp="1"/>
          </p:cNvSpPr>
          <p:nvPr>
            <p:ph type="title" idx="4"/>
          </p:nvPr>
        </p:nvSpPr>
        <p:spPr>
          <a:xfrm>
            <a:off x="720000" y="5015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8" name="Google Shape;428;p19"/>
          <p:cNvSpPr/>
          <p:nvPr/>
        </p:nvSpPr>
        <p:spPr>
          <a:xfrm rot="-1937132">
            <a:off x="7788125" y="-1180645"/>
            <a:ext cx="1757283" cy="2536751"/>
          </a:xfrm>
          <a:custGeom>
            <a:avLst/>
            <a:gdLst/>
            <a:ahLst/>
            <a:cxnLst/>
            <a:rect l="l" t="t" r="r" b="b"/>
            <a:pathLst>
              <a:path w="27270" h="39366" extrusionOk="0">
                <a:moveTo>
                  <a:pt x="5472" y="0"/>
                </a:moveTo>
                <a:cubicBezTo>
                  <a:pt x="5436" y="0"/>
                  <a:pt x="5401" y="1"/>
                  <a:pt x="5365" y="1"/>
                </a:cubicBezTo>
                <a:cubicBezTo>
                  <a:pt x="3272" y="41"/>
                  <a:pt x="969" y="1336"/>
                  <a:pt x="511" y="3495"/>
                </a:cubicBezTo>
                <a:cubicBezTo>
                  <a:pt x="1" y="5915"/>
                  <a:pt x="1676" y="8820"/>
                  <a:pt x="2749" y="10914"/>
                </a:cubicBezTo>
                <a:cubicBezTo>
                  <a:pt x="4031" y="13400"/>
                  <a:pt x="5549" y="15755"/>
                  <a:pt x="6883" y="18215"/>
                </a:cubicBezTo>
                <a:cubicBezTo>
                  <a:pt x="9762" y="23449"/>
                  <a:pt x="12745" y="28617"/>
                  <a:pt x="15820" y="33733"/>
                </a:cubicBezTo>
                <a:cubicBezTo>
                  <a:pt x="16762" y="35304"/>
                  <a:pt x="17757" y="36900"/>
                  <a:pt x="19209" y="38051"/>
                </a:cubicBezTo>
                <a:cubicBezTo>
                  <a:pt x="20227" y="38840"/>
                  <a:pt x="21522" y="39365"/>
                  <a:pt x="22787" y="39365"/>
                </a:cubicBezTo>
                <a:cubicBezTo>
                  <a:pt x="23326" y="39365"/>
                  <a:pt x="23860" y="39270"/>
                  <a:pt x="24364" y="39059"/>
                </a:cubicBezTo>
                <a:cubicBezTo>
                  <a:pt x="26288" y="38261"/>
                  <a:pt x="27269" y="35984"/>
                  <a:pt x="27204" y="33917"/>
                </a:cubicBezTo>
                <a:cubicBezTo>
                  <a:pt x="27138" y="31823"/>
                  <a:pt x="26222" y="29873"/>
                  <a:pt x="25293" y="28002"/>
                </a:cubicBezTo>
                <a:cubicBezTo>
                  <a:pt x="23998" y="25438"/>
                  <a:pt x="22650" y="22899"/>
                  <a:pt x="21263" y="20387"/>
                </a:cubicBezTo>
                <a:cubicBezTo>
                  <a:pt x="18790" y="15938"/>
                  <a:pt x="16173" y="11555"/>
                  <a:pt x="13530" y="7198"/>
                </a:cubicBezTo>
                <a:cubicBezTo>
                  <a:pt x="11583" y="4005"/>
                  <a:pt x="9842" y="0"/>
                  <a:pt x="5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793420" y="3370688"/>
            <a:ext cx="1496683" cy="2015748"/>
          </a:xfrm>
          <a:custGeom>
            <a:avLst/>
            <a:gdLst/>
            <a:ahLst/>
            <a:cxnLst/>
            <a:rect l="l" t="t" r="r" b="b"/>
            <a:pathLst>
              <a:path w="23226" h="31281" extrusionOk="0">
                <a:moveTo>
                  <a:pt x="20647" y="0"/>
                </a:moveTo>
                <a:cubicBezTo>
                  <a:pt x="19835" y="0"/>
                  <a:pt x="18989" y="479"/>
                  <a:pt x="18280" y="965"/>
                </a:cubicBezTo>
                <a:cubicBezTo>
                  <a:pt x="12091" y="5256"/>
                  <a:pt x="6922" y="10896"/>
                  <a:pt x="2369" y="16915"/>
                </a:cubicBezTo>
                <a:cubicBezTo>
                  <a:pt x="1191" y="18472"/>
                  <a:pt x="1" y="20513"/>
                  <a:pt x="903" y="22240"/>
                </a:cubicBezTo>
                <a:cubicBezTo>
                  <a:pt x="1361" y="23130"/>
                  <a:pt x="2251" y="23680"/>
                  <a:pt x="3128" y="24177"/>
                </a:cubicBezTo>
                <a:cubicBezTo>
                  <a:pt x="8061" y="26990"/>
                  <a:pt x="13281" y="29293"/>
                  <a:pt x="18672" y="31072"/>
                </a:cubicBezTo>
                <a:cubicBezTo>
                  <a:pt x="18981" y="31172"/>
                  <a:pt x="19300" y="31281"/>
                  <a:pt x="19620" y="31281"/>
                </a:cubicBezTo>
                <a:cubicBezTo>
                  <a:pt x="19679" y="31281"/>
                  <a:pt x="19738" y="31277"/>
                  <a:pt x="19798" y="31269"/>
                </a:cubicBezTo>
                <a:cubicBezTo>
                  <a:pt x="20504" y="31177"/>
                  <a:pt x="20949" y="30470"/>
                  <a:pt x="21158" y="29790"/>
                </a:cubicBezTo>
                <a:cubicBezTo>
                  <a:pt x="22336" y="26087"/>
                  <a:pt x="23226" y="11158"/>
                  <a:pt x="23056" y="3843"/>
                </a:cubicBezTo>
                <a:cubicBezTo>
                  <a:pt x="23029" y="2548"/>
                  <a:pt x="22637" y="782"/>
                  <a:pt x="21472" y="193"/>
                </a:cubicBezTo>
                <a:cubicBezTo>
                  <a:pt x="21206" y="58"/>
                  <a:pt x="20929" y="0"/>
                  <a:pt x="20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855798" y="3454941"/>
            <a:ext cx="1371928" cy="1847237"/>
          </a:xfrm>
          <a:custGeom>
            <a:avLst/>
            <a:gdLst/>
            <a:ahLst/>
            <a:cxnLst/>
            <a:rect l="l" t="t" r="r" b="b"/>
            <a:pathLst>
              <a:path w="21290" h="28666" extrusionOk="0">
                <a:moveTo>
                  <a:pt x="18968" y="1"/>
                </a:moveTo>
                <a:cubicBezTo>
                  <a:pt x="18225" y="1"/>
                  <a:pt x="17438" y="440"/>
                  <a:pt x="16775" y="879"/>
                </a:cubicBezTo>
                <a:cubicBezTo>
                  <a:pt x="11084" y="4804"/>
                  <a:pt x="6360" y="9985"/>
                  <a:pt x="2173" y="15494"/>
                </a:cubicBezTo>
                <a:cubicBezTo>
                  <a:pt x="1100" y="16920"/>
                  <a:pt x="1" y="18804"/>
                  <a:pt x="812" y="20388"/>
                </a:cubicBezTo>
                <a:cubicBezTo>
                  <a:pt x="1244" y="21199"/>
                  <a:pt x="2055" y="21709"/>
                  <a:pt x="2866" y="22154"/>
                </a:cubicBezTo>
                <a:cubicBezTo>
                  <a:pt x="7394" y="24719"/>
                  <a:pt x="12170" y="26852"/>
                  <a:pt x="17129" y="28487"/>
                </a:cubicBezTo>
                <a:cubicBezTo>
                  <a:pt x="17408" y="28576"/>
                  <a:pt x="17706" y="28666"/>
                  <a:pt x="17998" y="28666"/>
                </a:cubicBezTo>
                <a:cubicBezTo>
                  <a:pt x="18049" y="28666"/>
                  <a:pt x="18099" y="28663"/>
                  <a:pt x="18149" y="28657"/>
                </a:cubicBezTo>
                <a:cubicBezTo>
                  <a:pt x="18803" y="28579"/>
                  <a:pt x="19196" y="27924"/>
                  <a:pt x="19418" y="27309"/>
                </a:cubicBezTo>
                <a:cubicBezTo>
                  <a:pt x="20491" y="23921"/>
                  <a:pt x="21289" y="10234"/>
                  <a:pt x="21159" y="3509"/>
                </a:cubicBezTo>
                <a:cubicBezTo>
                  <a:pt x="21132" y="2318"/>
                  <a:pt x="20766" y="708"/>
                  <a:pt x="19706" y="172"/>
                </a:cubicBezTo>
                <a:cubicBezTo>
                  <a:pt x="19470" y="52"/>
                  <a:pt x="19221" y="1"/>
                  <a:pt x="18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8728287">
            <a:off x="6064789" y="3207989"/>
            <a:ext cx="4821246" cy="2030660"/>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a:off x="-228694" y="-441514"/>
            <a:ext cx="948702" cy="1757273"/>
            <a:chOff x="2310249" y="4723119"/>
            <a:chExt cx="764774" cy="1416585"/>
          </a:xfrm>
        </p:grpSpPr>
        <p:sp>
          <p:nvSpPr>
            <p:cNvPr id="433" name="Google Shape;433;p19"/>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19"/>
          <p:cNvSpPr/>
          <p:nvPr/>
        </p:nvSpPr>
        <p:spPr>
          <a:xfrm>
            <a:off x="-54953" y="1507279"/>
            <a:ext cx="601225" cy="3810337"/>
          </a:xfrm>
          <a:custGeom>
            <a:avLst/>
            <a:gdLst/>
            <a:ahLst/>
            <a:cxnLst/>
            <a:rect l="l" t="t" r="r" b="b"/>
            <a:pathLst>
              <a:path w="9330" h="59130" extrusionOk="0">
                <a:moveTo>
                  <a:pt x="1" y="0"/>
                </a:moveTo>
                <a:lnTo>
                  <a:pt x="1" y="59130"/>
                </a:lnTo>
                <a:lnTo>
                  <a:pt x="9330" y="59130"/>
                </a:lnTo>
                <a:cubicBezTo>
                  <a:pt x="5300" y="39581"/>
                  <a:pt x="2173" y="1983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02925"/>
            <a:ext cx="7704000" cy="56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1pPr>
            <a:lvl2pPr lvl="1"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2pPr>
            <a:lvl3pPr lvl="2"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3pPr>
            <a:lvl4pPr lvl="3"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4pPr>
            <a:lvl5pPr lvl="4"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5pPr>
            <a:lvl6pPr lvl="5"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6pPr>
            <a:lvl7pPr lvl="6"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7pPr>
            <a:lvl8pPr lvl="7"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8pPr>
            <a:lvl9pPr lvl="8" rtl="0">
              <a:spcBef>
                <a:spcPts val="0"/>
              </a:spcBef>
              <a:spcAft>
                <a:spcPts val="0"/>
              </a:spcAft>
              <a:buClr>
                <a:schemeClr val="dk1"/>
              </a:buClr>
              <a:buSzPts val="3500"/>
              <a:buFont typeface="Antonio"/>
              <a:buNone/>
              <a:defRPr sz="3500">
                <a:solidFill>
                  <a:schemeClr val="dk1"/>
                </a:solidFill>
                <a:latin typeface="Antonio"/>
                <a:ea typeface="Antonio"/>
                <a:cs typeface="Antonio"/>
                <a:sym typeface="Antoni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Krub"/>
              <a:buChar char="●"/>
              <a:defRPr sz="1500">
                <a:solidFill>
                  <a:schemeClr val="lt1"/>
                </a:solidFill>
                <a:latin typeface="Krub"/>
                <a:ea typeface="Krub"/>
                <a:cs typeface="Krub"/>
                <a:sym typeface="Krub"/>
              </a:defRPr>
            </a:lvl1pPr>
            <a:lvl2pPr marL="914400" lvl="1"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2pPr>
            <a:lvl3pPr marL="1371600" lvl="2"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3pPr>
            <a:lvl4pPr marL="1828800" lvl="3"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4pPr>
            <a:lvl5pPr marL="2286000" lvl="4"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5pPr>
            <a:lvl6pPr marL="2743200" lvl="5"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6pPr>
            <a:lvl7pPr marL="3200400" lvl="6"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7pPr>
            <a:lvl8pPr marL="3657600" lvl="7" indent="-323850">
              <a:lnSpc>
                <a:spcPct val="100000"/>
              </a:lnSpc>
              <a:spcBef>
                <a:spcPts val="1600"/>
              </a:spcBef>
              <a:spcAft>
                <a:spcPts val="0"/>
              </a:spcAft>
              <a:buClr>
                <a:schemeClr val="lt1"/>
              </a:buClr>
              <a:buSzPts val="1500"/>
              <a:buFont typeface="Krub"/>
              <a:buChar char="○"/>
              <a:defRPr sz="1500">
                <a:solidFill>
                  <a:schemeClr val="lt1"/>
                </a:solidFill>
                <a:latin typeface="Krub"/>
                <a:ea typeface="Krub"/>
                <a:cs typeface="Krub"/>
                <a:sym typeface="Krub"/>
              </a:defRPr>
            </a:lvl8pPr>
            <a:lvl9pPr marL="4114800" lvl="8" indent="-323850">
              <a:lnSpc>
                <a:spcPct val="100000"/>
              </a:lnSpc>
              <a:spcBef>
                <a:spcPts val="1600"/>
              </a:spcBef>
              <a:spcAft>
                <a:spcPts val="1600"/>
              </a:spcAft>
              <a:buClr>
                <a:schemeClr val="lt1"/>
              </a:buClr>
              <a:buSzPts val="1500"/>
              <a:buFont typeface="Krub"/>
              <a:buChar char="■"/>
              <a:defRPr sz="1500">
                <a:solidFill>
                  <a:schemeClr val="lt1"/>
                </a:solidFill>
                <a:latin typeface="Krub"/>
                <a:ea typeface="Krub"/>
                <a:cs typeface="Krub"/>
                <a:sym typeface="Kru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7" r:id="rId4"/>
    <p:sldLayoutId id="2147483658" r:id="rId5"/>
    <p:sldLayoutId id="2147483659" r:id="rId6"/>
    <p:sldLayoutId id="2147483661" r:id="rId7"/>
    <p:sldLayoutId id="2147483662" r:id="rId8"/>
    <p:sldLayoutId id="2147483665" r:id="rId9"/>
    <p:sldLayoutId id="2147483673" r:id="rId10"/>
    <p:sldLayoutId id="2147483674" r:id="rId11"/>
    <p:sldLayoutId id="2147483677"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www.researchgate.net/publication/341508593" TargetMode="External"/><Relationship Id="rId5" Type="http://schemas.openxmlformats.org/officeDocument/2006/relationships/hyperlink" Target="https://www.kaggle.com/datasets" TargetMode="External"/><Relationship Id="rId4" Type="http://schemas.openxmlformats.org/officeDocument/2006/relationships/hyperlink" Target="https://www.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hatis.techtarget.com/definition/data-se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6"/>
          <p:cNvSpPr txBox="1">
            <a:spLocks noGrp="1"/>
          </p:cNvSpPr>
          <p:nvPr>
            <p:ph type="ctrTitle"/>
          </p:nvPr>
        </p:nvSpPr>
        <p:spPr>
          <a:xfrm>
            <a:off x="1502901" y="200658"/>
            <a:ext cx="6117900" cy="281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Breast Cancer Detection using Python ML</a:t>
            </a:r>
            <a:endParaRPr dirty="0">
              <a:solidFill>
                <a:schemeClr val="accent1"/>
              </a:solidFill>
            </a:endParaRPr>
          </a:p>
        </p:txBody>
      </p:sp>
      <p:sp>
        <p:nvSpPr>
          <p:cNvPr id="2" name="TextBox 1"/>
          <p:cNvSpPr txBox="1"/>
          <p:nvPr/>
        </p:nvSpPr>
        <p:spPr>
          <a:xfrm>
            <a:off x="2743200" y="4161033"/>
            <a:ext cx="5157627" cy="523220"/>
          </a:xfrm>
          <a:prstGeom prst="rect">
            <a:avLst/>
          </a:prstGeom>
          <a:noFill/>
        </p:spPr>
        <p:txBody>
          <a:bodyPr wrap="square" rtlCol="0">
            <a:spAutoFit/>
          </a:bodyPr>
          <a:lstStyle/>
          <a:p>
            <a:r>
              <a:rPr lang="en-IN" dirty="0" smtClean="0">
                <a:latin typeface="Rockwell" panose="02060603020205020403" pitchFamily="18" charset="0"/>
              </a:rPr>
              <a:t>Presented by:  Krishna </a:t>
            </a:r>
            <a:r>
              <a:rPr lang="en-IN" dirty="0" err="1" smtClean="0">
                <a:latin typeface="Rockwell" panose="02060603020205020403" pitchFamily="18" charset="0"/>
              </a:rPr>
              <a:t>Chavan</a:t>
            </a:r>
            <a:endParaRPr lang="en-IN" dirty="0" smtClean="0">
              <a:latin typeface="Rockwell" panose="02060603020205020403" pitchFamily="18" charset="0"/>
            </a:endParaRPr>
          </a:p>
          <a:p>
            <a:r>
              <a:rPr lang="en-IN" dirty="0">
                <a:latin typeface="Rockwell" panose="02060603020205020403" pitchFamily="18" charset="0"/>
              </a:rPr>
              <a:t> </a:t>
            </a:r>
            <a:r>
              <a:rPr lang="en-IN" dirty="0" smtClean="0">
                <a:latin typeface="Rockwell" panose="02060603020205020403" pitchFamily="18" charset="0"/>
              </a:rPr>
              <a:t>                           Samira  Arte</a:t>
            </a:r>
            <a:endParaRPr lang="en-IN" dirty="0">
              <a:latin typeface="Rockwell" panose="020606030202050204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62"/>
          <p:cNvSpPr txBox="1">
            <a:spLocks noGrp="1"/>
          </p:cNvSpPr>
          <p:nvPr>
            <p:ph type="subTitle" idx="1"/>
          </p:nvPr>
        </p:nvSpPr>
        <p:spPr>
          <a:xfrm>
            <a:off x="1787703" y="2104133"/>
            <a:ext cx="6493268" cy="2139094"/>
          </a:xfrm>
          <a:prstGeom prst="rect">
            <a:avLst/>
          </a:prstGeom>
        </p:spPr>
        <p:txBody>
          <a:bodyPr spcFirstLastPara="1" wrap="square" lIns="91425" tIns="91425" rIns="91425" bIns="91425" anchor="t" anchorCtr="0">
            <a:noAutofit/>
          </a:bodyPr>
          <a:lstStyle/>
          <a:p>
            <a:pPr lvl="0">
              <a:lnSpc>
                <a:spcPct val="200000"/>
              </a:lnSpc>
              <a:buClr>
                <a:schemeClr val="accent2">
                  <a:lumMod val="75000"/>
                </a:schemeClr>
              </a:buClr>
              <a:buFont typeface="Wingdings" panose="05000000000000000000" pitchFamily="2" charset="2"/>
              <a:buChar char="q"/>
            </a:pPr>
            <a:r>
              <a:rPr lang="en-US" dirty="0">
                <a:solidFill>
                  <a:schemeClr val="tx1">
                    <a:lumMod val="75000"/>
                  </a:schemeClr>
                </a:solidFill>
              </a:rPr>
              <a:t>INFORMATION</a:t>
            </a:r>
            <a:r>
              <a:rPr lang="en-US" dirty="0">
                <a:solidFill>
                  <a:schemeClr val="accent2">
                    <a:lumMod val="50000"/>
                  </a:schemeClr>
                </a:solidFill>
              </a:rPr>
              <a:t>: </a:t>
            </a:r>
            <a:r>
              <a:rPr lang="en-US" u="sng" dirty="0">
                <a:solidFill>
                  <a:schemeClr val="accent2">
                    <a:lumMod val="50000"/>
                  </a:schemeClr>
                </a:solidFill>
                <a:hlinkClick r:id="rId3"/>
              </a:rPr>
              <a:t>https://www.wikipedia.org/</a:t>
            </a:r>
            <a:r>
              <a:rPr lang="en-US" dirty="0">
                <a:solidFill>
                  <a:schemeClr val="accent2">
                    <a:lumMod val="50000"/>
                  </a:schemeClr>
                </a:solidFill>
              </a:rPr>
              <a:t> </a:t>
            </a:r>
            <a:endParaRPr lang="en-IN" dirty="0">
              <a:solidFill>
                <a:schemeClr val="accent2">
                  <a:lumMod val="50000"/>
                </a:schemeClr>
              </a:solidFill>
            </a:endParaRPr>
          </a:p>
          <a:p>
            <a:pPr marL="133350" indent="0">
              <a:lnSpc>
                <a:spcPct val="200000"/>
              </a:lnSpc>
              <a:buClr>
                <a:schemeClr val="accent2">
                  <a:lumMod val="75000"/>
                </a:schemeClr>
              </a:buClr>
              <a:buNone/>
            </a:pPr>
            <a:r>
              <a:rPr lang="en-US" dirty="0" smtClean="0">
                <a:solidFill>
                  <a:schemeClr val="accent2">
                    <a:lumMod val="50000"/>
                  </a:schemeClr>
                </a:solidFill>
              </a:rPr>
              <a:t>                                  </a:t>
            </a:r>
            <a:r>
              <a:rPr lang="en-US" u="sng" dirty="0">
                <a:solidFill>
                  <a:schemeClr val="accent2">
                    <a:lumMod val="50000"/>
                  </a:schemeClr>
                </a:solidFill>
                <a:hlinkClick r:id="rId4"/>
              </a:rPr>
              <a:t>https://www.google.com</a:t>
            </a:r>
            <a:r>
              <a:rPr lang="en-US" u="sng" dirty="0" smtClean="0">
                <a:solidFill>
                  <a:schemeClr val="accent2">
                    <a:lumMod val="50000"/>
                  </a:schemeClr>
                </a:solidFill>
                <a:hlinkClick r:id="rId4"/>
              </a:rPr>
              <a:t>/</a:t>
            </a:r>
            <a:r>
              <a:rPr lang="en-US" dirty="0">
                <a:solidFill>
                  <a:schemeClr val="accent2">
                    <a:lumMod val="50000"/>
                  </a:schemeClr>
                </a:solidFill>
              </a:rPr>
              <a:t> </a:t>
            </a:r>
            <a:endParaRPr lang="en-IN" dirty="0">
              <a:solidFill>
                <a:schemeClr val="accent2">
                  <a:lumMod val="50000"/>
                </a:schemeClr>
              </a:solidFill>
            </a:endParaRPr>
          </a:p>
          <a:p>
            <a:pPr lvl="0">
              <a:lnSpc>
                <a:spcPct val="200000"/>
              </a:lnSpc>
              <a:buClr>
                <a:schemeClr val="accent2">
                  <a:lumMod val="75000"/>
                </a:schemeClr>
              </a:buClr>
              <a:buFont typeface="Wingdings" panose="05000000000000000000" pitchFamily="2" charset="2"/>
              <a:buChar char="q"/>
            </a:pPr>
            <a:r>
              <a:rPr lang="en-US" smtClean="0">
                <a:solidFill>
                  <a:schemeClr val="tx1">
                    <a:lumMod val="75000"/>
                  </a:schemeClr>
                </a:solidFill>
              </a:rPr>
              <a:t>DATASET(breast cancer):</a:t>
            </a:r>
            <a:r>
              <a:rPr lang="en-US" smtClean="0">
                <a:solidFill>
                  <a:schemeClr val="accent2">
                    <a:lumMod val="50000"/>
                  </a:schemeClr>
                </a:solidFill>
              </a:rPr>
              <a:t> </a:t>
            </a:r>
            <a:r>
              <a:rPr lang="en-US" u="sng" dirty="0">
                <a:solidFill>
                  <a:schemeClr val="accent2">
                    <a:lumMod val="50000"/>
                  </a:schemeClr>
                </a:solidFill>
                <a:hlinkClick r:id="rId5"/>
              </a:rPr>
              <a:t>https://www.kaggle.com/datasets</a:t>
            </a:r>
            <a:endParaRPr lang="en-IN" dirty="0">
              <a:solidFill>
                <a:schemeClr val="accent2">
                  <a:lumMod val="50000"/>
                </a:schemeClr>
              </a:solidFill>
            </a:endParaRPr>
          </a:p>
          <a:p>
            <a:pPr lvl="0">
              <a:lnSpc>
                <a:spcPct val="200000"/>
              </a:lnSpc>
              <a:buClr>
                <a:schemeClr val="accent2">
                  <a:lumMod val="75000"/>
                </a:schemeClr>
              </a:buClr>
              <a:buFont typeface="Wingdings" panose="05000000000000000000" pitchFamily="2" charset="2"/>
              <a:buChar char="q"/>
            </a:pPr>
            <a:r>
              <a:rPr lang="en-US" dirty="0">
                <a:solidFill>
                  <a:schemeClr val="tx1">
                    <a:lumMod val="75000"/>
                  </a:schemeClr>
                </a:solidFill>
              </a:rPr>
              <a:t>MECHANISM:</a:t>
            </a:r>
            <a:r>
              <a:rPr lang="en-US" dirty="0">
                <a:solidFill>
                  <a:schemeClr val="accent2">
                    <a:lumMod val="50000"/>
                  </a:schemeClr>
                </a:solidFill>
              </a:rPr>
              <a:t> </a:t>
            </a:r>
            <a:r>
              <a:rPr lang="en-US" u="sng" dirty="0">
                <a:solidFill>
                  <a:schemeClr val="accent2">
                    <a:lumMod val="50000"/>
                  </a:schemeClr>
                </a:solidFill>
                <a:hlinkClick r:id="rId6"/>
              </a:rPr>
              <a:t>https://www.researchgate.net/publication/341508593</a:t>
            </a:r>
            <a:endParaRPr lang="en-IN" dirty="0">
              <a:solidFill>
                <a:schemeClr val="accent2">
                  <a:lumMod val="50000"/>
                </a:schemeClr>
              </a:solidFill>
            </a:endParaRPr>
          </a:p>
          <a:p>
            <a:pPr lvl="0" algn="l" rtl="0">
              <a:lnSpc>
                <a:spcPct val="200000"/>
              </a:lnSpc>
              <a:spcBef>
                <a:spcPts val="0"/>
              </a:spcBef>
              <a:spcAft>
                <a:spcPts val="0"/>
              </a:spcAft>
              <a:buClr>
                <a:schemeClr val="accent2">
                  <a:lumMod val="75000"/>
                </a:schemeClr>
              </a:buClr>
              <a:buSzPts val="1500"/>
              <a:buFont typeface="Wingdings" panose="05000000000000000000" pitchFamily="2" charset="2"/>
              <a:buChar char="q"/>
            </a:pPr>
            <a:endParaRPr dirty="0">
              <a:solidFill>
                <a:schemeClr val="accent2">
                  <a:lumMod val="50000"/>
                </a:schemeClr>
              </a:solidFill>
            </a:endParaRPr>
          </a:p>
        </p:txBody>
      </p:sp>
      <p:sp>
        <p:nvSpPr>
          <p:cNvPr id="1370" name="Google Shape;1370;p62"/>
          <p:cNvSpPr txBox="1">
            <a:spLocks noGrp="1"/>
          </p:cNvSpPr>
          <p:nvPr>
            <p:ph type="title"/>
          </p:nvPr>
        </p:nvSpPr>
        <p:spPr>
          <a:xfrm>
            <a:off x="720000" y="665937"/>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REFERENCES </a:t>
            </a:r>
            <a:br>
              <a:rPr lang="en" dirty="0" smtClean="0"/>
            </a:br>
            <a:r>
              <a:rPr lang="en" dirty="0"/>
              <a:t> </a:t>
            </a:r>
            <a:r>
              <a:rPr lang="en" dirty="0" smtClean="0"/>
              <a:t>                         &amp;</a:t>
            </a:r>
            <a:br>
              <a:rPr lang="en" dirty="0" smtClean="0"/>
            </a:br>
            <a:r>
              <a:rPr lang="en" dirty="0"/>
              <a:t> </a:t>
            </a:r>
            <a:r>
              <a:rPr lang="en" dirty="0" smtClean="0"/>
              <a:t>                             BILOGRAPHY</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7"/>
          <p:cNvSpPr txBox="1">
            <a:spLocks noGrp="1"/>
          </p:cNvSpPr>
          <p:nvPr>
            <p:ph type="body" idx="1"/>
          </p:nvPr>
        </p:nvSpPr>
        <p:spPr>
          <a:xfrm>
            <a:off x="607775" y="1052300"/>
            <a:ext cx="7928400" cy="3552000"/>
          </a:xfrm>
          <a:prstGeom prst="rect">
            <a:avLst/>
          </a:prstGeom>
        </p:spPr>
        <p:txBody>
          <a:bodyPr spcFirstLastPara="1" wrap="square" lIns="91425" tIns="91425" rIns="91425" bIns="91425" anchor="t" anchorCtr="0">
            <a:noAutofit/>
          </a:bodyPr>
          <a:lstStyle/>
          <a:p>
            <a:pPr marL="0" indent="0">
              <a:lnSpc>
                <a:spcPct val="200000"/>
              </a:lnSpc>
              <a:spcAft>
                <a:spcPts val="1600"/>
              </a:spcAft>
              <a:buNone/>
            </a:pPr>
            <a:r>
              <a:rPr lang="en-US" sz="1400" dirty="0">
                <a:latin typeface="Rockwell" panose="02060603020205020403" pitchFamily="18" charset="0"/>
              </a:rPr>
              <a:t>Breast cancer is the second most exposed cancer in the world. When the growth of breast tissues are out of control is called breast cancer. Breast cancer prediction and prognosis are major challenge to medical community. Breast cancer are prominent cause of death for women. Recurrence of cancer is the biggest fears for cancer patient and this can affect their quality of life. The aim of our project is to predict breast cancer from cancer features with high accuracy. The present paper gives a comparison between the performance of:  Logistic Regression , Random Forest and </a:t>
            </a:r>
            <a:r>
              <a:rPr lang="en-US" sz="1400" dirty="0" err="1">
                <a:latin typeface="Rockwell" panose="02060603020205020403" pitchFamily="18" charset="0"/>
              </a:rPr>
              <a:t>kNN</a:t>
            </a:r>
            <a:r>
              <a:rPr lang="en-US" sz="1400" dirty="0">
                <a:latin typeface="Rockwell" panose="02060603020205020403" pitchFamily="18" charset="0"/>
              </a:rPr>
              <a:t> which are among the most influential data mining algorithms.</a:t>
            </a:r>
            <a:endParaRPr lang="en-IN" sz="1400" dirty="0">
              <a:latin typeface="Rockwell" panose="02060603020205020403" pitchFamily="18" charset="0"/>
            </a:endParaRPr>
          </a:p>
          <a:p>
            <a:pPr marL="0" lvl="0" indent="0" algn="l" rtl="0">
              <a:spcBef>
                <a:spcPts val="0"/>
              </a:spcBef>
              <a:spcAft>
                <a:spcPts val="1600"/>
              </a:spcAft>
              <a:buNone/>
            </a:pPr>
            <a:endParaRPr dirty="0">
              <a:solidFill>
                <a:schemeClr val="lt1"/>
              </a:solidFill>
            </a:endParaRPr>
          </a:p>
        </p:txBody>
      </p:sp>
      <p:sp>
        <p:nvSpPr>
          <p:cNvPr id="897" name="Google Shape;897;p37"/>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                INTRODUCTION</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50"/>
          <p:cNvSpPr txBox="1">
            <a:spLocks noGrp="1"/>
          </p:cNvSpPr>
          <p:nvPr>
            <p:ph type="subTitle" idx="1"/>
          </p:nvPr>
        </p:nvSpPr>
        <p:spPr>
          <a:xfrm>
            <a:off x="852261" y="1509453"/>
            <a:ext cx="3911126" cy="3222000"/>
          </a:xfrm>
          <a:prstGeom prst="rect">
            <a:avLst/>
          </a:prstGeom>
        </p:spPr>
        <p:txBody>
          <a:bodyPr spcFirstLastPara="1" wrap="square" lIns="91425" tIns="91425" rIns="91425" bIns="91425" anchor="ctr" anchorCtr="0">
            <a:noAutofit/>
          </a:bodyPr>
          <a:lstStyle/>
          <a:p>
            <a:pPr marL="0" indent="0">
              <a:lnSpc>
                <a:spcPct val="150000"/>
              </a:lnSpc>
              <a:buSzPts val="1100"/>
              <a:buNone/>
            </a:pPr>
            <a:r>
              <a:rPr lang="en-US" sz="1300" dirty="0">
                <a:latin typeface="Rockwell" panose="02060603020205020403" pitchFamily="18" charset="0"/>
              </a:rPr>
              <a:t>The purpose of the project "Breast Cancer Prediction and Detection Using Machine Learning</a:t>
            </a:r>
            <a:r>
              <a:rPr lang="en-US" sz="1300" dirty="0" smtClean="0">
                <a:latin typeface="Rockwell" panose="02060603020205020403" pitchFamily="18" charset="0"/>
              </a:rPr>
              <a:t>” is </a:t>
            </a:r>
            <a:r>
              <a:rPr lang="en-US" sz="1300" dirty="0">
                <a:latin typeface="Rockwell" panose="02060603020205020403" pitchFamily="18" charset="0"/>
              </a:rPr>
              <a:t>to classify the cancer cell as MALIGNANT OR BENIGN .Our aim is to predict and detect breast cancer early even if the </a:t>
            </a:r>
            <a:r>
              <a:rPr lang="en-US" sz="1300" dirty="0" err="1">
                <a:latin typeface="Rockwell" panose="02060603020205020403" pitchFamily="18" charset="0"/>
              </a:rPr>
              <a:t>tumour</a:t>
            </a:r>
            <a:r>
              <a:rPr lang="en-US" sz="1300" dirty="0">
                <a:latin typeface="Rockwell" panose="02060603020205020403" pitchFamily="18" charset="0"/>
              </a:rPr>
              <a:t> size is petite with non-invasive and painless, early detection and diagnosis of such type of disease is a challenging task in order to reduce the number of deaths. The objective of this study is to assess the prediction accuracy of the classification algorithms in terms of efficiency and effectiveness.</a:t>
            </a:r>
            <a:endParaRPr lang="en-IN" sz="1300" dirty="0">
              <a:latin typeface="Rockwell" panose="02060603020205020403" pitchFamily="18" charset="0"/>
            </a:endParaRPr>
          </a:p>
          <a:p>
            <a:pPr marL="0" lvl="0" indent="0" algn="l" rtl="0">
              <a:spcBef>
                <a:spcPts val="0"/>
              </a:spcBef>
              <a:spcAft>
                <a:spcPts val="0"/>
              </a:spcAft>
              <a:buClr>
                <a:schemeClr val="lt1"/>
              </a:buClr>
              <a:buSzPts val="1100"/>
              <a:buFont typeface="Arial"/>
              <a:buNone/>
            </a:pPr>
            <a:endParaRPr dirty="0"/>
          </a:p>
        </p:txBody>
      </p:sp>
      <p:sp>
        <p:nvSpPr>
          <p:cNvPr id="1144" name="Google Shape;1144;p50"/>
          <p:cNvSpPr/>
          <p:nvPr/>
        </p:nvSpPr>
        <p:spPr>
          <a:xfrm rot="10618614">
            <a:off x="4353764" y="-47227"/>
            <a:ext cx="567811" cy="5242738"/>
          </a:xfrm>
          <a:custGeom>
            <a:avLst/>
            <a:gdLst/>
            <a:ahLst/>
            <a:cxnLst/>
            <a:rect l="l" t="t" r="r" b="b"/>
            <a:pathLst>
              <a:path w="7773" h="71770" extrusionOk="0">
                <a:moveTo>
                  <a:pt x="7773" y="0"/>
                </a:moveTo>
                <a:lnTo>
                  <a:pt x="5038" y="118"/>
                </a:lnTo>
                <a:cubicBezTo>
                  <a:pt x="3062" y="24050"/>
                  <a:pt x="2722" y="47929"/>
                  <a:pt x="1" y="71769"/>
                </a:cubicBezTo>
                <a:lnTo>
                  <a:pt x="7773" y="71769"/>
                </a:lnTo>
                <a:lnTo>
                  <a:pt x="77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txBox="1">
            <a:spLocks noGrp="1"/>
          </p:cNvSpPr>
          <p:nvPr>
            <p:ph type="title"/>
          </p:nvPr>
        </p:nvSpPr>
        <p:spPr>
          <a:xfrm>
            <a:off x="720000" y="501550"/>
            <a:ext cx="3852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OBJECTIVE</a:t>
            </a:r>
            <a:endParaRPr dirty="0"/>
          </a:p>
        </p:txBody>
      </p:sp>
      <p:grpSp>
        <p:nvGrpSpPr>
          <p:cNvPr id="1145" name="Google Shape;1145;p50"/>
          <p:cNvGrpSpPr/>
          <p:nvPr/>
        </p:nvGrpSpPr>
        <p:grpSpPr>
          <a:xfrm>
            <a:off x="7025557" y="2571747"/>
            <a:ext cx="3003420" cy="3580802"/>
            <a:chOff x="2274807" y="5319447"/>
            <a:chExt cx="3003420" cy="3580802"/>
          </a:xfrm>
        </p:grpSpPr>
        <p:sp>
          <p:nvSpPr>
            <p:cNvPr id="1146" name="Google Shape;1146;p50"/>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50"/>
          <p:cNvSpPr/>
          <p:nvPr/>
        </p:nvSpPr>
        <p:spPr>
          <a:xfrm rot="-7497981">
            <a:off x="5939335" y="-809088"/>
            <a:ext cx="1175442" cy="1360577"/>
          </a:xfrm>
          <a:custGeom>
            <a:avLst/>
            <a:gdLst/>
            <a:ahLst/>
            <a:cxnLst/>
            <a:rect l="l" t="t" r="r" b="b"/>
            <a:pathLst>
              <a:path w="18241" h="21114" extrusionOk="0">
                <a:moveTo>
                  <a:pt x="18241" y="584"/>
                </a:moveTo>
                <a:lnTo>
                  <a:pt x="18241" y="584"/>
                </a:lnTo>
                <a:cubicBezTo>
                  <a:pt x="18241" y="584"/>
                  <a:pt x="18241" y="584"/>
                  <a:pt x="18241" y="584"/>
                </a:cubicBezTo>
                <a:cubicBezTo>
                  <a:pt x="18241" y="584"/>
                  <a:pt x="18241" y="584"/>
                  <a:pt x="18241" y="584"/>
                </a:cubicBezTo>
                <a:close/>
                <a:moveTo>
                  <a:pt x="14496" y="1"/>
                </a:moveTo>
                <a:cubicBezTo>
                  <a:pt x="13061" y="1"/>
                  <a:pt x="11619" y="233"/>
                  <a:pt x="10246" y="649"/>
                </a:cubicBezTo>
                <a:cubicBezTo>
                  <a:pt x="8100" y="1303"/>
                  <a:pt x="6072" y="2402"/>
                  <a:pt x="4463" y="3959"/>
                </a:cubicBezTo>
                <a:cubicBezTo>
                  <a:pt x="1898" y="6446"/>
                  <a:pt x="537" y="9808"/>
                  <a:pt x="236" y="13276"/>
                </a:cubicBezTo>
                <a:cubicBezTo>
                  <a:pt x="1" y="15866"/>
                  <a:pt x="864" y="19386"/>
                  <a:pt x="2487" y="20956"/>
                </a:cubicBezTo>
                <a:cubicBezTo>
                  <a:pt x="2500" y="20969"/>
                  <a:pt x="2670" y="21113"/>
                  <a:pt x="2670" y="21113"/>
                </a:cubicBezTo>
                <a:cubicBezTo>
                  <a:pt x="2670" y="21113"/>
                  <a:pt x="4855" y="18496"/>
                  <a:pt x="5640" y="17371"/>
                </a:cubicBezTo>
                <a:cubicBezTo>
                  <a:pt x="8218" y="13681"/>
                  <a:pt x="10861" y="10057"/>
                  <a:pt x="13596" y="6485"/>
                </a:cubicBezTo>
                <a:cubicBezTo>
                  <a:pt x="14368" y="5477"/>
                  <a:pt x="15153" y="4483"/>
                  <a:pt x="15938" y="3462"/>
                </a:cubicBezTo>
                <a:cubicBezTo>
                  <a:pt x="16158" y="3191"/>
                  <a:pt x="17999" y="582"/>
                  <a:pt x="18233" y="582"/>
                </a:cubicBezTo>
                <a:cubicBezTo>
                  <a:pt x="18236" y="582"/>
                  <a:pt x="18238" y="583"/>
                  <a:pt x="18241" y="584"/>
                </a:cubicBezTo>
                <a:lnTo>
                  <a:pt x="18241" y="584"/>
                </a:lnTo>
                <a:cubicBezTo>
                  <a:pt x="17035" y="184"/>
                  <a:pt x="1576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4395906" y="4739326"/>
            <a:ext cx="618108" cy="550060"/>
          </a:xfrm>
          <a:custGeom>
            <a:avLst/>
            <a:gdLst/>
            <a:ahLst/>
            <a:cxnLst/>
            <a:rect l="l" t="t" r="r" b="b"/>
            <a:pathLst>
              <a:path w="9592" h="8536" extrusionOk="0">
                <a:moveTo>
                  <a:pt x="4829" y="1"/>
                </a:moveTo>
                <a:cubicBezTo>
                  <a:pt x="3516" y="1"/>
                  <a:pt x="2176" y="561"/>
                  <a:pt x="1270" y="1543"/>
                </a:cubicBezTo>
                <a:cubicBezTo>
                  <a:pt x="1021" y="1805"/>
                  <a:pt x="786" y="2106"/>
                  <a:pt x="616" y="2433"/>
                </a:cubicBezTo>
                <a:cubicBezTo>
                  <a:pt x="223" y="3087"/>
                  <a:pt x="1" y="3859"/>
                  <a:pt x="92" y="4631"/>
                </a:cubicBezTo>
                <a:cubicBezTo>
                  <a:pt x="249" y="6202"/>
                  <a:pt x="1741" y="7903"/>
                  <a:pt x="3233" y="8374"/>
                </a:cubicBezTo>
                <a:cubicBezTo>
                  <a:pt x="3578" y="8484"/>
                  <a:pt x="3941" y="8536"/>
                  <a:pt x="4306" y="8536"/>
                </a:cubicBezTo>
                <a:cubicBezTo>
                  <a:pt x="5062" y="8536"/>
                  <a:pt x="5825" y="8317"/>
                  <a:pt x="6451" y="7955"/>
                </a:cubicBezTo>
                <a:cubicBezTo>
                  <a:pt x="8467" y="6790"/>
                  <a:pt x="9592" y="4173"/>
                  <a:pt x="8309" y="1962"/>
                </a:cubicBezTo>
                <a:cubicBezTo>
                  <a:pt x="7523" y="603"/>
                  <a:pt x="6191" y="1"/>
                  <a:pt x="4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92;p80"/>
          <p:cNvSpPr/>
          <p:nvPr/>
        </p:nvSpPr>
        <p:spPr>
          <a:xfrm>
            <a:off x="5475768" y="992002"/>
            <a:ext cx="2580308" cy="250610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2">
              <a:lumMod val="60000"/>
              <a:lumOff val="40000"/>
            </a:schemeClr>
          </a:solidFill>
          <a:ln>
            <a:solidFill>
              <a:schemeClr val="accent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6" name="Google Shape;1196;p52"/>
          <p:cNvSpPr txBox="1">
            <a:spLocks noGrp="1"/>
          </p:cNvSpPr>
          <p:nvPr>
            <p:ph type="title"/>
          </p:nvPr>
        </p:nvSpPr>
        <p:spPr>
          <a:xfrm>
            <a:off x="2008125" y="288044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BENING </a:t>
            </a:r>
            <a:br>
              <a:rPr lang="en" dirty="0" smtClean="0"/>
            </a:br>
            <a:r>
              <a:rPr lang="en" dirty="0" smtClean="0"/>
              <a:t>TUMOUR</a:t>
            </a:r>
            <a:endParaRPr dirty="0"/>
          </a:p>
        </p:txBody>
      </p:sp>
      <p:sp>
        <p:nvSpPr>
          <p:cNvPr id="1197" name="Google Shape;1197;p52"/>
          <p:cNvSpPr txBox="1">
            <a:spLocks noGrp="1"/>
          </p:cNvSpPr>
          <p:nvPr>
            <p:ph type="subTitle" idx="1"/>
          </p:nvPr>
        </p:nvSpPr>
        <p:spPr>
          <a:xfrm>
            <a:off x="1428108" y="4072043"/>
            <a:ext cx="3317590" cy="484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is non-cancerous tumor</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Does not show metastasis and is non-invasive</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stops growth after reaching certain size</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is less fatal to the body</a:t>
            </a:r>
            <a:endParaRPr dirty="0"/>
          </a:p>
        </p:txBody>
      </p:sp>
      <p:sp>
        <p:nvSpPr>
          <p:cNvPr id="1198" name="Google Shape;1198;p52"/>
          <p:cNvSpPr txBox="1">
            <a:spLocks noGrp="1"/>
          </p:cNvSpPr>
          <p:nvPr>
            <p:ph type="title" idx="2"/>
          </p:nvPr>
        </p:nvSpPr>
        <p:spPr>
          <a:xfrm>
            <a:off x="4745698" y="288809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MALIGNANT</a:t>
            </a:r>
            <a:br>
              <a:rPr lang="en" dirty="0" smtClean="0"/>
            </a:br>
            <a:r>
              <a:rPr lang="en" dirty="0" smtClean="0"/>
              <a:t>TUMOUR</a:t>
            </a:r>
            <a:endParaRPr dirty="0"/>
          </a:p>
        </p:txBody>
      </p:sp>
      <p:sp>
        <p:nvSpPr>
          <p:cNvPr id="1199" name="Google Shape;1199;p52"/>
          <p:cNvSpPr txBox="1">
            <a:spLocks noGrp="1"/>
          </p:cNvSpPr>
          <p:nvPr>
            <p:ph type="subTitle" idx="3"/>
          </p:nvPr>
        </p:nvSpPr>
        <p:spPr>
          <a:xfrm>
            <a:off x="4745698" y="4094990"/>
            <a:ext cx="3483902" cy="484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is cancerous tumor</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show metastasis and thus invades other body parts</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Shows indefinite growth</a:t>
            </a:r>
          </a:p>
          <a:p>
            <a:pPr marL="285750" lvl="0" indent="-285750" algn="l" rtl="0">
              <a:spcBef>
                <a:spcPts val="0"/>
              </a:spcBef>
              <a:spcAft>
                <a:spcPts val="0"/>
              </a:spcAft>
              <a:buClr>
                <a:schemeClr val="accent2">
                  <a:lumMod val="75000"/>
                </a:schemeClr>
              </a:buClr>
              <a:buFont typeface="Wingdings" panose="05000000000000000000" pitchFamily="2" charset="2"/>
              <a:buChar char="§"/>
            </a:pPr>
            <a:r>
              <a:rPr lang="en" dirty="0" smtClean="0"/>
              <a:t>It is more fatal to body</a:t>
            </a:r>
          </a:p>
          <a:p>
            <a:pPr marL="0" lvl="0" indent="0" algn="ctr" rtl="0">
              <a:spcBef>
                <a:spcPts val="0"/>
              </a:spcBef>
              <a:spcAft>
                <a:spcPts val="0"/>
              </a:spcAft>
              <a:buNone/>
            </a:pPr>
            <a:endParaRPr dirty="0"/>
          </a:p>
        </p:txBody>
      </p:sp>
      <p:sp>
        <p:nvSpPr>
          <p:cNvPr id="1200" name="Google Shape;1200;p52"/>
          <p:cNvSpPr txBox="1">
            <a:spLocks noGrp="1"/>
          </p:cNvSpPr>
          <p:nvPr>
            <p:ph type="title" idx="4"/>
          </p:nvPr>
        </p:nvSpPr>
        <p:spPr>
          <a:xfrm>
            <a:off x="720000" y="501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BACKGROUND</a:t>
            </a:r>
            <a:endParaRPr dirty="0"/>
          </a:p>
        </p:txBody>
      </p:sp>
      <p:pic>
        <p:nvPicPr>
          <p:cNvPr id="2" name="Picture 1"/>
          <p:cNvPicPr>
            <a:picLocks noChangeAspect="1"/>
          </p:cNvPicPr>
          <p:nvPr/>
        </p:nvPicPr>
        <p:blipFill>
          <a:blip r:embed="rId3"/>
          <a:stretch>
            <a:fillRect/>
          </a:stretch>
        </p:blipFill>
        <p:spPr>
          <a:xfrm>
            <a:off x="2061900" y="1074250"/>
            <a:ext cx="2228850" cy="1676400"/>
          </a:xfrm>
          <a:prstGeom prst="ellipse">
            <a:avLst/>
          </a:prstGeom>
          <a:ln>
            <a:noFill/>
          </a:ln>
          <a:effectLst>
            <a:softEdge rad="112500"/>
          </a:effectLst>
        </p:spPr>
      </p:pic>
      <p:pic>
        <p:nvPicPr>
          <p:cNvPr id="3" name="Picture 2"/>
          <p:cNvPicPr>
            <a:picLocks noChangeAspect="1"/>
          </p:cNvPicPr>
          <p:nvPr/>
        </p:nvPicPr>
        <p:blipFill>
          <a:blip r:embed="rId4"/>
          <a:stretch>
            <a:fillRect/>
          </a:stretch>
        </p:blipFill>
        <p:spPr>
          <a:xfrm>
            <a:off x="4979787" y="1074250"/>
            <a:ext cx="1868223" cy="1691698"/>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59"/>
          <p:cNvSpPr/>
          <p:nvPr/>
        </p:nvSpPr>
        <p:spPr>
          <a:xfrm rot="5722291">
            <a:off x="5200971" y="1844778"/>
            <a:ext cx="1545605" cy="731153"/>
          </a:xfrm>
          <a:custGeom>
            <a:avLst/>
            <a:gdLst/>
            <a:ahLst/>
            <a:cxnLst/>
            <a:rect l="l" t="t" r="r" b="b"/>
            <a:pathLst>
              <a:path w="23985" h="9682" extrusionOk="0">
                <a:moveTo>
                  <a:pt x="18022" y="1"/>
                </a:moveTo>
                <a:cubicBezTo>
                  <a:pt x="12007" y="1"/>
                  <a:pt x="6000" y="136"/>
                  <a:pt x="0" y="411"/>
                </a:cubicBezTo>
                <a:cubicBezTo>
                  <a:pt x="0" y="411"/>
                  <a:pt x="1702" y="9681"/>
                  <a:pt x="11535" y="9681"/>
                </a:cubicBezTo>
                <a:cubicBezTo>
                  <a:pt x="11684" y="9681"/>
                  <a:pt x="11834" y="9679"/>
                  <a:pt x="11985" y="9675"/>
                </a:cubicBezTo>
                <a:cubicBezTo>
                  <a:pt x="22231" y="9374"/>
                  <a:pt x="23984" y="45"/>
                  <a:pt x="23984" y="45"/>
                </a:cubicBezTo>
                <a:cubicBezTo>
                  <a:pt x="21996" y="15"/>
                  <a:pt x="20008" y="1"/>
                  <a:pt x="18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9"/>
          <p:cNvSpPr/>
          <p:nvPr/>
        </p:nvSpPr>
        <p:spPr>
          <a:xfrm rot="-10799903">
            <a:off x="5843503" y="1252635"/>
            <a:ext cx="2513165" cy="2107837"/>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9"/>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ALGORITHM USED</a:t>
            </a:r>
            <a:endParaRPr dirty="0"/>
          </a:p>
        </p:txBody>
      </p:sp>
      <p:sp>
        <p:nvSpPr>
          <p:cNvPr id="1311" name="Google Shape;1311;p59"/>
          <p:cNvSpPr txBox="1"/>
          <p:nvPr/>
        </p:nvSpPr>
        <p:spPr>
          <a:xfrm rot="-5400000">
            <a:off x="4716094" y="1987100"/>
            <a:ext cx="14535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Antonio"/>
                <a:ea typeface="Antonio"/>
                <a:cs typeface="Antonio"/>
                <a:sym typeface="Antonio"/>
              </a:rPr>
              <a:t> 2 nd</a:t>
            </a:r>
            <a:endParaRPr sz="2500" dirty="0">
              <a:solidFill>
                <a:schemeClr val="dk1"/>
              </a:solidFill>
              <a:latin typeface="Antonio"/>
              <a:ea typeface="Antonio"/>
              <a:cs typeface="Antonio"/>
              <a:sym typeface="Antonio"/>
            </a:endParaRPr>
          </a:p>
        </p:txBody>
      </p:sp>
      <p:sp>
        <p:nvSpPr>
          <p:cNvPr id="1312" name="Google Shape;1312;p59"/>
          <p:cNvSpPr txBox="1">
            <a:spLocks noGrp="1"/>
          </p:cNvSpPr>
          <p:nvPr>
            <p:ph type="title" idx="4294967295"/>
          </p:nvPr>
        </p:nvSpPr>
        <p:spPr>
          <a:xfrm>
            <a:off x="6160721" y="1513018"/>
            <a:ext cx="17703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chemeClr val="accent4"/>
                </a:solidFill>
              </a:rPr>
              <a:t>DE</a:t>
            </a:r>
            <a:r>
              <a:rPr lang="en-IN" sz="1800" dirty="0" smtClean="0">
                <a:solidFill>
                  <a:schemeClr val="accent4"/>
                </a:solidFill>
              </a:rPr>
              <a:t>CIS</a:t>
            </a:r>
            <a:r>
              <a:rPr lang="en" sz="1800" dirty="0" smtClean="0">
                <a:solidFill>
                  <a:schemeClr val="accent4"/>
                </a:solidFill>
              </a:rPr>
              <a:t>ION TRANING</a:t>
            </a:r>
            <a:endParaRPr sz="1800" dirty="0">
              <a:solidFill>
                <a:schemeClr val="accent4"/>
              </a:solidFill>
            </a:endParaRPr>
          </a:p>
        </p:txBody>
      </p:sp>
      <p:sp>
        <p:nvSpPr>
          <p:cNvPr id="1313" name="Google Shape;1313;p59"/>
          <p:cNvSpPr txBox="1">
            <a:spLocks noGrp="1"/>
          </p:cNvSpPr>
          <p:nvPr>
            <p:ph type="subTitle" idx="4294967295"/>
          </p:nvPr>
        </p:nvSpPr>
        <p:spPr>
          <a:xfrm>
            <a:off x="6127863" y="2136595"/>
            <a:ext cx="2206251" cy="7170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 </a:t>
            </a:r>
            <a:r>
              <a:rPr lang="en-IN" sz="1200" dirty="0"/>
              <a:t>used for both, classification and regression tasks</a:t>
            </a:r>
            <a:endParaRPr sz="1200" dirty="0"/>
          </a:p>
        </p:txBody>
      </p:sp>
      <p:sp>
        <p:nvSpPr>
          <p:cNvPr id="1314" name="Google Shape;1314;p59"/>
          <p:cNvSpPr/>
          <p:nvPr/>
        </p:nvSpPr>
        <p:spPr>
          <a:xfrm rot="5722291">
            <a:off x="763721" y="1844778"/>
            <a:ext cx="1545605" cy="731153"/>
          </a:xfrm>
          <a:custGeom>
            <a:avLst/>
            <a:gdLst/>
            <a:ahLst/>
            <a:cxnLst/>
            <a:rect l="l" t="t" r="r" b="b"/>
            <a:pathLst>
              <a:path w="23985" h="9682" extrusionOk="0">
                <a:moveTo>
                  <a:pt x="18022" y="1"/>
                </a:moveTo>
                <a:cubicBezTo>
                  <a:pt x="12007" y="1"/>
                  <a:pt x="6000" y="136"/>
                  <a:pt x="0" y="411"/>
                </a:cubicBezTo>
                <a:cubicBezTo>
                  <a:pt x="0" y="411"/>
                  <a:pt x="1702" y="9681"/>
                  <a:pt x="11535" y="9681"/>
                </a:cubicBezTo>
                <a:cubicBezTo>
                  <a:pt x="11684" y="9681"/>
                  <a:pt x="11834" y="9679"/>
                  <a:pt x="11985" y="9675"/>
                </a:cubicBezTo>
                <a:cubicBezTo>
                  <a:pt x="22231" y="9374"/>
                  <a:pt x="23984" y="45"/>
                  <a:pt x="23984" y="45"/>
                </a:cubicBezTo>
                <a:cubicBezTo>
                  <a:pt x="21996" y="15"/>
                  <a:pt x="20008" y="1"/>
                  <a:pt x="18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9"/>
          <p:cNvSpPr/>
          <p:nvPr/>
        </p:nvSpPr>
        <p:spPr>
          <a:xfrm rot="-10799903">
            <a:off x="1406253" y="1252635"/>
            <a:ext cx="2513165" cy="2107837"/>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9"/>
          <p:cNvSpPr txBox="1"/>
          <p:nvPr/>
        </p:nvSpPr>
        <p:spPr>
          <a:xfrm rot="-5400000">
            <a:off x="278844" y="1987100"/>
            <a:ext cx="14535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Antonio"/>
                <a:ea typeface="Antonio"/>
                <a:cs typeface="Antonio"/>
                <a:sym typeface="Antonio"/>
              </a:rPr>
              <a:t> 1 st</a:t>
            </a:r>
            <a:endParaRPr sz="2500" dirty="0">
              <a:solidFill>
                <a:schemeClr val="dk1"/>
              </a:solidFill>
              <a:latin typeface="Antonio"/>
              <a:ea typeface="Antonio"/>
              <a:cs typeface="Antonio"/>
              <a:sym typeface="Antonio"/>
            </a:endParaRPr>
          </a:p>
        </p:txBody>
      </p:sp>
      <p:sp>
        <p:nvSpPr>
          <p:cNvPr id="1317" name="Google Shape;1317;p59"/>
          <p:cNvSpPr txBox="1">
            <a:spLocks noGrp="1"/>
          </p:cNvSpPr>
          <p:nvPr>
            <p:ph type="title" idx="4294967295"/>
          </p:nvPr>
        </p:nvSpPr>
        <p:spPr>
          <a:xfrm>
            <a:off x="1690614" y="1472617"/>
            <a:ext cx="1770300" cy="527700"/>
          </a:xfrm>
          <a:prstGeom prst="rect">
            <a:avLst/>
          </a:prstGeom>
        </p:spPr>
        <p:txBody>
          <a:bodyPr spcFirstLastPara="1" wrap="square" lIns="91425" tIns="91425" rIns="91425" bIns="91425" anchor="t" anchorCtr="0">
            <a:noAutofit/>
          </a:bodyPr>
          <a:lstStyle/>
          <a:p>
            <a:r>
              <a:rPr lang="en-US" sz="1800" dirty="0">
                <a:solidFill>
                  <a:schemeClr val="accent6"/>
                </a:solidFill>
              </a:rPr>
              <a:t>LOGISTIC REGRESSION</a:t>
            </a:r>
            <a:r>
              <a:rPr lang="en-IN" sz="1800" dirty="0">
                <a:solidFill>
                  <a:schemeClr val="accent6"/>
                </a:solidFill>
              </a:rPr>
              <a:t/>
            </a:r>
            <a:br>
              <a:rPr lang="en-IN" sz="1800" dirty="0">
                <a:solidFill>
                  <a:schemeClr val="accent6"/>
                </a:solidFill>
              </a:rPr>
            </a:br>
            <a:endParaRPr sz="1800" dirty="0">
              <a:solidFill>
                <a:schemeClr val="accent6"/>
              </a:solidFill>
            </a:endParaRPr>
          </a:p>
        </p:txBody>
      </p:sp>
      <p:sp>
        <p:nvSpPr>
          <p:cNvPr id="1318" name="Google Shape;1318;p59"/>
          <p:cNvSpPr txBox="1">
            <a:spLocks noGrp="1"/>
          </p:cNvSpPr>
          <p:nvPr>
            <p:ph type="subTitle" idx="4294967295"/>
          </p:nvPr>
        </p:nvSpPr>
        <p:spPr>
          <a:xfrm>
            <a:off x="1690614" y="2136595"/>
            <a:ext cx="2024400" cy="717000"/>
          </a:xfrm>
          <a:prstGeom prst="rect">
            <a:avLst/>
          </a:prstGeom>
        </p:spPr>
        <p:txBody>
          <a:bodyPr spcFirstLastPara="1" wrap="square" lIns="91425" tIns="91425" rIns="91425" bIns="91425" anchor="t" anchorCtr="0">
            <a:noAutofit/>
          </a:bodyPr>
          <a:lstStyle/>
          <a:p>
            <a:pPr marL="0" lvl="0" indent="0">
              <a:spcAft>
                <a:spcPts val="1600"/>
              </a:spcAft>
              <a:buNone/>
            </a:pPr>
            <a:r>
              <a:rPr lang="en-IN" sz="1200" dirty="0"/>
              <a:t>predict a data value based on prior observations of a </a:t>
            </a:r>
            <a:r>
              <a:rPr lang="en-IN" sz="1200" u="sng" dirty="0">
                <a:hlinkClick r:id="rId3"/>
              </a:rPr>
              <a:t>data set</a:t>
            </a:r>
            <a:r>
              <a:rPr lang="en-IN" sz="1200" dirty="0"/>
              <a:t>.</a:t>
            </a:r>
            <a:endParaRPr sz="1200" dirty="0"/>
          </a:p>
        </p:txBody>
      </p:sp>
      <p:sp>
        <p:nvSpPr>
          <p:cNvPr id="1319" name="Google Shape;1319;p59"/>
          <p:cNvSpPr/>
          <p:nvPr/>
        </p:nvSpPr>
        <p:spPr>
          <a:xfrm rot="5722291">
            <a:off x="3049684" y="3343778"/>
            <a:ext cx="1545605" cy="731153"/>
          </a:xfrm>
          <a:custGeom>
            <a:avLst/>
            <a:gdLst/>
            <a:ahLst/>
            <a:cxnLst/>
            <a:rect l="l" t="t" r="r" b="b"/>
            <a:pathLst>
              <a:path w="23985" h="9682" extrusionOk="0">
                <a:moveTo>
                  <a:pt x="18022" y="1"/>
                </a:moveTo>
                <a:cubicBezTo>
                  <a:pt x="12007" y="1"/>
                  <a:pt x="6000" y="136"/>
                  <a:pt x="0" y="411"/>
                </a:cubicBezTo>
                <a:cubicBezTo>
                  <a:pt x="0" y="411"/>
                  <a:pt x="1702" y="9681"/>
                  <a:pt x="11535" y="9681"/>
                </a:cubicBezTo>
                <a:cubicBezTo>
                  <a:pt x="11684" y="9681"/>
                  <a:pt x="11834" y="9679"/>
                  <a:pt x="11985" y="9675"/>
                </a:cubicBezTo>
                <a:cubicBezTo>
                  <a:pt x="22231" y="9374"/>
                  <a:pt x="23984" y="45"/>
                  <a:pt x="23984" y="45"/>
                </a:cubicBezTo>
                <a:cubicBezTo>
                  <a:pt x="21996" y="15"/>
                  <a:pt x="20008" y="1"/>
                  <a:pt x="18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9"/>
          <p:cNvSpPr/>
          <p:nvPr/>
        </p:nvSpPr>
        <p:spPr>
          <a:xfrm rot="-10799903">
            <a:off x="3692216" y="2751635"/>
            <a:ext cx="2513165" cy="2107837"/>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9"/>
          <p:cNvSpPr txBox="1"/>
          <p:nvPr/>
        </p:nvSpPr>
        <p:spPr>
          <a:xfrm rot="-5400000">
            <a:off x="2564807" y="3486100"/>
            <a:ext cx="14535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chemeClr val="dk1"/>
                </a:solidFill>
                <a:latin typeface="Antonio"/>
                <a:ea typeface="Antonio"/>
                <a:cs typeface="Antonio"/>
                <a:sym typeface="Antonio"/>
              </a:rPr>
              <a:t> 3 rd</a:t>
            </a:r>
            <a:endParaRPr sz="2500" dirty="0">
              <a:solidFill>
                <a:schemeClr val="dk1"/>
              </a:solidFill>
              <a:latin typeface="Antonio"/>
              <a:ea typeface="Antonio"/>
              <a:cs typeface="Antonio"/>
              <a:sym typeface="Antonio"/>
            </a:endParaRPr>
          </a:p>
        </p:txBody>
      </p:sp>
      <p:sp>
        <p:nvSpPr>
          <p:cNvPr id="1322" name="Google Shape;1322;p59"/>
          <p:cNvSpPr txBox="1">
            <a:spLocks noGrp="1"/>
          </p:cNvSpPr>
          <p:nvPr>
            <p:ph type="title" idx="4294967295"/>
          </p:nvPr>
        </p:nvSpPr>
        <p:spPr>
          <a:xfrm>
            <a:off x="3953207" y="2945048"/>
            <a:ext cx="2047769" cy="6089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smtClean="0">
                <a:solidFill>
                  <a:schemeClr val="accent4"/>
                </a:solidFill>
              </a:rPr>
              <a:t>RANDOM FOREST CLASSIFIER</a:t>
            </a:r>
            <a:endParaRPr sz="1800" dirty="0">
              <a:solidFill>
                <a:schemeClr val="accent4"/>
              </a:solidFill>
            </a:endParaRPr>
          </a:p>
        </p:txBody>
      </p:sp>
      <p:sp>
        <p:nvSpPr>
          <p:cNvPr id="1323" name="Google Shape;1323;p59"/>
          <p:cNvSpPr txBox="1">
            <a:spLocks noGrp="1"/>
          </p:cNvSpPr>
          <p:nvPr>
            <p:ph type="subTitle" idx="4294967295"/>
          </p:nvPr>
        </p:nvSpPr>
        <p:spPr>
          <a:xfrm>
            <a:off x="3993989" y="3795987"/>
            <a:ext cx="2211421" cy="717000"/>
          </a:xfrm>
          <a:prstGeom prst="rect">
            <a:avLst/>
          </a:prstGeom>
        </p:spPr>
        <p:txBody>
          <a:bodyPr spcFirstLastPara="1" wrap="square" lIns="91425" tIns="91425" rIns="91425" bIns="91425" anchor="t" anchorCtr="0">
            <a:noAutofit/>
          </a:bodyPr>
          <a:lstStyle/>
          <a:p>
            <a:pPr marL="0" lvl="0" indent="0">
              <a:spcAft>
                <a:spcPts val="1600"/>
              </a:spcAft>
              <a:buNone/>
            </a:pPr>
            <a:r>
              <a:rPr lang="en-US" sz="1200" dirty="0"/>
              <a:t>creates a set of decision trees from a randomly selected subset of the training set. </a:t>
            </a:r>
            <a:endParaRP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8"/>
          <p:cNvSpPr txBox="1">
            <a:spLocks noGrp="1"/>
          </p:cNvSpPr>
          <p:nvPr>
            <p:ph type="title"/>
          </p:nvPr>
        </p:nvSpPr>
        <p:spPr>
          <a:xfrm>
            <a:off x="720000" y="1957429"/>
            <a:ext cx="2629256"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PROCESSOR</a:t>
            </a:r>
            <a:endParaRPr dirty="0"/>
          </a:p>
        </p:txBody>
      </p:sp>
      <p:sp>
        <p:nvSpPr>
          <p:cNvPr id="903" name="Google Shape;903;p38"/>
          <p:cNvSpPr txBox="1">
            <a:spLocks noGrp="1"/>
          </p:cNvSpPr>
          <p:nvPr>
            <p:ph type="title" idx="2"/>
          </p:nvPr>
        </p:nvSpPr>
        <p:spPr>
          <a:xfrm>
            <a:off x="720000" y="1384706"/>
            <a:ext cx="1275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904" name="Google Shape;904;p38"/>
          <p:cNvSpPr txBox="1">
            <a:spLocks noGrp="1"/>
          </p:cNvSpPr>
          <p:nvPr>
            <p:ph type="subTitle" idx="1"/>
          </p:nvPr>
        </p:nvSpPr>
        <p:spPr>
          <a:xfrm>
            <a:off x="720000" y="2442558"/>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13 or above</a:t>
            </a:r>
            <a:endParaRPr dirty="0"/>
          </a:p>
        </p:txBody>
      </p:sp>
      <p:sp>
        <p:nvSpPr>
          <p:cNvPr id="905" name="Google Shape;905;p38"/>
          <p:cNvSpPr txBox="1">
            <a:spLocks noGrp="1"/>
          </p:cNvSpPr>
          <p:nvPr>
            <p:ph type="title" idx="3"/>
          </p:nvPr>
        </p:nvSpPr>
        <p:spPr>
          <a:xfrm>
            <a:off x="3518100" y="1967881"/>
            <a:ext cx="2336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HARD DISK</a:t>
            </a:r>
            <a:endParaRPr dirty="0"/>
          </a:p>
        </p:txBody>
      </p:sp>
      <p:sp>
        <p:nvSpPr>
          <p:cNvPr id="906" name="Google Shape;906;p38"/>
          <p:cNvSpPr txBox="1">
            <a:spLocks noGrp="1"/>
          </p:cNvSpPr>
          <p:nvPr>
            <p:ph type="title" idx="4"/>
          </p:nvPr>
        </p:nvSpPr>
        <p:spPr>
          <a:xfrm>
            <a:off x="3518100" y="1384706"/>
            <a:ext cx="1275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907" name="Google Shape;907;p38"/>
          <p:cNvSpPr txBox="1">
            <a:spLocks noGrp="1"/>
          </p:cNvSpPr>
          <p:nvPr>
            <p:ph type="subTitle" idx="5"/>
          </p:nvPr>
        </p:nvSpPr>
        <p:spPr>
          <a:xfrm>
            <a:off x="3518100" y="2442558"/>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10 GB</a:t>
            </a:r>
            <a:endParaRPr dirty="0"/>
          </a:p>
        </p:txBody>
      </p:sp>
      <p:sp>
        <p:nvSpPr>
          <p:cNvPr id="908" name="Google Shape;908;p38"/>
          <p:cNvSpPr txBox="1">
            <a:spLocks noGrp="1"/>
          </p:cNvSpPr>
          <p:nvPr>
            <p:ph type="title" idx="6"/>
          </p:nvPr>
        </p:nvSpPr>
        <p:spPr>
          <a:xfrm>
            <a:off x="6316200" y="1967881"/>
            <a:ext cx="2476926"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RAM</a:t>
            </a:r>
            <a:endParaRPr dirty="0"/>
          </a:p>
        </p:txBody>
      </p:sp>
      <p:sp>
        <p:nvSpPr>
          <p:cNvPr id="909" name="Google Shape;909;p38"/>
          <p:cNvSpPr txBox="1">
            <a:spLocks noGrp="1"/>
          </p:cNvSpPr>
          <p:nvPr>
            <p:ph type="title" idx="7"/>
          </p:nvPr>
        </p:nvSpPr>
        <p:spPr>
          <a:xfrm>
            <a:off x="6316200" y="1384706"/>
            <a:ext cx="1275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910" name="Google Shape;910;p38"/>
          <p:cNvSpPr txBox="1">
            <a:spLocks noGrp="1"/>
          </p:cNvSpPr>
          <p:nvPr>
            <p:ph type="subTitle" idx="8"/>
          </p:nvPr>
        </p:nvSpPr>
        <p:spPr>
          <a:xfrm>
            <a:off x="6316200" y="2442558"/>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4 GB</a:t>
            </a:r>
            <a:endParaRPr dirty="0"/>
          </a:p>
        </p:txBody>
      </p:sp>
      <p:sp>
        <p:nvSpPr>
          <p:cNvPr id="911" name="Google Shape;911;p38"/>
          <p:cNvSpPr txBox="1">
            <a:spLocks noGrp="1"/>
          </p:cNvSpPr>
          <p:nvPr>
            <p:ph type="title" idx="9"/>
          </p:nvPr>
        </p:nvSpPr>
        <p:spPr>
          <a:xfrm>
            <a:off x="720000" y="361781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MONITOR</a:t>
            </a:r>
            <a:endParaRPr dirty="0"/>
          </a:p>
        </p:txBody>
      </p:sp>
      <p:sp>
        <p:nvSpPr>
          <p:cNvPr id="912" name="Google Shape;912;p38"/>
          <p:cNvSpPr txBox="1">
            <a:spLocks noGrp="1"/>
          </p:cNvSpPr>
          <p:nvPr>
            <p:ph type="title" idx="13"/>
          </p:nvPr>
        </p:nvSpPr>
        <p:spPr>
          <a:xfrm>
            <a:off x="720000" y="3037954"/>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13" name="Google Shape;913;p38"/>
          <p:cNvSpPr txBox="1">
            <a:spLocks noGrp="1"/>
          </p:cNvSpPr>
          <p:nvPr>
            <p:ph type="subTitle" idx="14"/>
          </p:nvPr>
        </p:nvSpPr>
        <p:spPr>
          <a:xfrm>
            <a:off x="720000" y="4073913"/>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17” Coloured</a:t>
            </a:r>
            <a:endParaRPr dirty="0"/>
          </a:p>
        </p:txBody>
      </p:sp>
      <p:sp>
        <p:nvSpPr>
          <p:cNvPr id="914" name="Google Shape;914;p38"/>
          <p:cNvSpPr txBox="1">
            <a:spLocks noGrp="1"/>
          </p:cNvSpPr>
          <p:nvPr>
            <p:ph type="title" idx="15"/>
          </p:nvPr>
        </p:nvSpPr>
        <p:spPr>
          <a:xfrm>
            <a:off x="3518100" y="361781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MOUSE</a:t>
            </a:r>
            <a:endParaRPr dirty="0"/>
          </a:p>
        </p:txBody>
      </p:sp>
      <p:sp>
        <p:nvSpPr>
          <p:cNvPr id="915" name="Google Shape;915;p38"/>
          <p:cNvSpPr txBox="1">
            <a:spLocks noGrp="1"/>
          </p:cNvSpPr>
          <p:nvPr>
            <p:ph type="title" idx="16"/>
          </p:nvPr>
        </p:nvSpPr>
        <p:spPr>
          <a:xfrm>
            <a:off x="3518100" y="3037954"/>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916" name="Google Shape;916;p38"/>
          <p:cNvSpPr txBox="1">
            <a:spLocks noGrp="1"/>
          </p:cNvSpPr>
          <p:nvPr>
            <p:ph type="subTitle" idx="17"/>
          </p:nvPr>
        </p:nvSpPr>
        <p:spPr>
          <a:xfrm>
            <a:off x="3518100" y="4073905"/>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Optical / Tounchpad</a:t>
            </a:r>
            <a:endParaRPr dirty="0"/>
          </a:p>
        </p:txBody>
      </p:sp>
      <p:sp>
        <p:nvSpPr>
          <p:cNvPr id="917" name="Google Shape;917;p38"/>
          <p:cNvSpPr txBox="1">
            <a:spLocks noGrp="1"/>
          </p:cNvSpPr>
          <p:nvPr>
            <p:ph type="title" idx="18"/>
          </p:nvPr>
        </p:nvSpPr>
        <p:spPr>
          <a:xfrm>
            <a:off x="6316200" y="3617813"/>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KEYBOARD</a:t>
            </a:r>
            <a:endParaRPr dirty="0"/>
          </a:p>
        </p:txBody>
      </p:sp>
      <p:sp>
        <p:nvSpPr>
          <p:cNvPr id="918" name="Google Shape;918;p38"/>
          <p:cNvSpPr txBox="1">
            <a:spLocks noGrp="1"/>
          </p:cNvSpPr>
          <p:nvPr>
            <p:ph type="title" idx="19"/>
          </p:nvPr>
        </p:nvSpPr>
        <p:spPr>
          <a:xfrm>
            <a:off x="6316200" y="3037954"/>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919" name="Google Shape;919;p38"/>
          <p:cNvSpPr txBox="1">
            <a:spLocks noGrp="1"/>
          </p:cNvSpPr>
          <p:nvPr>
            <p:ph type="subTitle" idx="20"/>
          </p:nvPr>
        </p:nvSpPr>
        <p:spPr>
          <a:xfrm>
            <a:off x="6316200" y="4073905"/>
            <a:ext cx="202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122 keys / laptop keypad</a:t>
            </a:r>
            <a:endParaRPr dirty="0"/>
          </a:p>
        </p:txBody>
      </p:sp>
      <p:sp>
        <p:nvSpPr>
          <p:cNvPr id="920" name="Google Shape;920;p38"/>
          <p:cNvSpPr txBox="1">
            <a:spLocks noGrp="1"/>
          </p:cNvSpPr>
          <p:nvPr>
            <p:ph type="title" idx="21"/>
          </p:nvPr>
        </p:nvSpPr>
        <p:spPr>
          <a:xfrm>
            <a:off x="720000" y="501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HARDWARE REQUIREMENTS</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51"/>
          <p:cNvSpPr txBox="1">
            <a:spLocks noGrp="1"/>
          </p:cNvSpPr>
          <p:nvPr>
            <p:ph type="title"/>
          </p:nvPr>
        </p:nvSpPr>
        <p:spPr>
          <a:xfrm>
            <a:off x="720000" y="501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SOFTWARE REQUIREMENTS</a:t>
            </a:r>
            <a:endParaRPr dirty="0"/>
          </a:p>
        </p:txBody>
      </p:sp>
      <p:graphicFrame>
        <p:nvGraphicFramePr>
          <p:cNvPr id="1170" name="Google Shape;1170;p51"/>
          <p:cNvGraphicFramePr/>
          <p:nvPr>
            <p:extLst>
              <p:ext uri="{D42A27DB-BD31-4B8C-83A1-F6EECF244321}">
                <p14:modId xmlns:p14="http://schemas.microsoft.com/office/powerpoint/2010/main" val="3806798519"/>
              </p:ext>
            </p:extLst>
          </p:nvPr>
        </p:nvGraphicFramePr>
        <p:xfrm>
          <a:off x="1458878" y="1234930"/>
          <a:ext cx="6176506" cy="3764825"/>
        </p:xfrm>
        <a:graphic>
          <a:graphicData uri="http://schemas.openxmlformats.org/drawingml/2006/table">
            <a:tbl>
              <a:tblPr>
                <a:tableStyleId>{2D5ABB26-0587-4C30-8999-92F81FD0307C}</a:tableStyleId>
              </a:tblPr>
              <a:tblGrid>
                <a:gridCol w="3088253"/>
                <a:gridCol w="3088253"/>
              </a:tblGrid>
              <a:tr h="752450">
                <a:tc>
                  <a:txBody>
                    <a:bodyPr/>
                    <a:lstStyle/>
                    <a:p>
                      <a:pPr marL="0" lvl="0" indent="0" algn="ctr" rtl="0">
                        <a:spcBef>
                          <a:spcPts val="0"/>
                        </a:spcBef>
                        <a:spcAft>
                          <a:spcPts val="0"/>
                        </a:spcAft>
                        <a:buNone/>
                      </a:pPr>
                      <a:r>
                        <a:rPr lang="en" sz="2000" dirty="0" smtClean="0">
                          <a:sym typeface="Antonio"/>
                        </a:rPr>
                        <a:t>SOFTWARE</a:t>
                      </a:r>
                      <a:r>
                        <a:rPr lang="en" sz="2000" baseline="0" dirty="0" smtClean="0">
                          <a:sym typeface="Antonio"/>
                        </a:rPr>
                        <a:t> TOOLS</a:t>
                      </a:r>
                      <a:endParaRPr sz="2000" dirty="0">
                        <a:solidFill>
                          <a:schemeClr val="dk1"/>
                        </a:solidFill>
                        <a:latin typeface="Antonio"/>
                        <a:ea typeface="Antonio"/>
                        <a:cs typeface="Antonio"/>
                        <a:sym typeface="Antonio"/>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None/>
                      </a:pPr>
                      <a:r>
                        <a:rPr lang="en" sz="2000" dirty="0" smtClean="0">
                          <a:sym typeface="Antonio"/>
                        </a:rPr>
                        <a:t>MINIMUM</a:t>
                      </a:r>
                      <a:r>
                        <a:rPr lang="en" sz="2000" baseline="0" dirty="0" smtClean="0">
                          <a:sym typeface="Antonio"/>
                        </a:rPr>
                        <a:t> REQUIREMENTS</a:t>
                      </a:r>
                      <a:endParaRPr sz="2000" dirty="0">
                        <a:solidFill>
                          <a:schemeClr val="dk1"/>
                        </a:solidFill>
                        <a:latin typeface="Antonio"/>
                        <a:ea typeface="Antonio"/>
                        <a:cs typeface="Antonio"/>
                        <a:sym typeface="Antonio"/>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94475">
                <a:tc>
                  <a:txBody>
                    <a:bodyPr/>
                    <a:lstStyle/>
                    <a:p>
                      <a:pPr marL="0" lvl="0" indent="0" algn="ctr" rtl="0">
                        <a:spcBef>
                          <a:spcPts val="0"/>
                        </a:spcBef>
                        <a:spcAft>
                          <a:spcPts val="0"/>
                        </a:spcAft>
                        <a:buNone/>
                      </a:pPr>
                      <a:r>
                        <a:rPr lang="en" sz="1500" dirty="0" smtClean="0">
                          <a:solidFill>
                            <a:schemeClr val="bg1"/>
                          </a:solidFill>
                          <a:sym typeface="Krub"/>
                        </a:rPr>
                        <a:t>Operating</a:t>
                      </a:r>
                      <a:r>
                        <a:rPr lang="en" sz="1500" baseline="0" dirty="0" smtClean="0">
                          <a:solidFill>
                            <a:schemeClr val="bg1"/>
                          </a:solidFill>
                          <a:sym typeface="Krub"/>
                        </a:rPr>
                        <a:t> Systems</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Windows,</a:t>
                      </a:r>
                      <a:r>
                        <a:rPr lang="en" sz="1500" baseline="0" dirty="0" smtClean="0">
                          <a:solidFill>
                            <a:schemeClr val="bg1"/>
                          </a:solidFill>
                          <a:sym typeface="Krub"/>
                        </a:rPr>
                        <a:t> Linux, Mac OS</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94475">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Technology</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Python</a:t>
                      </a:r>
                      <a:r>
                        <a:rPr lang="en" sz="1500" baseline="0" dirty="0" smtClean="0">
                          <a:solidFill>
                            <a:schemeClr val="bg1"/>
                          </a:solidFill>
                          <a:sym typeface="Krub"/>
                        </a:rPr>
                        <a:t>, Machine learning</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94475">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Version</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3.6</a:t>
                      </a:r>
                      <a:r>
                        <a:rPr lang="en" sz="1500" baseline="0" dirty="0" smtClean="0">
                          <a:solidFill>
                            <a:schemeClr val="bg1"/>
                          </a:solidFill>
                          <a:sym typeface="Krub"/>
                        </a:rPr>
                        <a:t> or above</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94475">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Script</a:t>
                      </a:r>
                      <a:r>
                        <a:rPr lang="en" sz="1500" baseline="0" dirty="0" smtClean="0">
                          <a:solidFill>
                            <a:schemeClr val="bg1"/>
                          </a:solidFill>
                          <a:sym typeface="Krub"/>
                        </a:rPr>
                        <a:t> language</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Clr>
                          <a:schemeClr val="lt1"/>
                        </a:buClr>
                        <a:buSzPts val="1100"/>
                        <a:buFont typeface="Arial"/>
                        <a:buNone/>
                      </a:pPr>
                      <a:r>
                        <a:rPr lang="en" sz="1500" dirty="0" smtClean="0">
                          <a:solidFill>
                            <a:schemeClr val="bg1"/>
                          </a:solidFill>
                          <a:sym typeface="Krub"/>
                        </a:rPr>
                        <a:t>Python</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594475">
                <a:tc>
                  <a:txBody>
                    <a:bodyPr/>
                    <a:lstStyle/>
                    <a:p>
                      <a:pPr marL="0" lvl="0" indent="0" algn="ctr" rtl="0">
                        <a:spcBef>
                          <a:spcPts val="0"/>
                        </a:spcBef>
                        <a:spcAft>
                          <a:spcPts val="0"/>
                        </a:spcAft>
                        <a:buClr>
                          <a:schemeClr val="lt1"/>
                        </a:buClr>
                        <a:buSzPts val="1100"/>
                        <a:buFont typeface="Arial"/>
                        <a:buNone/>
                      </a:pPr>
                      <a:r>
                        <a:rPr lang="en-IN" sz="1500" dirty="0" smtClean="0">
                          <a:solidFill>
                            <a:schemeClr val="bg1"/>
                          </a:solidFill>
                          <a:sym typeface="Krub"/>
                        </a:rPr>
                        <a:t>IDE</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lvl="0" indent="0" algn="ctr" rtl="0">
                        <a:spcBef>
                          <a:spcPts val="0"/>
                        </a:spcBef>
                        <a:spcAft>
                          <a:spcPts val="0"/>
                        </a:spcAft>
                        <a:buClr>
                          <a:schemeClr val="lt1"/>
                        </a:buClr>
                        <a:buSzPts val="1100"/>
                        <a:buFont typeface="Arial"/>
                        <a:buNone/>
                      </a:pPr>
                      <a:r>
                        <a:rPr lang="en-IN" sz="1500" dirty="0" smtClean="0">
                          <a:solidFill>
                            <a:schemeClr val="bg1"/>
                          </a:solidFill>
                          <a:sym typeface="Krub"/>
                        </a:rPr>
                        <a:t>Visual Studio,</a:t>
                      </a:r>
                      <a:r>
                        <a:rPr lang="en-IN" sz="1500" baseline="0" dirty="0" smtClean="0">
                          <a:solidFill>
                            <a:schemeClr val="bg1"/>
                          </a:solidFill>
                          <a:sym typeface="Krub"/>
                        </a:rPr>
                        <a:t> </a:t>
                      </a:r>
                      <a:r>
                        <a:rPr lang="en-IN" sz="1500" baseline="0" dirty="0" err="1" smtClean="0">
                          <a:solidFill>
                            <a:schemeClr val="bg1"/>
                          </a:solidFill>
                          <a:sym typeface="Krub"/>
                        </a:rPr>
                        <a:t>Jupyter</a:t>
                      </a:r>
                      <a:r>
                        <a:rPr lang="en-IN" sz="1500" baseline="0" dirty="0" smtClean="0">
                          <a:solidFill>
                            <a:schemeClr val="bg1"/>
                          </a:solidFill>
                          <a:sym typeface="Krub"/>
                        </a:rPr>
                        <a:t> notebook</a:t>
                      </a:r>
                      <a:endParaRPr sz="1500" dirty="0">
                        <a:solidFill>
                          <a:schemeClr val="bg1"/>
                        </a:solidFill>
                        <a:latin typeface="Krub"/>
                        <a:ea typeface="Krub"/>
                        <a:cs typeface="Krub"/>
                        <a:sym typeface="Krub"/>
                      </a:endParaRPr>
                    </a:p>
                  </a:txBody>
                  <a:tcPr marL="91425" marR="91425" marT="91425" marB="91425"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4"/>
          <p:cNvSpPr txBox="1">
            <a:spLocks noGrp="1"/>
          </p:cNvSpPr>
          <p:nvPr>
            <p:ph type="title"/>
          </p:nvPr>
        </p:nvSpPr>
        <p:spPr>
          <a:xfrm>
            <a:off x="1283950" y="994948"/>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FURTURE SCOPE</a:t>
            </a:r>
            <a:endParaRPr sz="6000" dirty="0"/>
          </a:p>
        </p:txBody>
      </p:sp>
      <p:sp>
        <p:nvSpPr>
          <p:cNvPr id="1215" name="Google Shape;1215;p54"/>
          <p:cNvSpPr txBox="1">
            <a:spLocks noGrp="1"/>
          </p:cNvSpPr>
          <p:nvPr>
            <p:ph type="subTitle" idx="1"/>
          </p:nvPr>
        </p:nvSpPr>
        <p:spPr>
          <a:xfrm>
            <a:off x="2036800" y="2389089"/>
            <a:ext cx="5070300" cy="713400"/>
          </a:xfrm>
          <a:prstGeom prst="rect">
            <a:avLst/>
          </a:prstGeom>
        </p:spPr>
        <p:txBody>
          <a:bodyPr spcFirstLastPara="1" wrap="square" lIns="91425" tIns="91425" rIns="91425" bIns="91425" anchor="t" anchorCtr="0">
            <a:noAutofit/>
          </a:bodyPr>
          <a:lstStyle/>
          <a:p>
            <a:pPr marL="0" indent="0">
              <a:lnSpc>
                <a:spcPct val="150000"/>
              </a:lnSpc>
              <a:spcAft>
                <a:spcPts val="1600"/>
              </a:spcAft>
            </a:pPr>
            <a:r>
              <a:rPr lang="en-US" sz="1400" dirty="0">
                <a:latin typeface="Rockwell" panose="02060603020205020403" pitchFamily="18" charset="0"/>
              </a:rPr>
              <a:t>Further research in this field should be carried out for the better performance of the classification techniques so that it can predict on more variables. We are intending how to </a:t>
            </a:r>
            <a:r>
              <a:rPr lang="en-US" sz="1400" dirty="0" err="1">
                <a:latin typeface="Rockwell" panose="02060603020205020403" pitchFamily="18" charset="0"/>
              </a:rPr>
              <a:t>parametrize</a:t>
            </a:r>
            <a:r>
              <a:rPr lang="en-US" sz="1400" dirty="0">
                <a:latin typeface="Rockwell" panose="02060603020205020403" pitchFamily="18" charset="0"/>
              </a:rPr>
              <a:t> our classification techniques hence to achieve high accuracy. We are looking into many datasets and how further Machine Learning algorithms can be used to characterize Breast Cancer. We want to reduce the error rates with maximum accuracy.</a:t>
            </a:r>
            <a:endParaRPr lang="en-IN" sz="1400" dirty="0">
              <a:latin typeface="Rockwell" panose="02060603020205020403" pitchFamily="18" charset="0"/>
            </a:endParaRPr>
          </a:p>
          <a:p>
            <a:pPr marL="0" lvl="0" indent="0" algn="ctr"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61"/>
          <p:cNvSpPr txBox="1">
            <a:spLocks noGrp="1"/>
          </p:cNvSpPr>
          <p:nvPr>
            <p:ph type="subTitle" idx="1"/>
          </p:nvPr>
        </p:nvSpPr>
        <p:spPr>
          <a:xfrm>
            <a:off x="2027549" y="1798121"/>
            <a:ext cx="5328747" cy="1421400"/>
          </a:xfrm>
          <a:prstGeom prst="rect">
            <a:avLst/>
          </a:prstGeom>
        </p:spPr>
        <p:txBody>
          <a:bodyPr spcFirstLastPara="1" wrap="square" lIns="91425" tIns="91425" rIns="91425" bIns="91425" anchor="t" anchorCtr="0">
            <a:noAutofit/>
          </a:bodyPr>
          <a:lstStyle/>
          <a:p>
            <a:pPr>
              <a:lnSpc>
                <a:spcPct val="150000"/>
              </a:lnSpc>
            </a:pPr>
            <a:r>
              <a:rPr lang="en-US" sz="1400" dirty="0">
                <a:latin typeface="Rockwell" panose="02060603020205020403" pitchFamily="18" charset="0"/>
              </a:rPr>
              <a:t>In this Project we have taken three models in which we have found out that Decision tree accuracy is least that is 94.00. Logistic regression accuracy is better than decision tree that is 96.00 whereas the Random Forest Classifier has the highest  accuracy among all of about 98.00</a:t>
            </a:r>
            <a:endParaRPr lang="en-IN" sz="1400" dirty="0">
              <a:latin typeface="Rockwell" panose="02060603020205020403" pitchFamily="18" charset="0"/>
            </a:endParaRPr>
          </a:p>
          <a:p>
            <a:pPr>
              <a:lnSpc>
                <a:spcPct val="150000"/>
              </a:lnSpc>
            </a:pPr>
            <a:r>
              <a:rPr lang="en-US" sz="1400" dirty="0">
                <a:latin typeface="Rockwell" panose="02060603020205020403" pitchFamily="18" charset="0"/>
              </a:rPr>
              <a:t>In summary, Random Forest Classifier was able to show its power in terms of effectiveness and efficiency based on accuracy and recall.</a:t>
            </a:r>
            <a:endParaRPr lang="en-IN" sz="1400" dirty="0">
              <a:latin typeface="Rockwell" panose="02060603020205020403" pitchFamily="18" charset="0"/>
            </a:endParaRPr>
          </a:p>
          <a:p>
            <a:pPr marL="0" lvl="0" indent="0" algn="ctr" rtl="0">
              <a:spcBef>
                <a:spcPts val="0"/>
              </a:spcBef>
              <a:spcAft>
                <a:spcPts val="1600"/>
              </a:spcAft>
              <a:buNone/>
            </a:pPr>
            <a:endParaRPr dirty="0"/>
          </a:p>
        </p:txBody>
      </p:sp>
      <p:sp>
        <p:nvSpPr>
          <p:cNvPr id="1364" name="Google Shape;1364;p61"/>
          <p:cNvSpPr txBox="1">
            <a:spLocks noGrp="1"/>
          </p:cNvSpPr>
          <p:nvPr>
            <p:ph type="title"/>
          </p:nvPr>
        </p:nvSpPr>
        <p:spPr>
          <a:xfrm>
            <a:off x="2583575" y="853307"/>
            <a:ext cx="4532875" cy="8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CONCLUSION</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genital Malformation Clinical Case by Slidesgo ">
  <a:themeElements>
    <a:clrScheme name="Simple Light">
      <a:dk1>
        <a:srgbClr val="FC7963"/>
      </a:dk1>
      <a:lt1>
        <a:srgbClr val="000000"/>
      </a:lt1>
      <a:dk2>
        <a:srgbClr val="D99F7E"/>
      </a:dk2>
      <a:lt2>
        <a:srgbClr val="595736"/>
      </a:lt2>
      <a:accent1>
        <a:srgbClr val="737049"/>
      </a:accent1>
      <a:accent2>
        <a:srgbClr val="F2C299"/>
      </a:accent2>
      <a:accent3>
        <a:srgbClr val="F2E5D5"/>
      </a:accent3>
      <a:accent4>
        <a:srgbClr val="F9F5F0"/>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521</Words>
  <Application>Microsoft Office PowerPoint</Application>
  <PresentationFormat>On-screen Show (16:9)</PresentationFormat>
  <Paragraphs>70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Antonio</vt:lpstr>
      <vt:lpstr>Arial</vt:lpstr>
      <vt:lpstr>Krub</vt:lpstr>
      <vt:lpstr>Roboto Condensed</vt:lpstr>
      <vt:lpstr>Rockwell</vt:lpstr>
      <vt:lpstr>Wingdings</vt:lpstr>
      <vt:lpstr>Congenital Malformation Clinical Case by Slidesgo </vt:lpstr>
      <vt:lpstr>Breast Cancer Detection using Python ML</vt:lpstr>
      <vt:lpstr>                INTRODUCTION</vt:lpstr>
      <vt:lpstr>OBJECTIVE</vt:lpstr>
      <vt:lpstr>BENING  TUMOUR</vt:lpstr>
      <vt:lpstr>ALGORITHM USED</vt:lpstr>
      <vt:lpstr>PROCESSOR</vt:lpstr>
      <vt:lpstr>SOFTWARE REQUIREMENTS</vt:lpstr>
      <vt:lpstr>FURTURE SCOPE</vt:lpstr>
      <vt:lpstr>CONCLUSION</vt:lpstr>
      <vt:lpstr>REFERENCES                            &amp;                               BILOGRAPHY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Python ML</dc:title>
  <dc:creator>HP</dc:creator>
  <cp:lastModifiedBy>HP</cp:lastModifiedBy>
  <cp:revision>16</cp:revision>
  <dcterms:modified xsi:type="dcterms:W3CDTF">2021-08-05T11:06:42Z</dcterms:modified>
</cp:coreProperties>
</file>