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2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F9D64-1AFA-EE64-36E0-C72E2223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38FA1F-ABA1-75D1-B6C7-2474393E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D81B3B-EF62-D0DD-710A-24D742C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E0CE1-88C9-572B-EDFD-B29B793B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D60001-FF32-1D0E-BE50-CAE2825D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0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F0CF2-34C3-8706-442D-3526AFBC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EF2B4F-47D9-1381-55F9-3DBCDADB0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C92A03-AD4A-CB91-748B-B02C92F0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CE25E5-9F61-11C6-6B28-7D90875F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7DC3AA-AD43-FFCF-FCC9-D298E653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4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D5C3347-4683-25F3-8A49-8304F4A2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5C1CE1-DB97-83CC-493E-A0AFECA2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D91ADC-8C66-27D0-7FBF-B1B7A6F6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5BF74-ABD3-8F6E-5B24-769963BD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5D942B-772B-CA52-56B3-C27F8F6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986D6-A743-2334-05FF-7F56DAB6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6AFFB2-47F9-836E-850E-D5CAB33C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EEED31-A88B-5ECD-0370-35CD6ADE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42E033-6A1F-3975-13AD-34594CE8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219EE-30F5-3A10-E498-3A394D8A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254DF-5131-F0DC-FAEC-3F598317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91DA66-8A6D-63B4-2E75-80A51D6B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C0678-29FF-813E-C3B7-F840DAC5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4FDEA8-EBBD-AFC9-9A54-7000BDCB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42089F-9728-BEB9-C7C1-4753FDD5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3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4863D-1EB4-A148-87DE-49AFA7D6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CEAEF-3EAC-1305-5971-F52BFF9FB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47D404-F231-EDDF-3B1D-D478770C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C469BD-539A-BC65-4520-8FCFC14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0BA9ED-37FE-8F77-B0E5-021D9D1B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DDDBCF-7BAF-D3E0-D45E-5F0DFFA2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0BB13-3D28-A4C0-C798-27A1454C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2DC485-927D-7510-2C13-05BFE21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BBBC6F-B0C0-E0FF-DEB0-DBDD5DEE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9A96E9-AEAF-2B5C-3A00-6DED6EA48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F11048-1ADF-42FF-4BA2-DA948D76E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ADA0A2-FC90-56C6-4D45-AD5E82E8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2CC333-1FD1-F6B5-AB38-AC159A9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1A7485-5D2D-B1B4-2569-C4337318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108E0-6B08-A5E4-C8DA-9CDA31F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39E2FF-439E-6923-0DBB-5347228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876A25-80A4-A6B5-2387-EF4A0020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6D668D-3A84-F6A1-D531-2D50C43E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0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3DA7A8-18BE-235B-BE50-FF034C0E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AA84AC-5349-5F5A-14D4-CBAE04B1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1B7F3C-4C6E-CD25-E555-7AC8DEC4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F8456-8FA7-75A0-5FD5-E1B1FBF8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268EEA-F27B-8FFE-112F-4B47505C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49F2C3-1E43-D0F2-CE10-AFDBD378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D4BC8C-C9DA-B72D-A963-66BF6D91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41F9C7-4F40-B63A-F2C7-AD966E12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6CEA37-E20B-41D1-3899-9A5DAEDC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BF81A-7BAD-B3BB-BCBC-B9FA3CA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F358AF-010C-B59E-6EF1-CA3313B19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DBD9C-C266-7EC6-C616-4E309112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12B7E2-CB5B-5B55-C5CE-9B44EEE1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FF7762-80E4-B9FA-C879-70DFFAF5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F4B17E-07E6-4EBC-E8EE-FB17036E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2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3EF47E-6E80-3852-07A0-4CDCD0AC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94AD15-36AA-4E7E-6326-067F3BF5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851509-2A8E-0639-3F01-427BB377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78D9-5B71-41ED-B823-CD4AB070BE3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7ABE5A-0B89-FC33-D5C6-65B36F715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48744D-20ED-95CF-A075-6975E3733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76B9-31C9-4E17-B783-E60EFC5E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6D2D6A-ECA6-200B-CD3B-76765C24C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6983F-E0EB-9FC0-F3D3-C6E134DA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9496"/>
            <a:ext cx="12192000" cy="104241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/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BABU BANARASI DAS UNIVERSITY, LUCKNOW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B6214B-779C-4CE3-A86A-CCDE17E26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9312"/>
            <a:ext cx="11887200" cy="28895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NAME –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KRISHNA SWAROOP SRIVASTAVA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CLASS – BCADS24 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ROLL NO –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02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SUBMITTED TO – MR. HEMANT TRIPATHI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SUBJECT – DESCRIPTIVE ANALYTICS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3366893-1E33-DE5D-2AFE-CB232E709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4051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15DBA9-3E40-A7D9-E674-A779A3E1F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BFD82-D752-88E6-BFC7-FF83EEED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282829"/>
            <a:ext cx="1187805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THIS IS THE FINAL OUTPUT , AS YOU HAVE SEEN IN MY POWERBI PROJECT !!  </a:t>
            </a:r>
            <a:endParaRPr lang="en-IN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FDFC942-125A-4E34-7110-B203375B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2" y="1608392"/>
            <a:ext cx="10128504" cy="5249608"/>
          </a:xfrm>
        </p:spPr>
      </p:pic>
    </p:spTree>
    <p:extLst>
      <p:ext uri="{BB962C8B-B14F-4D97-AF65-F5344CB8AC3E}">
        <p14:creationId xmlns:p14="http://schemas.microsoft.com/office/powerpoint/2010/main" val="197261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BEA0D8-FDD7-9B11-34E7-4378D8575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CAE11-DB38-08A2-9A29-94C0278E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96" y="338327"/>
            <a:ext cx="11451336" cy="1086803"/>
          </a:xfrm>
        </p:spPr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  <a:latin typeface="+mn-lt"/>
              </a:rPr>
              <a:t>OBJECTIVES :-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EBBE90-3C5B-C890-E31D-05A2F098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6" y="1843183"/>
            <a:ext cx="11451336" cy="485546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Analyze Shipping Modes : To identify the most used shipping mode and its distribution among orders.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Sales Performance by Year : To observe yearly sales trends and determine sales growth or decline over a four-year period.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State-Level Order Volume : To find the states with the highest number of orders, helping target areas with strong sales potential.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Sub-Category Sales Analysis : To determine the top-performing product sub-categories based on sales volume.</a:t>
            </a:r>
            <a:endParaRPr lang="en-IN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1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1BE1EF-94D3-B8B1-CA47-D386718A4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A0A6A-5AE5-6621-A097-FA8F1FC6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" y="164592"/>
            <a:ext cx="11295888" cy="106070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INSIGHTS:-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A175DC-43BC-7E5A-DEA3-902920484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2" y="1261872"/>
            <a:ext cx="11942064" cy="541324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Shipping Mode Usage : Standard Class is the most popular shipping mode, accounting for 60% of orders, followed by Second Class (19%), First Class (15%), and Same Day (5%).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Yearly Sales Trend : The highest sales occurred in 2018 (32%), followed by 2017 (27%), 2016 (20%), and 2015 (21%). This indicates an upward trend in sales over time.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Top States for Orders : California leads with the highest number of orders, significantly outpacing other states. Other high-performing states include Texas, Washington, Illinois, and Ohio, showing concentrated demand in these regions.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Best-Selling Product Sub-Categories : Phones and Chairs are the top-selling sub-categories, indicating high demand for these products. Other strong categories include Storage, Tables, and Binders.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Growth Opportunities : Lesser-performing sub-categories (e.g., Bookcases and Appliances) might require marketing strategies or product improvements.</a:t>
            </a:r>
            <a:endParaRPr lang="en-IN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6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5AB5D3-3EEA-F257-53DA-F508D55E4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3F6F-D713-0C18-57E4-7B7CCA9E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" y="180531"/>
            <a:ext cx="11789664" cy="8070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METHODOLOGY:-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126E8F-9000-FF45-BE9C-FA1BE55B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0452"/>
            <a:ext cx="12192000" cy="514807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   Fetched Dataset from Kaggle.</a:t>
            </a:r>
          </a:p>
          <a:p>
            <a:pPr algn="l"/>
            <a:r>
              <a:rPr lang="en-US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  Imported Data on PowerBI .</a:t>
            </a:r>
          </a:p>
          <a:p>
            <a:pPr algn="l"/>
            <a:r>
              <a:rPr lang="en-US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   Transformed Data (Deleted few columns like Customer name and Row Id etc.)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  Then made the first Donut chart of Sales by year by placing Order Date and sales.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(To know the yearly sales  from 2015 to 2018)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    Then made the Clustered Bar Chart by placing Sub-category on Y-axis and sales on X-axis.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(To know the most Bought product). Also used filtering to get Top 10 Products.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    After that , I made the second Clustered Bar Chart by placing States on Y-axis and Postal code on X-axis.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(To know the top states we get most orders from). Used filtering to get Top 10 states.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Used count filter to count total number of postal code from a state.</a:t>
            </a:r>
          </a:p>
          <a:p>
            <a:pPr marL="457200" indent="-457200" algn="l">
              <a:buAutoNum type="arabicPeriod" startAt="7"/>
            </a:pPr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Lastly made the 2</a:t>
            </a:r>
            <a:r>
              <a:rPr lang="en-IN" sz="80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Donut Chart of Shipping mode by using Ship mode and postal code dataset.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(To know the most shipping mode usage). 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IN" sz="8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– only  focused on making the first donut chart look good ,, later used the FORMAT PAINTER TOOL  to copy the same effects to other charts.</a:t>
            </a:r>
          </a:p>
          <a:p>
            <a:pPr algn="l"/>
            <a:endParaRPr lang="en-IN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algn="l"/>
            <a:endParaRPr lang="en-IN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IN" dirty="0">
                <a:solidFill>
                  <a:schemeClr val="bg1"/>
                </a:solidFill>
                <a:latin typeface="Aptos Narrow" panose="020B0004020202020204" pitchFamily="34" charset="0"/>
              </a:rPr>
              <a:t>    </a:t>
            </a:r>
          </a:p>
          <a:p>
            <a:pPr marL="457200" indent="-457200" algn="l">
              <a:buAutoNum type="arabicPeriod"/>
            </a:pPr>
            <a:endParaRPr lang="en-IN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59FCB5-4283-79AF-39B4-D1D9387A9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41FBD-4294-69E9-5614-B87B18BC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" y="23036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8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478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BABU BANARASI DAS UNIVERSITY, LUCKNOW </vt:lpstr>
      <vt:lpstr>THIS IS THE FINAL OUTPUT , AS YOU HAVE SEEN IN MY POWERBI PROJECT !!  </vt:lpstr>
      <vt:lpstr>OBJECTIVES :-</vt:lpstr>
      <vt:lpstr>INSIGHTS:-</vt:lpstr>
      <vt:lpstr>METHODOLOGY:-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BABU BANARASI DAS UNIVERSITY, LUCKNOW </dc:title>
  <dc:creator>Mr. RoBoT</dc:creator>
  <cp:lastModifiedBy>Lenovo</cp:lastModifiedBy>
  <cp:revision>2</cp:revision>
  <dcterms:created xsi:type="dcterms:W3CDTF">2024-11-29T16:07:41Z</dcterms:created>
  <dcterms:modified xsi:type="dcterms:W3CDTF">2025-08-01T19:09:24Z</dcterms:modified>
</cp:coreProperties>
</file>