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8D73"/>
    <a:srgbClr val="FFFFFF"/>
    <a:srgbClr val="A9A9A9"/>
    <a:srgbClr val="C0C0C0"/>
    <a:srgbClr val="ADADAD"/>
    <a:srgbClr val="A4D8C2"/>
    <a:srgbClr val="6CA9AA"/>
    <a:srgbClr val="8AA1CA"/>
    <a:srgbClr val="CC0000"/>
    <a:srgbClr val="2F30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C20BD-D2CA-4278-AF61-4411AD536CA9}" v="426" dt="2024-09-21T13:30:22.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7737194101" userId="53c57fff476722b5" providerId="LiveId" clId="{F6AC20BD-D2CA-4278-AF61-4411AD536CA9}"/>
    <pc:docChg chg="undo custSel addSld modSld sldOrd">
      <pc:chgData name="917737194101" userId="53c57fff476722b5" providerId="LiveId" clId="{F6AC20BD-D2CA-4278-AF61-4411AD536CA9}" dt="2024-09-20T07:12:06.059" v="372" actId="1076"/>
      <pc:docMkLst>
        <pc:docMk/>
      </pc:docMkLst>
      <pc:sldChg chg="addSp delSp modSp mod">
        <pc:chgData name="917737194101" userId="53c57fff476722b5" providerId="LiveId" clId="{F6AC20BD-D2CA-4278-AF61-4411AD536CA9}" dt="2024-09-20T07:08:16.969" v="323" actId="478"/>
        <pc:sldMkLst>
          <pc:docMk/>
          <pc:sldMk cId="747283514" sldId="256"/>
        </pc:sldMkLst>
        <pc:spChg chg="mod">
          <ac:chgData name="917737194101" userId="53c57fff476722b5" providerId="LiveId" clId="{F6AC20BD-D2CA-4278-AF61-4411AD536CA9}" dt="2024-09-20T05:58:50.884" v="42" actId="1076"/>
          <ac:spMkLst>
            <pc:docMk/>
            <pc:sldMk cId="747283514" sldId="256"/>
            <ac:spMk id="3" creationId="{EDCE66B0-24BD-C828-E1ED-41AA1A2B6349}"/>
          </ac:spMkLst>
        </pc:spChg>
        <pc:spChg chg="mod">
          <ac:chgData name="917737194101" userId="53c57fff476722b5" providerId="LiveId" clId="{F6AC20BD-D2CA-4278-AF61-4411AD536CA9}" dt="2024-09-20T05:58:22.527" v="40" actId="207"/>
          <ac:spMkLst>
            <pc:docMk/>
            <pc:sldMk cId="747283514" sldId="256"/>
            <ac:spMk id="5" creationId="{937201E7-CCD9-0D59-256D-3C032F5B6430}"/>
          </ac:spMkLst>
        </pc:spChg>
        <pc:spChg chg="add del mod">
          <ac:chgData name="917737194101" userId="53c57fff476722b5" providerId="LiveId" clId="{F6AC20BD-D2CA-4278-AF61-4411AD536CA9}" dt="2024-09-20T05:58:54.409" v="44"/>
          <ac:spMkLst>
            <pc:docMk/>
            <pc:sldMk cId="747283514" sldId="256"/>
            <ac:spMk id="6" creationId="{541BEE65-A168-7F13-97F4-42093C8BC42F}"/>
          </ac:spMkLst>
        </pc:spChg>
        <pc:spChg chg="add del mod">
          <ac:chgData name="917737194101" userId="53c57fff476722b5" providerId="LiveId" clId="{F6AC20BD-D2CA-4278-AF61-4411AD536CA9}" dt="2024-09-20T07:08:16.969" v="323" actId="478"/>
          <ac:spMkLst>
            <pc:docMk/>
            <pc:sldMk cId="747283514" sldId="256"/>
            <ac:spMk id="7" creationId="{8030C7A7-1B55-1F01-91AB-D6E83CE98B27}"/>
          </ac:spMkLst>
        </pc:spChg>
      </pc:sldChg>
      <pc:sldChg chg="modSp mod">
        <pc:chgData name="917737194101" userId="53c57fff476722b5" providerId="LiveId" clId="{F6AC20BD-D2CA-4278-AF61-4411AD536CA9}" dt="2024-09-20T06:02:56.643" v="64" actId="27636"/>
        <pc:sldMkLst>
          <pc:docMk/>
          <pc:sldMk cId="2404041833" sldId="257"/>
        </pc:sldMkLst>
        <pc:spChg chg="mod">
          <ac:chgData name="917737194101" userId="53c57fff476722b5" providerId="LiveId" clId="{F6AC20BD-D2CA-4278-AF61-4411AD536CA9}" dt="2024-09-20T06:02:56.643" v="64" actId="27636"/>
          <ac:spMkLst>
            <pc:docMk/>
            <pc:sldMk cId="2404041833" sldId="257"/>
            <ac:spMk id="3" creationId="{F7CF10C9-D579-5E48-9D48-00BDBD192FE1}"/>
          </ac:spMkLst>
        </pc:spChg>
      </pc:sldChg>
      <pc:sldChg chg="addSp delSp modSp new mod setBg">
        <pc:chgData name="917737194101" userId="53c57fff476722b5" providerId="LiveId" clId="{F6AC20BD-D2CA-4278-AF61-4411AD536CA9}" dt="2024-09-20T07:11:31.728" v="367" actId="1076"/>
        <pc:sldMkLst>
          <pc:docMk/>
          <pc:sldMk cId="72289425" sldId="258"/>
        </pc:sldMkLst>
        <pc:spChg chg="del">
          <ac:chgData name="917737194101" userId="53c57fff476722b5" providerId="LiveId" clId="{F6AC20BD-D2CA-4278-AF61-4411AD536CA9}" dt="2024-09-20T06:01:36.380" v="60" actId="478"/>
          <ac:spMkLst>
            <pc:docMk/>
            <pc:sldMk cId="72289425" sldId="258"/>
            <ac:spMk id="2" creationId="{46E8B9F8-77E0-75E8-B759-FE4BC33C3853}"/>
          </ac:spMkLst>
        </pc:spChg>
        <pc:spChg chg="del">
          <ac:chgData name="917737194101" userId="53c57fff476722b5" providerId="LiveId" clId="{F6AC20BD-D2CA-4278-AF61-4411AD536CA9}" dt="2024-09-20T06:00:11.891" v="46"/>
          <ac:spMkLst>
            <pc:docMk/>
            <pc:sldMk cId="72289425" sldId="258"/>
            <ac:spMk id="3" creationId="{9AB57D73-AF07-4894-2653-5FAF7851327F}"/>
          </ac:spMkLst>
        </pc:spChg>
        <pc:spChg chg="add mod">
          <ac:chgData name="917737194101" userId="53c57fff476722b5" providerId="LiveId" clId="{F6AC20BD-D2CA-4278-AF61-4411AD536CA9}" dt="2024-09-20T06:45:45.887" v="310"/>
          <ac:spMkLst>
            <pc:docMk/>
            <pc:sldMk cId="72289425" sldId="258"/>
            <ac:spMk id="6" creationId="{8854D1D8-3A65-A681-EE7B-127EEAA05850}"/>
          </ac:spMkLst>
        </pc:spChg>
        <pc:spChg chg="add mod">
          <ac:chgData name="917737194101" userId="53c57fff476722b5" providerId="LiveId" clId="{F6AC20BD-D2CA-4278-AF61-4411AD536CA9}" dt="2024-09-20T07:11:31.728" v="367" actId="1076"/>
          <ac:spMkLst>
            <pc:docMk/>
            <pc:sldMk cId="72289425" sldId="258"/>
            <ac:spMk id="7" creationId="{B619F25E-CC97-9D80-E9ED-8152CDB6A2CF}"/>
          </ac:spMkLst>
        </pc:spChg>
        <pc:picChg chg="add mod ord">
          <ac:chgData name="917737194101" userId="53c57fff476722b5" providerId="LiveId" clId="{F6AC20BD-D2CA-4278-AF61-4411AD536CA9}" dt="2024-09-20T06:01:22.905" v="59" actId="167"/>
          <ac:picMkLst>
            <pc:docMk/>
            <pc:sldMk cId="72289425" sldId="258"/>
            <ac:picMk id="4" creationId="{A17E5416-62E6-A731-26C5-86E84258BDE3}"/>
          </ac:picMkLst>
        </pc:picChg>
      </pc:sldChg>
      <pc:sldChg chg="addSp delSp modSp new mod ord setBg">
        <pc:chgData name="917737194101" userId="53c57fff476722b5" providerId="LiveId" clId="{F6AC20BD-D2CA-4278-AF61-4411AD536CA9}" dt="2024-09-20T06:17:02.308" v="230" actId="1076"/>
        <pc:sldMkLst>
          <pc:docMk/>
          <pc:sldMk cId="1774491400" sldId="259"/>
        </pc:sldMkLst>
        <pc:spChg chg="mod">
          <ac:chgData name="917737194101" userId="53c57fff476722b5" providerId="LiveId" clId="{F6AC20BD-D2CA-4278-AF61-4411AD536CA9}" dt="2024-09-20T06:09:59.519" v="90" actId="1076"/>
          <ac:spMkLst>
            <pc:docMk/>
            <pc:sldMk cId="1774491400" sldId="259"/>
            <ac:spMk id="2" creationId="{56CEBCC2-5894-36CA-9CB9-3A58252C6B76}"/>
          </ac:spMkLst>
        </pc:spChg>
        <pc:spChg chg="del">
          <ac:chgData name="917737194101" userId="53c57fff476722b5" providerId="LiveId" clId="{F6AC20BD-D2CA-4278-AF61-4411AD536CA9}" dt="2024-09-20T06:07:23.098" v="68"/>
          <ac:spMkLst>
            <pc:docMk/>
            <pc:sldMk cId="1774491400" sldId="259"/>
            <ac:spMk id="3" creationId="{DAF2900E-3087-ED45-0541-F3503970D40F}"/>
          </ac:spMkLst>
        </pc:spChg>
        <pc:spChg chg="add mod">
          <ac:chgData name="917737194101" userId="53c57fff476722b5" providerId="LiveId" clId="{F6AC20BD-D2CA-4278-AF61-4411AD536CA9}" dt="2024-09-20T06:14:36.636" v="211" actId="20577"/>
          <ac:spMkLst>
            <pc:docMk/>
            <pc:sldMk cId="1774491400" sldId="259"/>
            <ac:spMk id="5" creationId="{A738CDD5-297F-B6CE-4C79-DC356B0878E7}"/>
          </ac:spMkLst>
        </pc:spChg>
        <pc:spChg chg="add mod">
          <ac:chgData name="917737194101" userId="53c57fff476722b5" providerId="LiveId" clId="{F6AC20BD-D2CA-4278-AF61-4411AD536CA9}" dt="2024-09-20T06:15:22.654" v="219" actId="1076"/>
          <ac:spMkLst>
            <pc:docMk/>
            <pc:sldMk cId="1774491400" sldId="259"/>
            <ac:spMk id="6" creationId="{72D23225-2566-746C-C89D-1923AC3199F0}"/>
          </ac:spMkLst>
        </pc:spChg>
        <pc:spChg chg="add mod">
          <ac:chgData name="917737194101" userId="53c57fff476722b5" providerId="LiveId" clId="{F6AC20BD-D2CA-4278-AF61-4411AD536CA9}" dt="2024-09-20T06:17:02.308" v="230" actId="1076"/>
          <ac:spMkLst>
            <pc:docMk/>
            <pc:sldMk cId="1774491400" sldId="259"/>
            <ac:spMk id="7" creationId="{A7E74E7A-2480-E84B-C187-73B796C8FDC0}"/>
          </ac:spMkLst>
        </pc:spChg>
        <pc:picChg chg="add mod">
          <ac:chgData name="917737194101" userId="53c57fff476722b5" providerId="LiveId" clId="{F6AC20BD-D2CA-4278-AF61-4411AD536CA9}" dt="2024-09-20T06:16:49.591" v="228" actId="1076"/>
          <ac:picMkLst>
            <pc:docMk/>
            <pc:sldMk cId="1774491400" sldId="259"/>
            <ac:picMk id="4" creationId="{630D89AA-51A3-C2CE-8A6B-B136F42BC4FE}"/>
          </ac:picMkLst>
        </pc:picChg>
      </pc:sldChg>
      <pc:sldChg chg="addSp delSp modSp new mod ord setBg">
        <pc:chgData name="917737194101" userId="53c57fff476722b5" providerId="LiveId" clId="{F6AC20BD-D2CA-4278-AF61-4411AD536CA9}" dt="2024-09-20T07:12:06.059" v="372" actId="1076"/>
        <pc:sldMkLst>
          <pc:docMk/>
          <pc:sldMk cId="1424817083" sldId="260"/>
        </pc:sldMkLst>
        <pc:spChg chg="del">
          <ac:chgData name="917737194101" userId="53c57fff476722b5" providerId="LiveId" clId="{F6AC20BD-D2CA-4278-AF61-4411AD536CA9}" dt="2024-09-20T06:20:03.495" v="248" actId="478"/>
          <ac:spMkLst>
            <pc:docMk/>
            <pc:sldMk cId="1424817083" sldId="260"/>
            <ac:spMk id="2" creationId="{5939C6E6-4858-21DD-80D7-D81F91342359}"/>
          </ac:spMkLst>
        </pc:spChg>
        <pc:spChg chg="del">
          <ac:chgData name="917737194101" userId="53c57fff476722b5" providerId="LiveId" clId="{F6AC20BD-D2CA-4278-AF61-4411AD536CA9}" dt="2024-09-20T06:18:03.277" v="234"/>
          <ac:spMkLst>
            <pc:docMk/>
            <pc:sldMk cId="1424817083" sldId="260"/>
            <ac:spMk id="3" creationId="{C133769C-DE7B-6748-CE1B-1D3285C252BC}"/>
          </ac:spMkLst>
        </pc:spChg>
        <pc:spChg chg="add mod">
          <ac:chgData name="917737194101" userId="53c57fff476722b5" providerId="LiveId" clId="{F6AC20BD-D2CA-4278-AF61-4411AD536CA9}" dt="2024-09-20T06:20:39.264" v="252" actId="1076"/>
          <ac:spMkLst>
            <pc:docMk/>
            <pc:sldMk cId="1424817083" sldId="260"/>
            <ac:spMk id="5" creationId="{249C124D-09DC-E3BA-EDCE-252B8885D4D0}"/>
          </ac:spMkLst>
        </pc:spChg>
        <pc:spChg chg="add del mod">
          <ac:chgData name="917737194101" userId="53c57fff476722b5" providerId="LiveId" clId="{F6AC20BD-D2CA-4278-AF61-4411AD536CA9}" dt="2024-09-20T06:20:48.927" v="255"/>
          <ac:spMkLst>
            <pc:docMk/>
            <pc:sldMk cId="1424817083" sldId="260"/>
            <ac:spMk id="6" creationId="{BC49252B-6EAC-5A80-5C33-9D9A6ECF89AC}"/>
          </ac:spMkLst>
        </pc:spChg>
        <pc:spChg chg="add mod">
          <ac:chgData name="917737194101" userId="53c57fff476722b5" providerId="LiveId" clId="{F6AC20BD-D2CA-4278-AF61-4411AD536CA9}" dt="2024-09-20T06:43:49.623" v="294" actId="20577"/>
          <ac:spMkLst>
            <pc:docMk/>
            <pc:sldMk cId="1424817083" sldId="260"/>
            <ac:spMk id="8" creationId="{55FF6D59-C6CA-3DF0-5D0A-E271562EC3D6}"/>
          </ac:spMkLst>
        </pc:spChg>
        <pc:spChg chg="add mod">
          <ac:chgData name="917737194101" userId="53c57fff476722b5" providerId="LiveId" clId="{F6AC20BD-D2CA-4278-AF61-4411AD536CA9}" dt="2024-09-20T07:12:06.059" v="372" actId="1076"/>
          <ac:spMkLst>
            <pc:docMk/>
            <pc:sldMk cId="1424817083" sldId="260"/>
            <ac:spMk id="10" creationId="{43834485-8EEF-82F3-2A77-61459B4B7210}"/>
          </ac:spMkLst>
        </pc:spChg>
        <pc:picChg chg="add mod">
          <ac:chgData name="917737194101" userId="53c57fff476722b5" providerId="LiveId" clId="{F6AC20BD-D2CA-4278-AF61-4411AD536CA9}" dt="2024-09-20T06:21:18.589" v="264" actId="1076"/>
          <ac:picMkLst>
            <pc:docMk/>
            <pc:sldMk cId="1424817083" sldId="260"/>
            <ac:picMk id="4" creationId="{33689764-137E-BD85-0A95-26891CD64A98}"/>
          </ac:picMkLst>
        </pc:picChg>
        <pc:picChg chg="add mod">
          <ac:chgData name="917737194101" userId="53c57fff476722b5" providerId="LiveId" clId="{F6AC20BD-D2CA-4278-AF61-4411AD536CA9}" dt="2024-09-20T06:22:31.753" v="282" actId="14861"/>
          <ac:picMkLst>
            <pc:docMk/>
            <pc:sldMk cId="1424817083" sldId="260"/>
            <ac:picMk id="9" creationId="{52AD34FA-4947-5A51-DF14-222829B6FFA5}"/>
          </ac:picMkLst>
        </pc:picChg>
      </pc:sldChg>
      <pc:sldChg chg="addSp delSp modSp new mod">
        <pc:chgData name="917737194101" userId="53c57fff476722b5" providerId="LiveId" clId="{F6AC20BD-D2CA-4278-AF61-4411AD536CA9}" dt="2024-09-20T07:10:38.447" v="361" actId="1076"/>
        <pc:sldMkLst>
          <pc:docMk/>
          <pc:sldMk cId="2032708083" sldId="261"/>
        </pc:sldMkLst>
        <pc:spChg chg="del">
          <ac:chgData name="917737194101" userId="53c57fff476722b5" providerId="LiveId" clId="{F6AC20BD-D2CA-4278-AF61-4411AD536CA9}" dt="2024-09-20T07:06:42.215" v="314" actId="478"/>
          <ac:spMkLst>
            <pc:docMk/>
            <pc:sldMk cId="2032708083" sldId="261"/>
            <ac:spMk id="2" creationId="{333D6A2D-AD3D-71CF-87CF-1242F6E29E4A}"/>
          </ac:spMkLst>
        </pc:spChg>
        <pc:spChg chg="del">
          <ac:chgData name="917737194101" userId="53c57fff476722b5" providerId="LiveId" clId="{F6AC20BD-D2CA-4278-AF61-4411AD536CA9}" dt="2024-09-20T07:06:30.663" v="312" actId="22"/>
          <ac:spMkLst>
            <pc:docMk/>
            <pc:sldMk cId="2032708083" sldId="261"/>
            <ac:spMk id="3" creationId="{A02115FF-1DA7-D755-43B6-294F25DC9B6A}"/>
          </ac:spMkLst>
        </pc:spChg>
        <pc:spChg chg="add mod">
          <ac:chgData name="917737194101" userId="53c57fff476722b5" providerId="LiveId" clId="{F6AC20BD-D2CA-4278-AF61-4411AD536CA9}" dt="2024-09-20T07:10:38.447" v="361" actId="1076"/>
          <ac:spMkLst>
            <pc:docMk/>
            <pc:sldMk cId="2032708083" sldId="261"/>
            <ac:spMk id="6" creationId="{E8B22237-2FFC-7F7B-6EEA-CFA1E45A49ED}"/>
          </ac:spMkLst>
        </pc:spChg>
        <pc:picChg chg="add mod ord">
          <ac:chgData name="917737194101" userId="53c57fff476722b5" providerId="LiveId" clId="{F6AC20BD-D2CA-4278-AF61-4411AD536CA9}" dt="2024-09-20T07:07:06.624" v="321" actId="14100"/>
          <ac:picMkLst>
            <pc:docMk/>
            <pc:sldMk cId="2032708083" sldId="261"/>
            <ac:picMk id="5" creationId="{4C15CF20-86B0-9F53-94C6-83740B302506}"/>
          </ac:picMkLst>
        </pc:picChg>
      </pc:sldChg>
    </pc:docChg>
  </pc:docChgLst>
  <pc:docChgLst>
    <pc:chgData name="shk121amin@gmail.com" userId="53c57fff476722b5" providerId="LiveId" clId="{F6AC20BD-D2CA-4278-AF61-4411AD536CA9}"/>
    <pc:docChg chg="custSel addSld modSld sldOrd">
      <pc:chgData name="shk121amin@gmail.com" userId="53c57fff476722b5" providerId="LiveId" clId="{F6AC20BD-D2CA-4278-AF61-4411AD536CA9}" dt="2024-09-21T13:30:46.425" v="841" actId="207"/>
      <pc:docMkLst>
        <pc:docMk/>
      </pc:docMkLst>
      <pc:sldChg chg="addSp delSp modSp mod">
        <pc:chgData name="shk121amin@gmail.com" userId="53c57fff476722b5" providerId="LiveId" clId="{F6AC20BD-D2CA-4278-AF61-4411AD536CA9}" dt="2024-09-20T10:32:28.624" v="10" actId="1440"/>
        <pc:sldMkLst>
          <pc:docMk/>
          <pc:sldMk cId="2032708083" sldId="261"/>
        </pc:sldMkLst>
        <pc:spChg chg="add del mod">
          <ac:chgData name="shk121amin@gmail.com" userId="53c57fff476722b5" providerId="LiveId" clId="{F6AC20BD-D2CA-4278-AF61-4411AD536CA9}" dt="2024-09-20T10:31:46.486" v="1" actId="22"/>
          <ac:spMkLst>
            <pc:docMk/>
            <pc:sldMk cId="2032708083" sldId="261"/>
            <ac:spMk id="3" creationId="{3E0D5CC2-5141-2263-ABD2-2E38FB797280}"/>
          </ac:spMkLst>
        </pc:spChg>
        <pc:picChg chg="del">
          <ac:chgData name="shk121amin@gmail.com" userId="53c57fff476722b5" providerId="LiveId" clId="{F6AC20BD-D2CA-4278-AF61-4411AD536CA9}" dt="2024-09-20T10:31:42.361" v="0" actId="478"/>
          <ac:picMkLst>
            <pc:docMk/>
            <pc:sldMk cId="2032708083" sldId="261"/>
            <ac:picMk id="5" creationId="{4C15CF20-86B0-9F53-94C6-83740B302506}"/>
          </ac:picMkLst>
        </pc:picChg>
        <pc:picChg chg="add mod ord">
          <ac:chgData name="shk121amin@gmail.com" userId="53c57fff476722b5" providerId="LiveId" clId="{F6AC20BD-D2CA-4278-AF61-4411AD536CA9}" dt="2024-09-20T10:32:28.624" v="10" actId="1440"/>
          <ac:picMkLst>
            <pc:docMk/>
            <pc:sldMk cId="2032708083" sldId="261"/>
            <ac:picMk id="7" creationId="{E85A141B-437E-8656-5E6E-C183386BFB24}"/>
          </ac:picMkLst>
        </pc:picChg>
      </pc:sldChg>
      <pc:sldChg chg="addSp delSp modSp new mod ord setBg">
        <pc:chgData name="shk121amin@gmail.com" userId="53c57fff476722b5" providerId="LiveId" clId="{F6AC20BD-D2CA-4278-AF61-4411AD536CA9}" dt="2024-09-21T13:23:54.280" v="629" actId="207"/>
        <pc:sldMkLst>
          <pc:docMk/>
          <pc:sldMk cId="543655718" sldId="262"/>
        </pc:sldMkLst>
        <pc:spChg chg="mod">
          <ac:chgData name="shk121amin@gmail.com" userId="53c57fff476722b5" providerId="LiveId" clId="{F6AC20BD-D2CA-4278-AF61-4411AD536CA9}" dt="2024-09-21T13:22:56.883" v="593" actId="1076"/>
          <ac:spMkLst>
            <pc:docMk/>
            <pc:sldMk cId="543655718" sldId="262"/>
            <ac:spMk id="2" creationId="{109DCA03-B22B-DC9A-29A5-40BD1B42DAF3}"/>
          </ac:spMkLst>
        </pc:spChg>
        <pc:spChg chg="del">
          <ac:chgData name="shk121amin@gmail.com" userId="53c57fff476722b5" providerId="LiveId" clId="{F6AC20BD-D2CA-4278-AF61-4411AD536CA9}" dt="2024-09-21T13:17:47.924" v="21"/>
          <ac:spMkLst>
            <pc:docMk/>
            <pc:sldMk cId="543655718" sldId="262"/>
            <ac:spMk id="3" creationId="{21F340FA-7E5C-58A3-573F-4C7C35F1214E}"/>
          </ac:spMkLst>
        </pc:spChg>
        <pc:spChg chg="add mod">
          <ac:chgData name="shk121amin@gmail.com" userId="53c57fff476722b5" providerId="LiveId" clId="{F6AC20BD-D2CA-4278-AF61-4411AD536CA9}" dt="2024-09-21T13:23:54.280" v="629" actId="207"/>
          <ac:spMkLst>
            <pc:docMk/>
            <pc:sldMk cId="543655718" sldId="262"/>
            <ac:spMk id="5" creationId="{05EBBDFF-28F5-2227-1255-CAD6DDD9B41B}"/>
          </ac:spMkLst>
        </pc:spChg>
        <pc:picChg chg="add mod ord">
          <ac:chgData name="shk121amin@gmail.com" userId="53c57fff476722b5" providerId="LiveId" clId="{F6AC20BD-D2CA-4278-AF61-4411AD536CA9}" dt="2024-09-21T13:21:56.230" v="588"/>
          <ac:picMkLst>
            <pc:docMk/>
            <pc:sldMk cId="543655718" sldId="262"/>
            <ac:picMk id="4" creationId="{EDD4948C-A24B-1AAA-DAD3-E6318DA1B8F7}"/>
          </ac:picMkLst>
        </pc:picChg>
      </pc:sldChg>
      <pc:sldChg chg="addSp delSp modSp new mod setBg">
        <pc:chgData name="shk121amin@gmail.com" userId="53c57fff476722b5" providerId="LiveId" clId="{F6AC20BD-D2CA-4278-AF61-4411AD536CA9}" dt="2024-09-21T13:30:46.425" v="841" actId="207"/>
        <pc:sldMkLst>
          <pc:docMk/>
          <pc:sldMk cId="1108779053" sldId="263"/>
        </pc:sldMkLst>
        <pc:spChg chg="mod">
          <ac:chgData name="shk121amin@gmail.com" userId="53c57fff476722b5" providerId="LiveId" clId="{F6AC20BD-D2CA-4278-AF61-4411AD536CA9}" dt="2024-09-21T13:28:01.701" v="654" actId="207"/>
          <ac:spMkLst>
            <pc:docMk/>
            <pc:sldMk cId="1108779053" sldId="263"/>
            <ac:spMk id="2" creationId="{82547982-A592-924F-7B57-22CE2FD5162F}"/>
          </ac:spMkLst>
        </pc:spChg>
        <pc:spChg chg="del">
          <ac:chgData name="shk121amin@gmail.com" userId="53c57fff476722b5" providerId="LiveId" clId="{F6AC20BD-D2CA-4278-AF61-4411AD536CA9}" dt="2024-09-21T13:25:55.233" v="642"/>
          <ac:spMkLst>
            <pc:docMk/>
            <pc:sldMk cId="1108779053" sldId="263"/>
            <ac:spMk id="3" creationId="{58222237-D94A-B90B-F84E-A8DA15964F07}"/>
          </ac:spMkLst>
        </pc:spChg>
        <pc:spChg chg="add mod">
          <ac:chgData name="shk121amin@gmail.com" userId="53c57fff476722b5" providerId="LiveId" clId="{F6AC20BD-D2CA-4278-AF61-4411AD536CA9}" dt="2024-09-21T13:30:46.425" v="841" actId="207"/>
          <ac:spMkLst>
            <pc:docMk/>
            <pc:sldMk cId="1108779053" sldId="263"/>
            <ac:spMk id="5" creationId="{EC2566B1-BD0A-2FF5-DFFF-6174B1D21292}"/>
          </ac:spMkLst>
        </pc:spChg>
        <pc:picChg chg="add mod ord">
          <ac:chgData name="shk121amin@gmail.com" userId="53c57fff476722b5" providerId="LiveId" clId="{F6AC20BD-D2CA-4278-AF61-4411AD536CA9}" dt="2024-09-21T13:30:29.869" v="811" actId="29295"/>
          <ac:picMkLst>
            <pc:docMk/>
            <pc:sldMk cId="1108779053" sldId="263"/>
            <ac:picMk id="4" creationId="{BAF3BF29-91D5-83F5-26E9-06A29DF7C7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C305-E41B-7BC7-7846-D8B22005D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2D2A9-59D8-4B5B-6500-1D3CAAFB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ADAB14-7DFA-A746-9C41-C7C8D66EE6A5}"/>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5EA12C5B-E4D9-6D9A-806B-86BCD8573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71DEB-406F-CBC1-3C44-3E551D359756}"/>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403094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D6CB-7471-08DF-AE6A-74565F8899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316DFB-88E8-B646-FF32-327E3F737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726E0-57CF-9372-AC48-481F138EABA0}"/>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29457DF1-40A8-B361-92E6-0B83D2EFF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78411-381E-9A9A-8743-D1CE1539F9A3}"/>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409941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4893D-37BD-1869-BF03-274FD303DF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ADFDF-2B61-2BA3-0189-20366B34F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A22E9-67DE-78D9-3F0D-58F7251108E1}"/>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C55FC733-15E3-2ADD-47B4-C0F4A92C2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F96C9-E40F-660B-4DB9-6E7FF2497A99}"/>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7157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3891-B4B5-ECE0-0A9C-7792A373C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648574-8F79-9C97-D709-057C1F7C65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A7841-BAD3-93E5-F544-BBC500587E15}"/>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538177EF-EB0C-3C80-C958-5EAE2B197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35588-44EB-005D-736A-1466E09EDC0E}"/>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318559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5206-8AB4-B62E-D4F9-418E8DBEC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C27F0-5B53-688B-918B-1A94DE123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6F0F24-91F6-CD26-BE90-24259D4F49A9}"/>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6AC90FA7-8BCC-F42F-89B1-349033C20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13A14-5297-C891-9EC5-D9459089D11F}"/>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254710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6D39-8CCD-D28A-0037-3DCF79CC7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65228-1504-0520-727C-A68E5EF10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187EC4-16FC-2F07-D8BB-DBFB322B8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C6E199-3986-1FF6-7D91-C01301091446}"/>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6" name="Footer Placeholder 5">
            <a:extLst>
              <a:ext uri="{FF2B5EF4-FFF2-40B4-BE49-F238E27FC236}">
                <a16:creationId xmlns:a16="http://schemas.microsoft.com/office/drawing/2014/main" id="{50D41C4A-F173-7E20-DDFF-B454A1BB4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C03B2-E9A9-2164-54AF-9C277BC9D2AC}"/>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55708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073D-A8C7-7FF9-02BA-1AF2004E76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C13EF-03D0-3338-2A93-69F4B4B8B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1284B-CE45-A159-EA52-AA428EAF5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55322B-7CCA-71AA-748A-2B71283EE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66B5D-C2AF-FC42-0D63-15A635827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423150-D3B8-D4E0-6F07-B3B69E3A929F}"/>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8" name="Footer Placeholder 7">
            <a:extLst>
              <a:ext uri="{FF2B5EF4-FFF2-40B4-BE49-F238E27FC236}">
                <a16:creationId xmlns:a16="http://schemas.microsoft.com/office/drawing/2014/main" id="{567990DC-BAE4-CF8B-6372-67874ED505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101AC6-3D08-891E-19D8-EE5013A21C4F}"/>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231564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2B9E-0813-C986-CED9-5ACE46194A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0CE215-A123-38FC-74D5-EFF296A6BD15}"/>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4" name="Footer Placeholder 3">
            <a:extLst>
              <a:ext uri="{FF2B5EF4-FFF2-40B4-BE49-F238E27FC236}">
                <a16:creationId xmlns:a16="http://schemas.microsoft.com/office/drawing/2014/main" id="{EE538680-E23C-6779-488E-BEFC1D9B04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938590-C96C-93E2-75B3-C672117953E7}"/>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224274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71A05-6BF7-6343-D370-D7FD5764147F}"/>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3" name="Footer Placeholder 2">
            <a:extLst>
              <a:ext uri="{FF2B5EF4-FFF2-40B4-BE49-F238E27FC236}">
                <a16:creationId xmlns:a16="http://schemas.microsoft.com/office/drawing/2014/main" id="{8CB03A5F-4875-8466-894D-C3C3EB732A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D836D-56E9-C480-7454-8FADB659D086}"/>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420363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8FCA-845D-2AF0-0ED9-BB3368675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790D2B-2FAF-A9AB-2705-AE5BBE83D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5BADB4-72FB-2976-2631-54632B5B8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FBE76-85A9-EA67-ADBB-4B734A77DC92}"/>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6" name="Footer Placeholder 5">
            <a:extLst>
              <a:ext uri="{FF2B5EF4-FFF2-40B4-BE49-F238E27FC236}">
                <a16:creationId xmlns:a16="http://schemas.microsoft.com/office/drawing/2014/main" id="{55008549-67E1-7AC8-D361-8EDFCF982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87B8E-744D-36A5-FC07-F5EAB7A73E2D}"/>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20528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A169-B3CE-211D-6876-893C0D413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C24173-BA7D-E55F-DF6E-238F5C9B6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2EC0D2-F0BF-B280-ACC0-89190BE6E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0B31B-F42E-44C5-0CA2-6E68CFD382C2}"/>
              </a:ext>
            </a:extLst>
          </p:cNvPr>
          <p:cNvSpPr>
            <a:spLocks noGrp="1"/>
          </p:cNvSpPr>
          <p:nvPr>
            <p:ph type="dt" sz="half" idx="10"/>
          </p:nvPr>
        </p:nvSpPr>
        <p:spPr/>
        <p:txBody>
          <a:bodyPr/>
          <a:lstStyle/>
          <a:p>
            <a:fld id="{082F71DC-7073-4E17-8C1C-DBD66290D7CA}" type="datetimeFigureOut">
              <a:rPr lang="en-IN" smtClean="0"/>
              <a:t>21-09-2024</a:t>
            </a:fld>
            <a:endParaRPr lang="en-IN"/>
          </a:p>
        </p:txBody>
      </p:sp>
      <p:sp>
        <p:nvSpPr>
          <p:cNvPr id="6" name="Footer Placeholder 5">
            <a:extLst>
              <a:ext uri="{FF2B5EF4-FFF2-40B4-BE49-F238E27FC236}">
                <a16:creationId xmlns:a16="http://schemas.microsoft.com/office/drawing/2014/main" id="{B1E402F2-CB7D-7C81-2126-3E2B9ACA6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B232FF-67C1-2847-0A2F-AD40786DE1B3}"/>
              </a:ext>
            </a:extLst>
          </p:cNvPr>
          <p:cNvSpPr>
            <a:spLocks noGrp="1"/>
          </p:cNvSpPr>
          <p:nvPr>
            <p:ph type="sldNum" sz="quarter" idx="12"/>
          </p:nvPr>
        </p:nvSpPr>
        <p:spPr/>
        <p:txBody>
          <a:bodyPr/>
          <a:lstStyle/>
          <a:p>
            <a:fld id="{985CD090-BB8F-4487-9523-66CD8499043F}" type="slidenum">
              <a:rPr lang="en-IN" smtClean="0"/>
              <a:t>‹#›</a:t>
            </a:fld>
            <a:endParaRPr lang="en-IN"/>
          </a:p>
        </p:txBody>
      </p:sp>
    </p:spTree>
    <p:extLst>
      <p:ext uri="{BB962C8B-B14F-4D97-AF65-F5344CB8AC3E}">
        <p14:creationId xmlns:p14="http://schemas.microsoft.com/office/powerpoint/2010/main" val="71573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BB2DC3-3184-5269-93F7-F6F90C028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EEB1AA-BBE7-67D0-E0FD-60A7906AC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29DC4-B25B-B87D-47D8-99AE98765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F71DC-7073-4E17-8C1C-DBD66290D7CA}" type="datetimeFigureOut">
              <a:rPr lang="en-IN" smtClean="0"/>
              <a:t>21-09-2024</a:t>
            </a:fld>
            <a:endParaRPr lang="en-IN"/>
          </a:p>
        </p:txBody>
      </p:sp>
      <p:sp>
        <p:nvSpPr>
          <p:cNvPr id="5" name="Footer Placeholder 4">
            <a:extLst>
              <a:ext uri="{FF2B5EF4-FFF2-40B4-BE49-F238E27FC236}">
                <a16:creationId xmlns:a16="http://schemas.microsoft.com/office/drawing/2014/main" id="{06170D82-DBDF-3545-8099-1029BBA30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4322EC-C8F2-18A8-9681-6F2935B31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CD090-BB8F-4487-9523-66CD8499043F}" type="slidenum">
              <a:rPr lang="en-IN" smtClean="0"/>
              <a:t>‹#›</a:t>
            </a:fld>
            <a:endParaRPr lang="en-IN"/>
          </a:p>
        </p:txBody>
      </p:sp>
    </p:spTree>
    <p:extLst>
      <p:ext uri="{BB962C8B-B14F-4D97-AF65-F5344CB8AC3E}">
        <p14:creationId xmlns:p14="http://schemas.microsoft.com/office/powerpoint/2010/main" val="395054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thium_metal_batter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07B5DA-1FC0-1659-4D00-BCC8378E11FD}"/>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37201E7-CCD9-0D59-256D-3C032F5B6430}"/>
              </a:ext>
            </a:extLst>
          </p:cNvPr>
          <p:cNvSpPr/>
          <p:nvPr/>
        </p:nvSpPr>
        <p:spPr>
          <a:xfrm>
            <a:off x="7315200" y="3994303"/>
            <a:ext cx="4876800" cy="909157"/>
          </a:xfrm>
          <a:prstGeom prst="rect">
            <a:avLst/>
          </a:prstGeom>
          <a:blipFill>
            <a:blip r:embed="rId3"/>
            <a:tile tx="0" ty="0" sx="100000" sy="100000" flip="none" algn="tl"/>
          </a:blipFill>
        </p:spPr>
        <p:style>
          <a:lnRef idx="2">
            <a:schemeClr val="accent1">
              <a:shade val="15000"/>
            </a:schemeClr>
          </a:lnRef>
          <a:fillRef idx="1003">
            <a:schemeClr val="dk1"/>
          </a:fillRef>
          <a:effectRef idx="0">
            <a:schemeClr val="accent1"/>
          </a:effectRef>
          <a:fontRef idx="minor">
            <a:schemeClr val="lt1"/>
          </a:fontRef>
        </p:style>
        <p:txBody>
          <a:bodyPr rtlCol="0" anchor="ctr"/>
          <a:lstStyle/>
          <a:p>
            <a:pPr algn="ctr"/>
            <a:endParaRPr lang="en-IN" dirty="0">
              <a:solidFill>
                <a:srgbClr val="00B0F0"/>
              </a:solidFill>
            </a:endParaRPr>
          </a:p>
        </p:txBody>
      </p:sp>
      <p:sp>
        <p:nvSpPr>
          <p:cNvPr id="2" name="Title 1">
            <a:extLst>
              <a:ext uri="{FF2B5EF4-FFF2-40B4-BE49-F238E27FC236}">
                <a16:creationId xmlns:a16="http://schemas.microsoft.com/office/drawing/2014/main" id="{371DC6B7-50F4-F205-4A04-678FF6389CE8}"/>
              </a:ext>
            </a:extLst>
          </p:cNvPr>
          <p:cNvSpPr>
            <a:spLocks noGrp="1"/>
          </p:cNvSpPr>
          <p:nvPr>
            <p:ph type="ctrTitle"/>
          </p:nvPr>
        </p:nvSpPr>
        <p:spPr>
          <a:xfrm>
            <a:off x="4146620" y="924449"/>
            <a:ext cx="9144000" cy="1484670"/>
          </a:xfrm>
        </p:spPr>
        <p:txBody>
          <a:bodyPr anchor="t">
            <a:normAutofit fontScale="90000"/>
          </a:bodyPr>
          <a:lstStyle/>
          <a:p>
            <a:r>
              <a:rPr lang="en-IN" b="1" i="1" u="sng" dirty="0">
                <a:solidFill>
                  <a:srgbClr val="C00000"/>
                </a:solidFill>
                <a:latin typeface="Bodoni MT" panose="02070603080606020203" pitchFamily="18" charset="0"/>
              </a:rPr>
              <a:t>Smartphone Battery Failure Analysis</a:t>
            </a:r>
            <a:br>
              <a:rPr lang="en-IN" b="1" i="0" dirty="0">
                <a:solidFill>
                  <a:srgbClr val="111111"/>
                </a:solidFill>
                <a:effectLst/>
                <a:latin typeface="-apple-system"/>
              </a:rPr>
            </a:br>
            <a:endParaRPr lang="en-IN" dirty="0"/>
          </a:p>
        </p:txBody>
      </p:sp>
      <p:sp>
        <p:nvSpPr>
          <p:cNvPr id="3" name="Subtitle 2">
            <a:extLst>
              <a:ext uri="{FF2B5EF4-FFF2-40B4-BE49-F238E27FC236}">
                <a16:creationId xmlns:a16="http://schemas.microsoft.com/office/drawing/2014/main" id="{EDCE66B0-24BD-C828-E1ED-41AA1A2B6349}"/>
              </a:ext>
            </a:extLst>
          </p:cNvPr>
          <p:cNvSpPr>
            <a:spLocks noGrp="1"/>
          </p:cNvSpPr>
          <p:nvPr>
            <p:ph type="subTitle" idx="1"/>
          </p:nvPr>
        </p:nvSpPr>
        <p:spPr>
          <a:xfrm>
            <a:off x="7285703" y="4089159"/>
            <a:ext cx="4906297" cy="831766"/>
          </a:xfrm>
          <a:effectLst>
            <a:outerShdw sx="1000" sy="1000" algn="ctr" rotWithShape="0">
              <a:srgbClr val="000000">
                <a:alpha val="2000"/>
              </a:srgbClr>
            </a:outerShdw>
            <a:reflection blurRad="6350" stA="76000" endPos="0" dir="5400000" sy="-100000" algn="bl" rotWithShape="0"/>
          </a:effectLst>
        </p:spPr>
        <p:txBody>
          <a:bodyPr>
            <a:spAutoFit/>
          </a:bodyPr>
          <a:lstStyle/>
          <a:p>
            <a:pPr algn="l"/>
            <a:r>
              <a:rPr lang="en-IN" b="0" i="0" dirty="0">
                <a:solidFill>
                  <a:schemeClr val="bg1"/>
                </a:solidFill>
                <a:effectLst/>
                <a:latin typeface="-apple-system"/>
              </a:rPr>
              <a:t>Understanding Causes and Solutions</a:t>
            </a:r>
            <a:endParaRPr lang="en-US" b="1" i="1" u="sng" dirty="0">
              <a:solidFill>
                <a:schemeClr val="bg1"/>
              </a:solidFill>
              <a:effectLst>
                <a:glow rad="139700">
                  <a:schemeClr val="bg1">
                    <a:lumMod val="95000"/>
                    <a:alpha val="40000"/>
                  </a:schemeClr>
                </a:glow>
                <a:reflection endPos="0" dir="5400000" sy="-100000" algn="bl" rotWithShape="0"/>
              </a:effectLst>
              <a:latin typeface="Aptos Display" panose="020B0004020202020204" pitchFamily="34" charset="0"/>
            </a:endParaRPr>
          </a:p>
          <a:p>
            <a:pPr algn="r"/>
            <a:r>
              <a:rPr lang="en-US" sz="2000" b="1" i="1" u="sng" dirty="0">
                <a:solidFill>
                  <a:schemeClr val="bg1"/>
                </a:solidFill>
                <a:effectLst>
                  <a:glow rad="139700">
                    <a:schemeClr val="bg1">
                      <a:lumMod val="95000"/>
                      <a:alpha val="40000"/>
                    </a:schemeClr>
                  </a:glow>
                  <a:reflection endPos="0" dir="5400000" sy="-100000" algn="bl" rotWithShape="0"/>
                </a:effectLst>
                <a:latin typeface="Aptos Display" panose="020B0004020202020204" pitchFamily="34" charset="0"/>
              </a:rPr>
              <a:t>TEAM : - NEXGEN</a:t>
            </a:r>
            <a:endParaRPr lang="en-IN" sz="2000" b="1" i="1" u="sng" dirty="0">
              <a:solidFill>
                <a:schemeClr val="bg1"/>
              </a:solidFill>
              <a:effectLst>
                <a:glow rad="139700">
                  <a:schemeClr val="bg1">
                    <a:lumMod val="95000"/>
                    <a:alpha val="40000"/>
                  </a:schemeClr>
                </a:glow>
                <a:reflection endPos="0" dir="5400000" sy="-100000" algn="bl" rotWithShape="0"/>
              </a:effectLst>
              <a:latin typeface="Aptos Display" panose="020B0004020202020204" pitchFamily="34" charset="0"/>
            </a:endParaRPr>
          </a:p>
        </p:txBody>
      </p:sp>
    </p:spTree>
    <p:extLst>
      <p:ext uri="{BB962C8B-B14F-4D97-AF65-F5344CB8AC3E}">
        <p14:creationId xmlns:p14="http://schemas.microsoft.com/office/powerpoint/2010/main" val="74728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CA9A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431C6F-4F66-1AC8-9C7F-9779C0B93DA4}"/>
              </a:ext>
            </a:extLst>
          </p:cNvPr>
          <p:cNvPicPr>
            <a:picLocks noChangeAspect="1"/>
          </p:cNvPicPr>
          <p:nvPr/>
        </p:nvPicPr>
        <p:blipFill>
          <a:blip r:embed="rId2"/>
          <a:stretch>
            <a:fillRect/>
          </a:stretch>
        </p:blipFill>
        <p:spPr>
          <a:xfrm>
            <a:off x="8264627" y="1450207"/>
            <a:ext cx="4150178" cy="4677082"/>
          </a:xfrm>
          <a:prstGeom prst="rect">
            <a:avLst/>
          </a:prstGeom>
        </p:spPr>
      </p:pic>
      <p:sp>
        <p:nvSpPr>
          <p:cNvPr id="2" name="Title 1">
            <a:extLst>
              <a:ext uri="{FF2B5EF4-FFF2-40B4-BE49-F238E27FC236}">
                <a16:creationId xmlns:a16="http://schemas.microsoft.com/office/drawing/2014/main" id="{E063B902-7C41-E78B-4D88-8E67A4180AE8}"/>
              </a:ext>
            </a:extLst>
          </p:cNvPr>
          <p:cNvSpPr>
            <a:spLocks noGrp="1"/>
          </p:cNvSpPr>
          <p:nvPr>
            <p:ph type="title"/>
          </p:nvPr>
        </p:nvSpPr>
        <p:spPr>
          <a:xfrm>
            <a:off x="0" y="1"/>
            <a:ext cx="12192000" cy="1238864"/>
          </a:xfrm>
        </p:spPr>
        <p:txBody>
          <a:bodyPr anchor="t">
            <a:normAutofit fontScale="90000"/>
          </a:bodyPr>
          <a:lstStyle/>
          <a:p>
            <a:r>
              <a:rPr lang="en-US" sz="4000" b="1" i="0" dirty="0">
                <a:solidFill>
                  <a:srgbClr val="111111"/>
                </a:solidFill>
                <a:effectLst/>
                <a:latin typeface="-apple-system"/>
              </a:rPr>
              <a:t>Introduction to Smartphone Battery Failure Analysis:-</a:t>
            </a:r>
            <a:br>
              <a:rPr lang="en-US" b="1" i="0" dirty="0">
                <a:solidFill>
                  <a:srgbClr val="111111"/>
                </a:solidFill>
                <a:effectLst/>
                <a:latin typeface="-apple-system"/>
              </a:rPr>
            </a:br>
            <a:br>
              <a:rPr lang="en-IN" b="1"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F7CF10C9-D579-5E48-9D48-00BDBD192FE1}"/>
              </a:ext>
            </a:extLst>
          </p:cNvPr>
          <p:cNvSpPr>
            <a:spLocks noGrp="1"/>
          </p:cNvSpPr>
          <p:nvPr>
            <p:ph idx="1"/>
          </p:nvPr>
        </p:nvSpPr>
        <p:spPr>
          <a:xfrm>
            <a:off x="0" y="1238865"/>
            <a:ext cx="9507794" cy="4817806"/>
          </a:xfrm>
        </p:spPr>
        <p:txBody>
          <a:bodyPr>
            <a:normAutofit lnSpcReduction="10000"/>
          </a:bodyPr>
          <a:lstStyle/>
          <a:p>
            <a:pPr marL="0" indent="0" algn="l">
              <a:buNone/>
            </a:pPr>
            <a:r>
              <a:rPr lang="en-US" b="0" i="0" dirty="0">
                <a:solidFill>
                  <a:srgbClr val="111111"/>
                </a:solidFill>
                <a:effectLst/>
                <a:latin typeface="-apple-system"/>
              </a:rPr>
              <a:t>Smartphone batteries are essential for the functionality of our devices, but they can sometimes fail, causing inconvenience and potential safety hazards. This analysis aims to understand why these failures happen and how we can prevent them.</a:t>
            </a:r>
          </a:p>
          <a:p>
            <a:pPr marL="0" indent="0" algn="l">
              <a:buNone/>
            </a:pPr>
            <a:endParaRPr lang="en-US" b="0" i="0" dirty="0">
              <a:solidFill>
                <a:srgbClr val="111111"/>
              </a:solidFill>
              <a:effectLst/>
              <a:latin typeface="-apple-system"/>
            </a:endParaRPr>
          </a:p>
          <a:p>
            <a:pPr algn="l"/>
            <a:r>
              <a:rPr lang="en-US" b="1" i="0" dirty="0">
                <a:solidFill>
                  <a:srgbClr val="111111"/>
                </a:solidFill>
                <a:effectLst/>
                <a:latin typeface="-apple-system"/>
              </a:rPr>
              <a:t>Objective</a:t>
            </a:r>
            <a:r>
              <a:rPr lang="en-US" b="0" i="0" dirty="0">
                <a:solidFill>
                  <a:srgbClr val="111111"/>
                </a:solidFill>
                <a:effectLst/>
                <a:latin typeface="-apple-system"/>
              </a:rPr>
              <a:t>: To identify the causes of smartphone battery failures and propose solutions to improve battery reliability and safety.</a:t>
            </a:r>
          </a:p>
          <a:p>
            <a:pPr algn="l"/>
            <a:endParaRPr lang="en-US" b="0" i="0" dirty="0">
              <a:solidFill>
                <a:srgbClr val="111111"/>
              </a:solidFill>
              <a:effectLst/>
              <a:latin typeface="-apple-system"/>
            </a:endParaRPr>
          </a:p>
          <a:p>
            <a:pPr algn="l"/>
            <a:r>
              <a:rPr lang="en-US" b="1" i="0" dirty="0">
                <a:solidFill>
                  <a:srgbClr val="111111"/>
                </a:solidFill>
                <a:effectLst/>
                <a:latin typeface="-apple-system"/>
              </a:rPr>
              <a:t>Scope</a:t>
            </a:r>
            <a:r>
              <a:rPr lang="en-US" b="0" i="0" dirty="0">
                <a:solidFill>
                  <a:srgbClr val="111111"/>
                </a:solidFill>
                <a:effectLst/>
                <a:latin typeface="-apple-system"/>
              </a:rPr>
              <a:t>: Focus on lithium-ion batteries, commonly used in smartphones, and explore factors like manufacturing defects, improper usage, and environmental conditions.</a:t>
            </a:r>
          </a:p>
          <a:p>
            <a:endParaRPr lang="en-IN" dirty="0"/>
          </a:p>
        </p:txBody>
      </p:sp>
    </p:spTree>
    <p:extLst>
      <p:ext uri="{BB962C8B-B14F-4D97-AF65-F5344CB8AC3E}">
        <p14:creationId xmlns:p14="http://schemas.microsoft.com/office/powerpoint/2010/main" val="240404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CA9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BCC2-5894-36CA-9CB9-3A58252C6B76}"/>
              </a:ext>
            </a:extLst>
          </p:cNvPr>
          <p:cNvSpPr>
            <a:spLocks noGrp="1"/>
          </p:cNvSpPr>
          <p:nvPr>
            <p:ph type="title"/>
          </p:nvPr>
        </p:nvSpPr>
        <p:spPr>
          <a:xfrm>
            <a:off x="405579" y="286467"/>
            <a:ext cx="7430729" cy="716423"/>
          </a:xfrm>
          <a:solidFill>
            <a:srgbClr val="CC0000"/>
          </a:solidFill>
        </p:spPr>
        <p:txBody>
          <a:bodyPr anchor="t">
            <a:normAutofit fontScale="90000"/>
          </a:bodyPr>
          <a:lstStyle/>
          <a:p>
            <a:r>
              <a:rPr lang="en-IN" b="1" i="0" dirty="0">
                <a:solidFill>
                  <a:srgbClr val="111111"/>
                </a:solidFill>
                <a:effectLst/>
                <a:latin typeface="-apple-system"/>
              </a:rPr>
              <a:t>Lithium-Ion Battery:</a:t>
            </a:r>
            <a:br>
              <a:rPr lang="en-IN" b="1" i="0" dirty="0">
                <a:solidFill>
                  <a:srgbClr val="111111"/>
                </a:solidFill>
                <a:effectLst/>
                <a:latin typeface="-apple-system"/>
              </a:rPr>
            </a:br>
            <a:endParaRPr lang="en-IN" dirty="0"/>
          </a:p>
        </p:txBody>
      </p:sp>
      <p:pic>
        <p:nvPicPr>
          <p:cNvPr id="4" name="Content Placeholder 3">
            <a:extLst>
              <a:ext uri="{FF2B5EF4-FFF2-40B4-BE49-F238E27FC236}">
                <a16:creationId xmlns:a16="http://schemas.microsoft.com/office/drawing/2014/main" id="{630D89AA-51A3-C2CE-8A6B-B136F42BC4FE}"/>
              </a:ext>
            </a:extLst>
          </p:cNvPr>
          <p:cNvPicPr>
            <a:picLocks noGrp="1" noChangeAspect="1"/>
          </p:cNvPicPr>
          <p:nvPr>
            <p:ph idx="1"/>
          </p:nvPr>
        </p:nvPicPr>
        <p:blipFill>
          <a:blip r:embed="rId2"/>
          <a:stretch>
            <a:fillRect/>
          </a:stretch>
        </p:blipFill>
        <p:spPr>
          <a:xfrm>
            <a:off x="7444093" y="1573161"/>
            <a:ext cx="4424940" cy="2481480"/>
          </a:xfrm>
          <a:prstGeom prst="rect">
            <a:avLst/>
          </a:prstGeom>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39700">
              <a:srgbClr val="A4D8C2">
                <a:alpha val="40000"/>
              </a:srgbClr>
            </a:glow>
          </a:effectLst>
          <a:scene3d>
            <a:camera prst="orthographicFront">
              <a:rot lat="0" lon="21599974" rev="0"/>
            </a:camera>
            <a:lightRig rig="threePt" dir="t"/>
          </a:scene3d>
          <a:sp3d prstMaterial="matte">
            <a:bevelT/>
          </a:sp3d>
        </p:spPr>
      </p:pic>
      <p:sp>
        <p:nvSpPr>
          <p:cNvPr id="5" name="TextBox 4">
            <a:extLst>
              <a:ext uri="{FF2B5EF4-FFF2-40B4-BE49-F238E27FC236}">
                <a16:creationId xmlns:a16="http://schemas.microsoft.com/office/drawing/2014/main" id="{A738CDD5-297F-B6CE-4C79-DC356B0878E7}"/>
              </a:ext>
            </a:extLst>
          </p:cNvPr>
          <p:cNvSpPr txBox="1"/>
          <p:nvPr/>
        </p:nvSpPr>
        <p:spPr>
          <a:xfrm>
            <a:off x="324465" y="1573161"/>
            <a:ext cx="7119628" cy="1569660"/>
          </a:xfrm>
          <a:prstGeom prst="rect">
            <a:avLst/>
          </a:prstGeom>
          <a:solidFill>
            <a:schemeClr val="tx1">
              <a:lumMod val="50000"/>
              <a:lumOff val="50000"/>
            </a:schemeClr>
          </a:solidFill>
        </p:spPr>
        <p:txBody>
          <a:bodyPr wrap="square" rtlCol="0">
            <a:spAutoFit/>
          </a:bodyPr>
          <a:lstStyle/>
          <a:p>
            <a:pPr algn="l"/>
            <a:r>
              <a:rPr lang="en-US" sz="2400" b="1" i="0" dirty="0">
                <a:solidFill>
                  <a:srgbClr val="111111"/>
                </a:solidFill>
                <a:effectLst/>
                <a:latin typeface="-apple-system"/>
              </a:rPr>
              <a:t>What is it?</a:t>
            </a:r>
            <a:r>
              <a:rPr lang="en-US" sz="2400" b="0" i="0" dirty="0">
                <a:solidFill>
                  <a:srgbClr val="111111"/>
                </a:solidFill>
                <a:effectLst/>
                <a:latin typeface="-apple-system"/>
              </a:rPr>
              <a:t> A lithium-ion (Li-ion) battery is a rechargeable battery commonly used in smartphones, laptops, and electric vehicles due to its high energy density and long lifespan.</a:t>
            </a:r>
            <a:endParaRPr lang="en-US" sz="2400" b="1" i="0" dirty="0">
              <a:solidFill>
                <a:srgbClr val="111111"/>
              </a:solidFill>
              <a:effectLst/>
              <a:latin typeface="-apple-system"/>
            </a:endParaRPr>
          </a:p>
        </p:txBody>
      </p:sp>
      <p:sp>
        <p:nvSpPr>
          <p:cNvPr id="6" name="TextBox 5">
            <a:extLst>
              <a:ext uri="{FF2B5EF4-FFF2-40B4-BE49-F238E27FC236}">
                <a16:creationId xmlns:a16="http://schemas.microsoft.com/office/drawing/2014/main" id="{72D23225-2566-746C-C89D-1923AC3199F0}"/>
              </a:ext>
            </a:extLst>
          </p:cNvPr>
          <p:cNvSpPr txBox="1"/>
          <p:nvPr/>
        </p:nvSpPr>
        <p:spPr>
          <a:xfrm>
            <a:off x="322967" y="3345847"/>
            <a:ext cx="6793937" cy="1938992"/>
          </a:xfrm>
          <a:prstGeom prst="rect">
            <a:avLst/>
          </a:prstGeom>
          <a:noFill/>
        </p:spPr>
        <p:txBody>
          <a:bodyPr wrap="square" rtlCol="0">
            <a:spAutoFit/>
          </a:bodyPr>
          <a:lstStyle/>
          <a:p>
            <a:pPr algn="l"/>
            <a:r>
              <a:rPr lang="en-US" sz="2400" b="1" i="0">
                <a:solidFill>
                  <a:srgbClr val="111111"/>
                </a:solidFill>
                <a:effectLst/>
                <a:latin typeface="-apple-system"/>
              </a:rPr>
              <a:t>Key Components:</a:t>
            </a:r>
            <a:endParaRPr lang="en-US" sz="2400" b="0" i="0">
              <a:solidFill>
                <a:srgbClr val="111111"/>
              </a:solidFill>
              <a:effectLst/>
              <a:latin typeface="-apple-system"/>
            </a:endParaRPr>
          </a:p>
          <a:p>
            <a:pPr algn="l">
              <a:buFont typeface="Arial" panose="020B0604020202020204" pitchFamily="34" charset="0"/>
              <a:buChar char="•"/>
            </a:pPr>
            <a:r>
              <a:rPr lang="en-US" sz="2400" b="1" i="0">
                <a:solidFill>
                  <a:srgbClr val="111111"/>
                </a:solidFill>
                <a:effectLst/>
                <a:latin typeface="-apple-system"/>
              </a:rPr>
              <a:t>Anode</a:t>
            </a:r>
            <a:r>
              <a:rPr lang="en-US" sz="2400" b="0" i="0">
                <a:solidFill>
                  <a:srgbClr val="111111"/>
                </a:solidFill>
                <a:effectLst/>
                <a:latin typeface="-apple-system"/>
              </a:rPr>
              <a:t>: Stores lithium ions.</a:t>
            </a:r>
          </a:p>
          <a:p>
            <a:pPr algn="l">
              <a:buFont typeface="Arial" panose="020B0604020202020204" pitchFamily="34" charset="0"/>
              <a:buChar char="•"/>
            </a:pPr>
            <a:r>
              <a:rPr lang="en-US" sz="2400" b="1" i="0">
                <a:solidFill>
                  <a:srgbClr val="111111"/>
                </a:solidFill>
                <a:effectLst/>
                <a:latin typeface="-apple-system"/>
              </a:rPr>
              <a:t>Cathode</a:t>
            </a:r>
            <a:r>
              <a:rPr lang="en-US" sz="2400" b="0" i="0">
                <a:solidFill>
                  <a:srgbClr val="111111"/>
                </a:solidFill>
                <a:effectLst/>
                <a:latin typeface="-apple-system"/>
              </a:rPr>
              <a:t>: Releases lithium ions.</a:t>
            </a:r>
          </a:p>
          <a:p>
            <a:pPr algn="l">
              <a:buFont typeface="Arial" panose="020B0604020202020204" pitchFamily="34" charset="0"/>
              <a:buChar char="•"/>
            </a:pPr>
            <a:r>
              <a:rPr lang="en-US" sz="2400" b="1" i="0">
                <a:solidFill>
                  <a:srgbClr val="111111"/>
                </a:solidFill>
                <a:effectLst/>
                <a:latin typeface="-apple-system"/>
              </a:rPr>
              <a:t>Electrolyte</a:t>
            </a:r>
            <a:r>
              <a:rPr lang="en-US" sz="2400" b="0" i="0">
                <a:solidFill>
                  <a:srgbClr val="111111"/>
                </a:solidFill>
                <a:effectLst/>
                <a:latin typeface="-apple-system"/>
              </a:rPr>
              <a:t>: Allows ion movement.</a:t>
            </a:r>
          </a:p>
          <a:p>
            <a:pPr algn="l">
              <a:buFont typeface="Arial" panose="020B0604020202020204" pitchFamily="34" charset="0"/>
              <a:buChar char="•"/>
            </a:pPr>
            <a:r>
              <a:rPr lang="en-US" sz="2400" b="1" i="0">
                <a:solidFill>
                  <a:srgbClr val="111111"/>
                </a:solidFill>
                <a:effectLst/>
                <a:latin typeface="-apple-system"/>
              </a:rPr>
              <a:t>Separator</a:t>
            </a:r>
            <a:r>
              <a:rPr lang="en-US" sz="2400" b="0" i="0">
                <a:solidFill>
                  <a:srgbClr val="111111"/>
                </a:solidFill>
                <a:effectLst/>
                <a:latin typeface="-apple-system"/>
              </a:rPr>
              <a:t>: Prevents short circuits</a:t>
            </a:r>
            <a:endParaRPr lang="en-IN" sz="2400" dirty="0"/>
          </a:p>
        </p:txBody>
      </p:sp>
      <p:sp>
        <p:nvSpPr>
          <p:cNvPr id="7" name="TextBox 6">
            <a:extLst>
              <a:ext uri="{FF2B5EF4-FFF2-40B4-BE49-F238E27FC236}">
                <a16:creationId xmlns:a16="http://schemas.microsoft.com/office/drawing/2014/main" id="{A7E74E7A-2480-E84B-C187-73B796C8FDC0}"/>
              </a:ext>
            </a:extLst>
          </p:cNvPr>
          <p:cNvSpPr txBox="1"/>
          <p:nvPr/>
        </p:nvSpPr>
        <p:spPr>
          <a:xfrm>
            <a:off x="3776011" y="5487865"/>
            <a:ext cx="8426245" cy="707886"/>
          </a:xfrm>
          <a:prstGeom prst="rect">
            <a:avLst/>
          </a:prstGeom>
          <a:solidFill>
            <a:schemeClr val="tx2">
              <a:lumMod val="20000"/>
              <a:lumOff val="80000"/>
            </a:schemeClr>
          </a:solidFill>
        </p:spPr>
        <p:txBody>
          <a:bodyPr wrap="square" rtlCol="0">
            <a:spAutoFit/>
          </a:bodyPr>
          <a:lstStyle/>
          <a:p>
            <a:r>
              <a:rPr lang="en-US" sz="2000" b="1" i="0" dirty="0">
                <a:solidFill>
                  <a:srgbClr val="111111"/>
                </a:solidFill>
                <a:effectLst/>
                <a:latin typeface="-apple-system"/>
              </a:rPr>
              <a:t>How It Works:</a:t>
            </a:r>
            <a:r>
              <a:rPr lang="en-US" sz="2000" b="0" i="0" dirty="0">
                <a:solidFill>
                  <a:srgbClr val="111111"/>
                </a:solidFill>
                <a:effectLst/>
                <a:latin typeface="-apple-system"/>
              </a:rPr>
              <a:t> Lithium ions move between the anode and cathode to generate electricity</a:t>
            </a:r>
            <a:r>
              <a:rPr lang="en-US" b="0" i="0" dirty="0">
                <a:solidFill>
                  <a:srgbClr val="111111"/>
                </a:solidFill>
                <a:effectLst/>
                <a:latin typeface="-apple-system"/>
              </a:rPr>
              <a:t>.</a:t>
            </a:r>
            <a:endParaRPr lang="en-IN" dirty="0"/>
          </a:p>
        </p:txBody>
      </p:sp>
    </p:spTree>
    <p:extLst>
      <p:ext uri="{BB962C8B-B14F-4D97-AF65-F5344CB8AC3E}">
        <p14:creationId xmlns:p14="http://schemas.microsoft.com/office/powerpoint/2010/main" val="177449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CA9AA"/>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689764-137E-BD85-0A95-26891CD64A98}"/>
              </a:ext>
            </a:extLst>
          </p:cNvPr>
          <p:cNvPicPr>
            <a:picLocks noGrp="1" noChangeAspect="1"/>
          </p:cNvPicPr>
          <p:nvPr>
            <p:ph idx="1"/>
          </p:nvPr>
        </p:nvPicPr>
        <p:blipFill>
          <a:blip r:embed="rId2"/>
          <a:stretch>
            <a:fillRect/>
          </a:stretch>
        </p:blipFill>
        <p:spPr>
          <a:xfrm>
            <a:off x="780802" y="3510226"/>
            <a:ext cx="3673904" cy="2204884"/>
          </a:xfrm>
          <a:prstGeom prst="rect">
            <a:avLst/>
          </a:prstGeom>
        </p:spPr>
      </p:pic>
      <p:sp>
        <p:nvSpPr>
          <p:cNvPr id="5" name="TextBox 4">
            <a:extLst>
              <a:ext uri="{FF2B5EF4-FFF2-40B4-BE49-F238E27FC236}">
                <a16:creationId xmlns:a16="http://schemas.microsoft.com/office/drawing/2014/main" id="{249C124D-09DC-E3BA-EDCE-252B8885D4D0}"/>
              </a:ext>
            </a:extLst>
          </p:cNvPr>
          <p:cNvSpPr txBox="1"/>
          <p:nvPr/>
        </p:nvSpPr>
        <p:spPr>
          <a:xfrm>
            <a:off x="462116" y="530941"/>
            <a:ext cx="5712542" cy="2123658"/>
          </a:xfrm>
          <a:prstGeom prst="rect">
            <a:avLst/>
          </a:prstGeom>
          <a:noFill/>
        </p:spPr>
        <p:txBody>
          <a:bodyPr wrap="square" rtlCol="0">
            <a:spAutoFit/>
          </a:bodyPr>
          <a:lstStyle/>
          <a:p>
            <a:pPr algn="l"/>
            <a:r>
              <a:rPr lang="en-US" sz="3200" b="1" i="0" dirty="0">
                <a:solidFill>
                  <a:srgbClr val="111111"/>
                </a:solidFill>
                <a:effectLst/>
                <a:latin typeface="-apple-system"/>
              </a:rPr>
              <a:t>Advantages:</a:t>
            </a:r>
            <a:endParaRPr lang="en-US" sz="3200" b="0" i="0" dirty="0">
              <a:solidFill>
                <a:srgbClr val="111111"/>
              </a:solidFill>
              <a:effectLst/>
              <a:latin typeface="-apple-system"/>
            </a:endParaRPr>
          </a:p>
          <a:p>
            <a:pPr algn="l">
              <a:buFont typeface="Arial" panose="020B0604020202020204" pitchFamily="34" charset="0"/>
              <a:buChar char="•"/>
            </a:pPr>
            <a:r>
              <a:rPr lang="en-US" sz="2000" b="1" i="0" dirty="0">
                <a:solidFill>
                  <a:srgbClr val="111111"/>
                </a:solidFill>
                <a:effectLst/>
                <a:latin typeface="-apple-system"/>
              </a:rPr>
              <a:t>High Energy Density</a:t>
            </a:r>
            <a:r>
              <a:rPr lang="en-US" sz="2000" b="0" i="0" dirty="0">
                <a:solidFill>
                  <a:srgbClr val="111111"/>
                </a:solidFill>
                <a:effectLst/>
                <a:latin typeface="-apple-system"/>
              </a:rPr>
              <a:t>: Stores more energy per unit weight.</a:t>
            </a:r>
          </a:p>
          <a:p>
            <a:pPr algn="l">
              <a:buFont typeface="Arial" panose="020B0604020202020204" pitchFamily="34" charset="0"/>
              <a:buChar char="•"/>
            </a:pPr>
            <a:r>
              <a:rPr lang="en-US" sz="2000" b="1" i="0" dirty="0">
                <a:solidFill>
                  <a:srgbClr val="111111"/>
                </a:solidFill>
                <a:effectLst/>
                <a:latin typeface="-apple-system"/>
              </a:rPr>
              <a:t>Long Cycle Life</a:t>
            </a:r>
            <a:r>
              <a:rPr lang="en-US" sz="2000" b="0" i="0" dirty="0">
                <a:solidFill>
                  <a:srgbClr val="111111"/>
                </a:solidFill>
                <a:effectLst/>
                <a:latin typeface="-apple-system"/>
              </a:rPr>
              <a:t>: Can be recharged many times.</a:t>
            </a:r>
          </a:p>
          <a:p>
            <a:pPr algn="l">
              <a:buFont typeface="Arial" panose="020B0604020202020204" pitchFamily="34" charset="0"/>
              <a:buChar char="•"/>
            </a:pPr>
            <a:r>
              <a:rPr lang="en-US" sz="2000" b="1" i="0" dirty="0">
                <a:solidFill>
                  <a:srgbClr val="111111"/>
                </a:solidFill>
                <a:effectLst/>
                <a:latin typeface="-apple-system"/>
              </a:rPr>
              <a:t>Low Self-Discharge</a:t>
            </a:r>
            <a:r>
              <a:rPr lang="en-US" sz="2000" b="0" i="0" dirty="0">
                <a:solidFill>
                  <a:srgbClr val="111111"/>
                </a:solidFill>
                <a:effectLst/>
                <a:latin typeface="-apple-system"/>
              </a:rPr>
              <a:t>: Retains charge well when not in use.</a:t>
            </a:r>
          </a:p>
        </p:txBody>
      </p:sp>
      <p:sp>
        <p:nvSpPr>
          <p:cNvPr id="8" name="TextBox 7">
            <a:extLst>
              <a:ext uri="{FF2B5EF4-FFF2-40B4-BE49-F238E27FC236}">
                <a16:creationId xmlns:a16="http://schemas.microsoft.com/office/drawing/2014/main" id="{55FF6D59-C6CA-3DF0-5D0A-E271562EC3D6}"/>
              </a:ext>
            </a:extLst>
          </p:cNvPr>
          <p:cNvSpPr txBox="1"/>
          <p:nvPr/>
        </p:nvSpPr>
        <p:spPr>
          <a:xfrm>
            <a:off x="5928851" y="4042053"/>
            <a:ext cx="6096000" cy="1508105"/>
          </a:xfrm>
          <a:prstGeom prst="rect">
            <a:avLst/>
          </a:prstGeom>
          <a:noFill/>
        </p:spPr>
        <p:txBody>
          <a:bodyPr wrap="square">
            <a:spAutoFit/>
          </a:bodyPr>
          <a:lstStyle/>
          <a:p>
            <a:pPr algn="l"/>
            <a:r>
              <a:rPr lang="en-US" sz="3200" b="1" i="0" dirty="0">
                <a:solidFill>
                  <a:srgbClr val="111111"/>
                </a:solidFill>
                <a:effectLst/>
                <a:latin typeface="-apple-system"/>
              </a:rPr>
              <a:t>Applications:</a:t>
            </a:r>
            <a:endParaRPr lang="en-US" sz="3200" b="0" i="0" dirty="0">
              <a:solidFill>
                <a:srgbClr val="111111"/>
              </a:solidFill>
              <a:effectLst/>
              <a:latin typeface="-apple-system"/>
            </a:endParaRPr>
          </a:p>
          <a:p>
            <a:pPr algn="l">
              <a:buFont typeface="Arial" panose="020B0604020202020204" pitchFamily="34" charset="0"/>
              <a:buChar char="•"/>
            </a:pPr>
            <a:r>
              <a:rPr lang="en-US" sz="2000" b="1" i="0" dirty="0">
                <a:solidFill>
                  <a:srgbClr val="111111"/>
                </a:solidFill>
                <a:effectLst/>
                <a:latin typeface="-apple-system"/>
              </a:rPr>
              <a:t>Consumer Electronics</a:t>
            </a:r>
            <a:r>
              <a:rPr lang="en-US" sz="2000" b="0" i="0" dirty="0">
                <a:solidFill>
                  <a:srgbClr val="111111"/>
                </a:solidFill>
                <a:effectLst/>
                <a:latin typeface="-apple-system"/>
              </a:rPr>
              <a:t>: Smartphones, laptops, tablets.</a:t>
            </a:r>
          </a:p>
          <a:p>
            <a:pPr algn="l">
              <a:buFont typeface="Arial" panose="020B0604020202020204" pitchFamily="34" charset="0"/>
              <a:buChar char="•"/>
            </a:pPr>
            <a:r>
              <a:rPr lang="en-US" sz="2000" b="1" i="0" dirty="0">
                <a:solidFill>
                  <a:srgbClr val="111111"/>
                </a:solidFill>
                <a:effectLst/>
                <a:latin typeface="-apple-system"/>
              </a:rPr>
              <a:t>Electric Vehicles</a:t>
            </a:r>
            <a:r>
              <a:rPr lang="en-US" sz="2000" b="0" i="0" dirty="0">
                <a:solidFill>
                  <a:srgbClr val="111111"/>
                </a:solidFill>
                <a:effectLst/>
                <a:latin typeface="-apple-system"/>
              </a:rPr>
              <a:t>: Cars, bikes, scooters.</a:t>
            </a:r>
          </a:p>
          <a:p>
            <a:pPr algn="l">
              <a:buFont typeface="Arial" panose="020B0604020202020204" pitchFamily="34" charset="0"/>
              <a:buChar char="•"/>
            </a:pPr>
            <a:r>
              <a:rPr lang="en-US" sz="2000" b="1" i="0" dirty="0">
                <a:solidFill>
                  <a:srgbClr val="111111"/>
                </a:solidFill>
                <a:effectLst/>
                <a:latin typeface="-apple-system"/>
              </a:rPr>
              <a:t>Grid Storage</a:t>
            </a:r>
            <a:r>
              <a:rPr lang="en-US" sz="2000" b="0" i="0" dirty="0">
                <a:solidFill>
                  <a:srgbClr val="111111"/>
                </a:solidFill>
                <a:effectLst/>
                <a:latin typeface="-apple-system"/>
              </a:rPr>
              <a:t>: Renewable energy storage solutions.</a:t>
            </a:r>
          </a:p>
        </p:txBody>
      </p:sp>
      <p:pic>
        <p:nvPicPr>
          <p:cNvPr id="9" name="Picture 8">
            <a:extLst>
              <a:ext uri="{FF2B5EF4-FFF2-40B4-BE49-F238E27FC236}">
                <a16:creationId xmlns:a16="http://schemas.microsoft.com/office/drawing/2014/main" id="{52AD34FA-4947-5A51-DF14-222829B6FFA5}"/>
              </a:ext>
            </a:extLst>
          </p:cNvPr>
          <p:cNvPicPr>
            <a:picLocks noChangeAspect="1"/>
          </p:cNvPicPr>
          <p:nvPr/>
        </p:nvPicPr>
        <p:blipFill>
          <a:blip r:embed="rId3"/>
          <a:stretch>
            <a:fillRect/>
          </a:stretch>
        </p:blipFill>
        <p:spPr>
          <a:xfrm>
            <a:off x="7315200" y="320300"/>
            <a:ext cx="4414684" cy="3210483"/>
          </a:xfrm>
          <a:prstGeom prst="rect">
            <a:avLst/>
          </a:prstGeom>
          <a:effectLst>
            <a:glow rad="127000">
              <a:srgbClr val="A4D8C2"/>
            </a:glow>
          </a:effectLst>
        </p:spPr>
      </p:pic>
      <p:sp>
        <p:nvSpPr>
          <p:cNvPr id="10" name="TextBox 9">
            <a:extLst>
              <a:ext uri="{FF2B5EF4-FFF2-40B4-BE49-F238E27FC236}">
                <a16:creationId xmlns:a16="http://schemas.microsoft.com/office/drawing/2014/main" id="{43834485-8EEF-82F3-2A77-61459B4B7210}"/>
              </a:ext>
            </a:extLst>
          </p:cNvPr>
          <p:cNvSpPr txBox="1"/>
          <p:nvPr/>
        </p:nvSpPr>
        <p:spPr>
          <a:xfrm>
            <a:off x="9085007" y="6233652"/>
            <a:ext cx="3224981" cy="800219"/>
          </a:xfrm>
          <a:prstGeom prst="rect">
            <a:avLst/>
          </a:prstGeom>
          <a:noFill/>
        </p:spPr>
        <p:txBody>
          <a:bodyPr wrap="square" rtlCol="0">
            <a:spAutoFit/>
          </a:bodyPr>
          <a:lstStyle/>
          <a:p>
            <a:r>
              <a:rPr lang="en-US" sz="2800" dirty="0">
                <a:latin typeface="Baskerville Old Face" panose="02020602080505020303" pitchFamily="18" charset="0"/>
              </a:rPr>
              <a:t>TEAM:-NEXGEN</a:t>
            </a:r>
            <a:endParaRPr lang="en-IN" sz="28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142481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4D8C2"/>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7E5416-62E6-A731-26C5-86E84258BDE3}"/>
              </a:ext>
            </a:extLst>
          </p:cNvPr>
          <p:cNvPicPr>
            <a:picLocks noGrp="1" noChangeAspect="1"/>
          </p:cNvPicPr>
          <p:nvPr>
            <p:ph idx="1"/>
          </p:nvPr>
        </p:nvPicPr>
        <p:blipFill>
          <a:blip r:embed="rId2"/>
          <a:stretch>
            <a:fillRect/>
          </a:stretch>
        </p:blipFill>
        <p:spPr>
          <a:xfrm rot="21211218">
            <a:off x="7892118" y="2430935"/>
            <a:ext cx="3785420" cy="3072649"/>
          </a:xfrm>
          <a:prstGeom prst="rect">
            <a:avLst/>
          </a:prstGeom>
        </p:spPr>
      </p:pic>
      <p:sp>
        <p:nvSpPr>
          <p:cNvPr id="6" name="TextBox 5">
            <a:extLst>
              <a:ext uri="{FF2B5EF4-FFF2-40B4-BE49-F238E27FC236}">
                <a16:creationId xmlns:a16="http://schemas.microsoft.com/office/drawing/2014/main" id="{8854D1D8-3A65-A681-EE7B-127EEAA05850}"/>
              </a:ext>
            </a:extLst>
          </p:cNvPr>
          <p:cNvSpPr txBox="1"/>
          <p:nvPr/>
        </p:nvSpPr>
        <p:spPr>
          <a:xfrm>
            <a:off x="0" y="581379"/>
            <a:ext cx="7433187" cy="4616648"/>
          </a:xfrm>
          <a:prstGeom prst="rect">
            <a:avLst/>
          </a:prstGeom>
          <a:noFill/>
        </p:spPr>
        <p:txBody>
          <a:bodyPr wrap="square">
            <a:spAutoFit/>
          </a:bodyPr>
          <a:lstStyle/>
          <a:p>
            <a:pPr algn="l"/>
            <a:r>
              <a:rPr lang="en-US" sz="4800" b="1" i="1" u="sng" dirty="0">
                <a:solidFill>
                  <a:srgbClr val="111111"/>
                </a:solidFill>
                <a:effectLst>
                  <a:outerShdw blurRad="38100" dist="38100" dir="2700000" algn="tl">
                    <a:srgbClr val="000000">
                      <a:alpha val="43137"/>
                    </a:srgbClr>
                  </a:outerShdw>
                </a:effectLst>
                <a:latin typeface="-apple-system"/>
              </a:rPr>
              <a:t>Challenges</a:t>
            </a:r>
            <a:r>
              <a:rPr lang="en-US" sz="4800" b="1" i="0" dirty="0">
                <a:solidFill>
                  <a:srgbClr val="111111"/>
                </a:solidFill>
                <a:effectLst/>
                <a:latin typeface="-apple-system"/>
              </a:rPr>
              <a:t>:</a:t>
            </a:r>
          </a:p>
          <a:p>
            <a:pPr algn="l"/>
            <a:endParaRPr lang="en-US" b="0" i="0" dirty="0">
              <a:solidFill>
                <a:srgbClr val="111111"/>
              </a:solidFill>
              <a:effectLst/>
              <a:latin typeface="-apple-system"/>
            </a:endParaRPr>
          </a:p>
          <a:p>
            <a:pPr algn="l">
              <a:buFont typeface="Arial" panose="020B0604020202020204" pitchFamily="34" charset="0"/>
              <a:buChar char="•"/>
            </a:pPr>
            <a:r>
              <a:rPr lang="en-US" sz="3200" b="1" i="1" u="sng" dirty="0">
                <a:solidFill>
                  <a:srgbClr val="111111"/>
                </a:solidFill>
                <a:effectLst>
                  <a:outerShdw blurRad="38100" dist="38100" dir="2700000" algn="tl">
                    <a:srgbClr val="000000">
                      <a:alpha val="43137"/>
                    </a:srgbClr>
                  </a:outerShdw>
                </a:effectLst>
                <a:latin typeface="-apple-system"/>
              </a:rPr>
              <a:t>Safety Concerns</a:t>
            </a:r>
            <a:r>
              <a:rPr lang="en-US" sz="3200" b="0" i="0" dirty="0">
                <a:solidFill>
                  <a:srgbClr val="111111"/>
                </a:solidFill>
                <a:effectLst/>
                <a:latin typeface="-apple-system"/>
              </a:rPr>
              <a:t>: Risk of overheating and fire if damaged or improperly handled.</a:t>
            </a:r>
          </a:p>
          <a:p>
            <a:pPr algn="l">
              <a:buFont typeface="Arial" panose="020B0604020202020204" pitchFamily="34" charset="0"/>
              <a:buChar char="•"/>
            </a:pPr>
            <a:r>
              <a:rPr lang="en-US" sz="3200" b="1" i="1" u="sng" dirty="0">
                <a:solidFill>
                  <a:srgbClr val="111111"/>
                </a:solidFill>
                <a:effectLst>
                  <a:outerShdw blurRad="38100" dist="38100" dir="2700000" algn="tl">
                    <a:srgbClr val="000000">
                      <a:alpha val="43137"/>
                    </a:srgbClr>
                  </a:outerShdw>
                </a:effectLst>
                <a:latin typeface="-apple-system"/>
              </a:rPr>
              <a:t>Cost</a:t>
            </a:r>
            <a:r>
              <a:rPr lang="en-US" sz="3200" b="0" i="0" dirty="0">
                <a:solidFill>
                  <a:srgbClr val="111111"/>
                </a:solidFill>
                <a:effectLst/>
                <a:latin typeface="-apple-system"/>
              </a:rPr>
              <a:t>: Higher initial cost compared to some other battery types.</a:t>
            </a:r>
          </a:p>
          <a:p>
            <a:pPr algn="l">
              <a:buFont typeface="Arial" panose="020B0604020202020204" pitchFamily="34" charset="0"/>
              <a:buChar char="•"/>
            </a:pPr>
            <a:r>
              <a:rPr lang="en-US" sz="3200" b="1" i="1" u="sng" dirty="0">
                <a:solidFill>
                  <a:srgbClr val="111111"/>
                </a:solidFill>
                <a:effectLst>
                  <a:outerShdw blurRad="38100" dist="38100" dir="2700000" algn="tl">
                    <a:srgbClr val="000000">
                      <a:alpha val="43137"/>
                    </a:srgbClr>
                  </a:outerShdw>
                </a:effectLst>
                <a:latin typeface="-apple-system"/>
              </a:rPr>
              <a:t>Environmental Impact</a:t>
            </a:r>
            <a:r>
              <a:rPr lang="en-US" sz="3200" b="0" i="0" dirty="0">
                <a:solidFill>
                  <a:srgbClr val="111111"/>
                </a:solidFill>
                <a:effectLst/>
                <a:latin typeface="-apple-system"/>
              </a:rPr>
              <a:t>: Requires proper recycling to mitigate environmental harm.</a:t>
            </a:r>
          </a:p>
          <a:p>
            <a:pPr algn="l"/>
            <a:r>
              <a:rPr lang="en-US" b="0" i="0" dirty="0">
                <a:solidFill>
                  <a:srgbClr val="111111"/>
                </a:solidFill>
                <a:effectLst/>
                <a:latin typeface="-apple-system"/>
                <a:hlinkClick r:id="rId3"/>
              </a:rPr>
              <a:t>Lithium-ion batteries have revolutionized the way we use and store energy, making them a cornerstone of modern technology</a:t>
            </a:r>
            <a:endParaRPr lang="en-US" b="0" i="0" dirty="0">
              <a:solidFill>
                <a:srgbClr val="111111"/>
              </a:solidFill>
              <a:effectLst/>
              <a:latin typeface="-apple-system"/>
            </a:endParaRPr>
          </a:p>
        </p:txBody>
      </p:sp>
      <p:sp>
        <p:nvSpPr>
          <p:cNvPr id="7" name="TextBox 6">
            <a:extLst>
              <a:ext uri="{FF2B5EF4-FFF2-40B4-BE49-F238E27FC236}">
                <a16:creationId xmlns:a16="http://schemas.microsoft.com/office/drawing/2014/main" id="{B619F25E-CC97-9D80-E9ED-8152CDB6A2CF}"/>
              </a:ext>
            </a:extLst>
          </p:cNvPr>
          <p:cNvSpPr txBox="1"/>
          <p:nvPr/>
        </p:nvSpPr>
        <p:spPr>
          <a:xfrm>
            <a:off x="8603226" y="6230468"/>
            <a:ext cx="3736258" cy="861774"/>
          </a:xfrm>
          <a:prstGeom prst="rect">
            <a:avLst/>
          </a:prstGeom>
          <a:noFill/>
        </p:spPr>
        <p:txBody>
          <a:bodyPr wrap="square" rtlCol="0">
            <a:spAutoFit/>
          </a:bodyPr>
          <a:lstStyle/>
          <a:p>
            <a:r>
              <a:rPr lang="en-US" sz="3200" dirty="0">
                <a:latin typeface="Baskerville Old Face" panose="02020602080505020303" pitchFamily="18" charset="0"/>
              </a:rPr>
              <a:t>TEAM:-NEXGEN</a:t>
            </a:r>
            <a:endParaRPr lang="en-IN" sz="32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7228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D4948C-A24B-1AAA-DAD3-E6318DA1B8F7}"/>
              </a:ext>
            </a:extLst>
          </p:cNvPr>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80000"/>
                    </a14:imgEffect>
                    <a14:imgEffect>
                      <a14:brightnessContrast contrast="1000"/>
                    </a14:imgEffect>
                  </a14:imgLayer>
                </a14:imgProps>
              </a:ext>
            </a:extLst>
          </a:blip>
          <a:stretch>
            <a:fillRect/>
          </a:stretch>
        </p:blipFill>
        <p:spPr>
          <a:xfrm>
            <a:off x="0" y="0"/>
            <a:ext cx="12192000" cy="6851854"/>
          </a:xfrm>
          <a:prstGeom prst="rect">
            <a:avLst/>
          </a:prstGeom>
          <a:solidFill>
            <a:srgbClr val="A9A9A9">
              <a:alpha val="98000"/>
            </a:srgbClr>
          </a:solidFill>
        </p:spPr>
      </p:pic>
      <p:sp>
        <p:nvSpPr>
          <p:cNvPr id="2" name="Title 1">
            <a:extLst>
              <a:ext uri="{FF2B5EF4-FFF2-40B4-BE49-F238E27FC236}">
                <a16:creationId xmlns:a16="http://schemas.microsoft.com/office/drawing/2014/main" id="{109DCA03-B22B-DC9A-29A5-40BD1B42DAF3}"/>
              </a:ext>
            </a:extLst>
          </p:cNvPr>
          <p:cNvSpPr>
            <a:spLocks noGrp="1"/>
          </p:cNvSpPr>
          <p:nvPr>
            <p:ph type="title"/>
          </p:nvPr>
        </p:nvSpPr>
        <p:spPr>
          <a:xfrm>
            <a:off x="0" y="266802"/>
            <a:ext cx="5936226" cy="608268"/>
          </a:xfrm>
          <a:solidFill>
            <a:schemeClr val="tx1">
              <a:lumMod val="75000"/>
              <a:lumOff val="25000"/>
            </a:schemeClr>
          </a:solidFill>
        </p:spPr>
        <p:txBody>
          <a:bodyPr anchor="t">
            <a:normAutofit fontScale="90000"/>
          </a:bodyPr>
          <a:lstStyle/>
          <a:p>
            <a:r>
              <a:rPr lang="en-IN" b="1" i="0" dirty="0">
                <a:solidFill>
                  <a:schemeClr val="bg2">
                    <a:lumMod val="75000"/>
                  </a:schemeClr>
                </a:solidFill>
                <a:effectLst/>
                <a:latin typeface="-apple-system"/>
              </a:rPr>
              <a:t>Identifying the Problem</a:t>
            </a:r>
            <a:br>
              <a:rPr lang="en-IN" b="1" i="0" dirty="0">
                <a:solidFill>
                  <a:srgbClr val="111111"/>
                </a:solidFill>
                <a:effectLst/>
                <a:latin typeface="-apple-system"/>
              </a:rPr>
            </a:br>
            <a:endParaRPr lang="en-IN" dirty="0"/>
          </a:p>
        </p:txBody>
      </p:sp>
      <p:sp>
        <p:nvSpPr>
          <p:cNvPr id="5" name="TextBox 4">
            <a:extLst>
              <a:ext uri="{FF2B5EF4-FFF2-40B4-BE49-F238E27FC236}">
                <a16:creationId xmlns:a16="http://schemas.microsoft.com/office/drawing/2014/main" id="{05EBBDFF-28F5-2227-1255-CAD6DDD9B41B}"/>
              </a:ext>
            </a:extLst>
          </p:cNvPr>
          <p:cNvSpPr txBox="1"/>
          <p:nvPr/>
        </p:nvSpPr>
        <p:spPr>
          <a:xfrm>
            <a:off x="68826" y="1268361"/>
            <a:ext cx="7777316" cy="4893647"/>
          </a:xfrm>
          <a:prstGeom prst="rect">
            <a:avLst/>
          </a:prstGeom>
          <a:solidFill>
            <a:schemeClr val="tx1">
              <a:lumMod val="65000"/>
              <a:lumOff val="35000"/>
              <a:alpha val="39000"/>
            </a:schemeClr>
          </a:solidFill>
        </p:spPr>
        <p:txBody>
          <a:bodyPr wrap="square" rtlCol="0">
            <a:spAutoFit/>
          </a:bodyPr>
          <a:lstStyle/>
          <a:p>
            <a:pPr algn="l">
              <a:buFont typeface="+mj-lt"/>
              <a:buAutoNum type="arabicPeriod"/>
            </a:pPr>
            <a:r>
              <a:rPr lang="en-US" sz="2400" b="1" i="0">
                <a:solidFill>
                  <a:srgbClr val="111111"/>
                </a:solidFill>
                <a:effectLst/>
                <a:latin typeface="-apple-system"/>
              </a:rPr>
              <a:t>Data Collection</a:t>
            </a:r>
            <a:r>
              <a:rPr lang="en-US" sz="2400" b="0" i="0">
                <a:solidFill>
                  <a:srgbClr val="111111"/>
                </a:solidFill>
                <a:effectLst/>
                <a:latin typeface="-apple-system"/>
              </a:rPr>
              <a:t>: Gather data on battery performance, usage patterns, charging cycles, and failure incidents. This can include:</a:t>
            </a:r>
          </a:p>
          <a:p>
            <a:pPr marL="742950" lvl="1" indent="-285750" algn="l">
              <a:buFont typeface="+mj-lt"/>
              <a:buAutoNum type="arabicPeriod"/>
            </a:pPr>
            <a:r>
              <a:rPr lang="en-US" sz="2400" b="0" i="0">
                <a:solidFill>
                  <a:srgbClr val="111111"/>
                </a:solidFill>
                <a:effectLst/>
                <a:latin typeface="-apple-system"/>
              </a:rPr>
              <a:t>Battery health reports</a:t>
            </a:r>
          </a:p>
          <a:p>
            <a:pPr marL="742950" lvl="1" indent="-285750" algn="l">
              <a:buFont typeface="+mj-lt"/>
              <a:buAutoNum type="arabicPeriod"/>
            </a:pPr>
            <a:r>
              <a:rPr lang="en-US" sz="2400" b="0" i="0">
                <a:solidFill>
                  <a:srgbClr val="111111"/>
                </a:solidFill>
                <a:effectLst/>
                <a:latin typeface="-apple-system"/>
              </a:rPr>
              <a:t>User complaints and feedback</a:t>
            </a:r>
          </a:p>
          <a:p>
            <a:pPr marL="742950" lvl="1" indent="-285750" algn="l">
              <a:buFont typeface="+mj-lt"/>
              <a:buAutoNum type="arabicPeriod"/>
            </a:pPr>
            <a:r>
              <a:rPr lang="en-US" sz="2400" b="0" i="0">
                <a:solidFill>
                  <a:srgbClr val="111111"/>
                </a:solidFill>
                <a:effectLst/>
                <a:latin typeface="-apple-system"/>
              </a:rPr>
              <a:t>Diagnostic logs from smartphones</a:t>
            </a:r>
          </a:p>
          <a:p>
            <a:pPr algn="l">
              <a:buFont typeface="+mj-lt"/>
              <a:buAutoNum type="arabicPeriod"/>
            </a:pPr>
            <a:r>
              <a:rPr lang="en-US" sz="2400" b="1" i="0">
                <a:solidFill>
                  <a:srgbClr val="111111"/>
                </a:solidFill>
                <a:effectLst/>
                <a:latin typeface="-apple-system"/>
              </a:rPr>
              <a:t>Data Analysis</a:t>
            </a:r>
            <a:r>
              <a:rPr lang="en-US" sz="2400" b="0" i="0">
                <a:solidFill>
                  <a:srgbClr val="111111"/>
                </a:solidFill>
                <a:effectLst/>
                <a:latin typeface="-apple-system"/>
              </a:rPr>
              <a:t>: Analyze the collected data to identify common patterns and root causes of battery failures. Look for:</a:t>
            </a:r>
          </a:p>
          <a:p>
            <a:pPr marL="742950" lvl="1" indent="-285750" algn="l">
              <a:buFont typeface="+mj-lt"/>
              <a:buAutoNum type="arabicPeriod"/>
            </a:pPr>
            <a:r>
              <a:rPr lang="en-US" sz="2400" b="0" i="0">
                <a:solidFill>
                  <a:srgbClr val="111111"/>
                </a:solidFill>
                <a:effectLst/>
                <a:latin typeface="-apple-system"/>
              </a:rPr>
              <a:t>Trends in battery degradation over time</a:t>
            </a:r>
          </a:p>
          <a:p>
            <a:pPr marL="742950" lvl="1" indent="-285750" algn="l">
              <a:buFont typeface="+mj-lt"/>
              <a:buAutoNum type="arabicPeriod"/>
            </a:pPr>
            <a:r>
              <a:rPr lang="en-US" sz="2400" b="0" i="0">
                <a:solidFill>
                  <a:srgbClr val="111111"/>
                </a:solidFill>
                <a:effectLst/>
                <a:latin typeface="-apple-system"/>
              </a:rPr>
              <a:t>Correlation between usage patterns and battery life</a:t>
            </a:r>
          </a:p>
          <a:p>
            <a:pPr marL="742950" lvl="1" indent="-285750" algn="l">
              <a:buFont typeface="+mj-lt"/>
              <a:buAutoNum type="arabicPeriod"/>
            </a:pPr>
            <a:r>
              <a:rPr lang="en-US" sz="2400" b="0" i="0">
                <a:solidFill>
                  <a:srgbClr val="111111"/>
                </a:solidFill>
                <a:effectLst/>
                <a:latin typeface="-apple-system"/>
              </a:rPr>
              <a:t>Specific conditions that lead to battery failure (e.g., overcharging, high temperatures)</a:t>
            </a:r>
          </a:p>
        </p:txBody>
      </p:sp>
    </p:spTree>
    <p:extLst>
      <p:ext uri="{BB962C8B-B14F-4D97-AF65-F5344CB8AC3E}">
        <p14:creationId xmlns:p14="http://schemas.microsoft.com/office/powerpoint/2010/main" val="54365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B8D73"/>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F3BF29-91D5-83F5-26E9-06A29DF7C7FC}"/>
              </a:ext>
            </a:extLst>
          </p:cNvPr>
          <p:cNvPicPr>
            <a:picLocks noGrp="1" noChangeAspect="1"/>
          </p:cNvPicPr>
          <p:nvPr>
            <p:ph idx="1"/>
          </p:nvPr>
        </p:nvPicPr>
        <p:blipFill>
          <a:blip r:embed="rId2">
            <a:alphaModFix amt="41000"/>
            <a:extLst>
              <a:ext uri="{BEBA8EAE-BF5A-486C-A8C5-ECC9F3942E4B}">
                <a14:imgProps xmlns:a14="http://schemas.microsoft.com/office/drawing/2010/main">
                  <a14:imgLayer r:embed="rId3">
                    <a14:imgEffect>
                      <a14:sharpenSoften amount="-60000"/>
                    </a14:imgEffect>
                    <a14:imgEffect>
                      <a14:saturation sat="97000"/>
                    </a14:imgEffect>
                  </a14:imgLayer>
                </a14:imgProps>
              </a:ext>
            </a:extLst>
          </a:blip>
          <a:stretch>
            <a:fillRect/>
          </a:stretch>
        </p:blipFill>
        <p:spPr>
          <a:xfrm>
            <a:off x="167148" y="-1"/>
            <a:ext cx="12024852" cy="6858001"/>
          </a:xfrm>
          <a:prstGeom prst="rect">
            <a:avLst/>
          </a:prstGeom>
        </p:spPr>
      </p:pic>
      <p:sp>
        <p:nvSpPr>
          <p:cNvPr id="2" name="Title 1">
            <a:extLst>
              <a:ext uri="{FF2B5EF4-FFF2-40B4-BE49-F238E27FC236}">
                <a16:creationId xmlns:a16="http://schemas.microsoft.com/office/drawing/2014/main" id="{82547982-A592-924F-7B57-22CE2FD5162F}"/>
              </a:ext>
            </a:extLst>
          </p:cNvPr>
          <p:cNvSpPr>
            <a:spLocks noGrp="1"/>
          </p:cNvSpPr>
          <p:nvPr>
            <p:ph type="title"/>
          </p:nvPr>
        </p:nvSpPr>
        <p:spPr>
          <a:xfrm>
            <a:off x="90948" y="357238"/>
            <a:ext cx="5011994" cy="647598"/>
          </a:xfrm>
          <a:solidFill>
            <a:schemeClr val="accent6">
              <a:lumMod val="75000"/>
            </a:schemeClr>
          </a:solidFill>
        </p:spPr>
        <p:txBody>
          <a:bodyPr anchor="t">
            <a:normAutofit fontScale="90000"/>
          </a:bodyPr>
          <a:lstStyle/>
          <a:p>
            <a:r>
              <a:rPr lang="en-IN" b="1" i="0" dirty="0">
                <a:solidFill>
                  <a:schemeClr val="bg2">
                    <a:lumMod val="10000"/>
                  </a:schemeClr>
                </a:solidFill>
                <a:effectLst/>
                <a:latin typeface="-apple-system"/>
              </a:rPr>
              <a:t>Fixing the Product:-</a:t>
            </a:r>
            <a:endParaRPr lang="en-IN" dirty="0">
              <a:solidFill>
                <a:schemeClr val="bg2">
                  <a:lumMod val="10000"/>
                </a:schemeClr>
              </a:solidFill>
            </a:endParaRPr>
          </a:p>
        </p:txBody>
      </p:sp>
      <p:sp>
        <p:nvSpPr>
          <p:cNvPr id="5" name="TextBox 4">
            <a:extLst>
              <a:ext uri="{FF2B5EF4-FFF2-40B4-BE49-F238E27FC236}">
                <a16:creationId xmlns:a16="http://schemas.microsoft.com/office/drawing/2014/main" id="{EC2566B1-BD0A-2FF5-DFFF-6174B1D21292}"/>
              </a:ext>
            </a:extLst>
          </p:cNvPr>
          <p:cNvSpPr txBox="1"/>
          <p:nvPr/>
        </p:nvSpPr>
        <p:spPr>
          <a:xfrm>
            <a:off x="285135" y="1288026"/>
            <a:ext cx="9950246" cy="5324535"/>
          </a:xfrm>
          <a:prstGeom prst="rect">
            <a:avLst/>
          </a:prstGeom>
          <a:solidFill>
            <a:schemeClr val="tx1">
              <a:lumMod val="95000"/>
              <a:lumOff val="5000"/>
              <a:alpha val="44000"/>
            </a:schemeClr>
          </a:solidFill>
        </p:spPr>
        <p:txBody>
          <a:bodyPr wrap="square" rtlCol="0">
            <a:spAutoFit/>
          </a:bodyPr>
          <a:lstStyle/>
          <a:p>
            <a:pPr algn="l">
              <a:buFont typeface="+mj-lt"/>
              <a:buAutoNum type="arabicPeriod"/>
            </a:pPr>
            <a:r>
              <a:rPr lang="en-US" sz="2000" b="1" i="0" dirty="0">
                <a:solidFill>
                  <a:schemeClr val="bg2"/>
                </a:solidFill>
                <a:effectLst/>
                <a:latin typeface="-apple-system"/>
              </a:rPr>
              <a:t>Design Improvements</a:t>
            </a:r>
            <a:r>
              <a:rPr lang="en-US" sz="2000" b="0" i="0" dirty="0">
                <a:solidFill>
                  <a:schemeClr val="bg2"/>
                </a:solidFill>
                <a:effectLst/>
                <a:latin typeface="-apple-system"/>
              </a:rPr>
              <a:t>:</a:t>
            </a:r>
          </a:p>
          <a:p>
            <a:pPr marL="742950" lvl="1" indent="-285750" algn="l">
              <a:buFont typeface="+mj-lt"/>
              <a:buAutoNum type="arabicPeriod"/>
            </a:pPr>
            <a:r>
              <a:rPr lang="en-US" sz="2000" b="1" i="0" dirty="0">
                <a:solidFill>
                  <a:schemeClr val="bg2"/>
                </a:solidFill>
                <a:effectLst/>
                <a:latin typeface="-apple-system"/>
              </a:rPr>
              <a:t>Battery Technology</a:t>
            </a:r>
            <a:r>
              <a:rPr lang="en-US" sz="2000" b="0" i="0" dirty="0">
                <a:solidFill>
                  <a:schemeClr val="bg2"/>
                </a:solidFill>
                <a:effectLst/>
                <a:latin typeface="-apple-system"/>
              </a:rPr>
              <a:t>: Consider using more advanced battery technologies like lithium-polymer or solid-state batteries that offer better performance and safety.</a:t>
            </a:r>
          </a:p>
          <a:p>
            <a:pPr marL="742950" lvl="1" indent="-285750" algn="l">
              <a:buFont typeface="+mj-lt"/>
              <a:buAutoNum type="arabicPeriod"/>
            </a:pPr>
            <a:r>
              <a:rPr lang="en-US" sz="2000" b="1" i="0" dirty="0">
                <a:solidFill>
                  <a:schemeClr val="bg2"/>
                </a:solidFill>
                <a:effectLst/>
                <a:latin typeface="-apple-system"/>
              </a:rPr>
              <a:t>Thermal Management</a:t>
            </a:r>
            <a:r>
              <a:rPr lang="en-US" sz="2000" b="0" i="0" dirty="0">
                <a:solidFill>
                  <a:schemeClr val="bg2"/>
                </a:solidFill>
                <a:effectLst/>
                <a:latin typeface="-apple-system"/>
              </a:rPr>
              <a:t>: Implement better thermal management systems to prevent overheating, which can degrade battery life.</a:t>
            </a:r>
          </a:p>
          <a:p>
            <a:pPr algn="l">
              <a:buFont typeface="+mj-lt"/>
              <a:buAutoNum type="arabicPeriod"/>
            </a:pPr>
            <a:r>
              <a:rPr lang="en-US" sz="2000" b="1" i="0" dirty="0">
                <a:solidFill>
                  <a:schemeClr val="bg2"/>
                </a:solidFill>
                <a:effectLst/>
                <a:latin typeface="-apple-system"/>
              </a:rPr>
              <a:t>Software Optimization</a:t>
            </a:r>
            <a:r>
              <a:rPr lang="en-US" sz="2000" b="0" i="0" dirty="0">
                <a:solidFill>
                  <a:schemeClr val="bg2"/>
                </a:solidFill>
                <a:effectLst/>
                <a:latin typeface="-apple-system"/>
              </a:rPr>
              <a:t>:</a:t>
            </a:r>
          </a:p>
          <a:p>
            <a:pPr marL="742950" lvl="1" indent="-285750" algn="l">
              <a:buFont typeface="+mj-lt"/>
              <a:buAutoNum type="arabicPeriod"/>
            </a:pPr>
            <a:r>
              <a:rPr lang="en-US" sz="2000" b="1" i="0" dirty="0">
                <a:solidFill>
                  <a:schemeClr val="bg2"/>
                </a:solidFill>
                <a:effectLst/>
                <a:latin typeface="-apple-system"/>
              </a:rPr>
              <a:t>Power Management</a:t>
            </a:r>
            <a:r>
              <a:rPr lang="en-US" sz="2000" b="0" i="0" dirty="0">
                <a:solidFill>
                  <a:schemeClr val="bg2"/>
                </a:solidFill>
                <a:effectLst/>
                <a:latin typeface="-apple-system"/>
              </a:rPr>
              <a:t>: Optimize the smartphone’s power management system to reduce unnecessary battery drain. This can include features like adaptive brightness, background app management, and power-saving modes.</a:t>
            </a:r>
          </a:p>
          <a:p>
            <a:pPr marL="742950" lvl="1" indent="-285750" algn="l">
              <a:buFont typeface="+mj-lt"/>
              <a:buAutoNum type="arabicPeriod"/>
            </a:pPr>
            <a:r>
              <a:rPr lang="en-US" sz="2000" b="1" i="0" dirty="0">
                <a:solidFill>
                  <a:schemeClr val="bg2"/>
                </a:solidFill>
                <a:effectLst/>
                <a:latin typeface="-apple-system"/>
              </a:rPr>
              <a:t>Charging Algorithms</a:t>
            </a:r>
            <a:r>
              <a:rPr lang="en-US" sz="2000" b="0" i="0" dirty="0">
                <a:solidFill>
                  <a:schemeClr val="bg2"/>
                </a:solidFill>
                <a:effectLst/>
                <a:latin typeface="-apple-system"/>
              </a:rPr>
              <a:t>: Develop smarter charging algorithms that prevent overcharging and optimize charging cycles to extend battery life.</a:t>
            </a:r>
          </a:p>
          <a:p>
            <a:pPr algn="l">
              <a:buFont typeface="+mj-lt"/>
              <a:buAutoNum type="arabicPeriod"/>
            </a:pPr>
            <a:r>
              <a:rPr lang="en-US" sz="2000" b="1" i="0" dirty="0">
                <a:solidFill>
                  <a:schemeClr val="bg2"/>
                </a:solidFill>
                <a:effectLst/>
                <a:latin typeface="-apple-system"/>
              </a:rPr>
              <a:t>User Education</a:t>
            </a:r>
            <a:r>
              <a:rPr lang="en-US" sz="2000" b="0" i="0" dirty="0">
                <a:solidFill>
                  <a:schemeClr val="bg2"/>
                </a:solidFill>
                <a:effectLst/>
                <a:latin typeface="-apple-system"/>
              </a:rPr>
              <a:t>:</a:t>
            </a:r>
          </a:p>
          <a:p>
            <a:pPr marL="742950" lvl="1" indent="-285750" algn="l">
              <a:buFont typeface="+mj-lt"/>
              <a:buAutoNum type="arabicPeriod"/>
            </a:pPr>
            <a:r>
              <a:rPr lang="en-US" sz="2000" b="1" i="0" dirty="0">
                <a:solidFill>
                  <a:schemeClr val="bg2"/>
                </a:solidFill>
                <a:effectLst/>
                <a:latin typeface="-apple-system"/>
              </a:rPr>
              <a:t>Best Practices</a:t>
            </a:r>
            <a:r>
              <a:rPr lang="en-US" sz="2000" b="0" i="0" dirty="0">
                <a:solidFill>
                  <a:schemeClr val="bg2"/>
                </a:solidFill>
                <a:effectLst/>
                <a:latin typeface="-apple-system"/>
              </a:rPr>
              <a:t>: Educate users on best practices for battery maintenance, such as avoiding extreme temperatures, not letting the battery drain completely, and using original chargers.</a:t>
            </a:r>
          </a:p>
          <a:p>
            <a:pPr marL="742950" lvl="1" indent="-285750" algn="l">
              <a:buFont typeface="+mj-lt"/>
              <a:buAutoNum type="arabicPeriod"/>
            </a:pPr>
            <a:r>
              <a:rPr lang="en-US" sz="2000" b="1" i="0" dirty="0">
                <a:solidFill>
                  <a:schemeClr val="bg2"/>
                </a:solidFill>
                <a:effectLst/>
                <a:latin typeface="-apple-system"/>
              </a:rPr>
              <a:t>Usage Alerts</a:t>
            </a:r>
            <a:r>
              <a:rPr lang="en-US" sz="2000" b="0" i="0" dirty="0">
                <a:solidFill>
                  <a:schemeClr val="bg2"/>
                </a:solidFill>
                <a:effectLst/>
                <a:latin typeface="-apple-system"/>
              </a:rPr>
              <a:t>: Implement alerts that notify users when their battery is being subjected to conditions that could lead to failure (e.g., high temperatures, excessive charging).</a:t>
            </a:r>
          </a:p>
        </p:txBody>
      </p:sp>
    </p:spTree>
    <p:extLst>
      <p:ext uri="{BB962C8B-B14F-4D97-AF65-F5344CB8AC3E}">
        <p14:creationId xmlns:p14="http://schemas.microsoft.com/office/powerpoint/2010/main" val="11087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22237-2FFC-7F7B-6EEA-CFA1E45A49ED}"/>
              </a:ext>
            </a:extLst>
          </p:cNvPr>
          <p:cNvSpPr txBox="1"/>
          <p:nvPr/>
        </p:nvSpPr>
        <p:spPr>
          <a:xfrm>
            <a:off x="9763433" y="6331802"/>
            <a:ext cx="2251587" cy="400110"/>
          </a:xfrm>
          <a:prstGeom prst="rect">
            <a:avLst/>
          </a:prstGeom>
          <a:blipFill>
            <a:blip r:embed="rId2"/>
            <a:tile tx="0" ty="0" sx="100000" sy="100000" flip="none" algn="tl"/>
          </a:blipFill>
        </p:spPr>
        <p:txBody>
          <a:bodyPr wrap="square" rtlCol="0">
            <a:spAutoFit/>
          </a:bodyPr>
          <a:lstStyle/>
          <a:p>
            <a:r>
              <a:rPr lang="en-US" sz="2000" dirty="0">
                <a:latin typeface="Baskerville Old Face" panose="02020602080505020303" pitchFamily="18" charset="0"/>
              </a:rPr>
              <a:t>TEAM:-NEXGEN</a:t>
            </a:r>
            <a:endParaRPr lang="en-IN" sz="2000" dirty="0">
              <a:latin typeface="Baskerville Old Face" panose="02020602080505020303" pitchFamily="18" charset="0"/>
            </a:endParaRPr>
          </a:p>
        </p:txBody>
      </p:sp>
      <p:pic>
        <p:nvPicPr>
          <p:cNvPr id="7" name="Content Placeholder 6">
            <a:extLst>
              <a:ext uri="{FF2B5EF4-FFF2-40B4-BE49-F238E27FC236}">
                <a16:creationId xmlns:a16="http://schemas.microsoft.com/office/drawing/2014/main" id="{E85A141B-437E-8656-5E6E-C183386BFB24}"/>
              </a:ext>
            </a:extLst>
          </p:cNvPr>
          <p:cNvPicPr>
            <a:picLocks noGrp="1" noChangeAspect="1"/>
          </p:cNvPicPr>
          <p:nvPr>
            <p:ph idx="1"/>
          </p:nvPr>
        </p:nvPicPr>
        <p:blipFill>
          <a:blip r:embed="rId3"/>
          <a:stretch>
            <a:fillRect/>
          </a:stretch>
        </p:blipFill>
        <p:spPr>
          <a:xfrm>
            <a:off x="688258" y="530942"/>
            <a:ext cx="10795819" cy="526025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270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570</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Aptos Display</vt:lpstr>
      <vt:lpstr>Arial</vt:lpstr>
      <vt:lpstr>Baskerville Old Face</vt:lpstr>
      <vt:lpstr>Bodoni MT</vt:lpstr>
      <vt:lpstr>Calibri</vt:lpstr>
      <vt:lpstr>Calibri Light</vt:lpstr>
      <vt:lpstr>Office Theme</vt:lpstr>
      <vt:lpstr>Smartphone Battery Failure Analysis </vt:lpstr>
      <vt:lpstr>Introduction to Smartphone Battery Failure Analysis:-  </vt:lpstr>
      <vt:lpstr>Lithium-Ion Battery: </vt:lpstr>
      <vt:lpstr>PowerPoint Presentation</vt:lpstr>
      <vt:lpstr>PowerPoint Presentation</vt:lpstr>
      <vt:lpstr>Identifying the Problem </vt:lpstr>
      <vt:lpstr>Fixing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917737194101</dc:creator>
  <cp:lastModifiedBy>shk121amin@gmail.com</cp:lastModifiedBy>
  <cp:revision>1</cp:revision>
  <dcterms:created xsi:type="dcterms:W3CDTF">2024-09-20T05:19:16Z</dcterms:created>
  <dcterms:modified xsi:type="dcterms:W3CDTF">2024-09-21T13:30:57Z</dcterms:modified>
</cp:coreProperties>
</file>