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2438-6B94-E3E5-DF24-2F16B324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8D96F-3C24-1A1A-A361-EB592E193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E1A4-B75E-4E93-D658-2FB54477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3499-02F8-66D6-457C-074943AB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F797-8F6B-E779-D4DE-7B5A14B3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A47F-A410-CABE-942E-59308D93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92002-41CC-456F-C51C-7981C315F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1B89-92DD-8496-735C-7B961652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E3B61-E3E1-0E60-B905-8FF7DF37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428B-D9EE-BE1D-BB6E-997D3577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A8EE2-2D59-7D9E-A185-91671332C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A5B92-EBD5-9DD5-4E1B-D0E0A80AA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90570-F017-12E9-5DA8-7DA96962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A64D2-A983-3DAF-CC72-FB676E31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C164-A400-6089-B4B1-B59BDCE6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C053-B9CE-858F-DC89-F35D05AD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13A0-02D6-3901-566C-1E37B645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E73DB-9ACF-0C55-9369-B4333611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1C27-7C2A-1B4E-0142-7ED42C19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0858E-3F5D-8C8E-B144-BA1D15D4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8817-0F9F-1C75-4F47-48B04EDB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AACBE-8BB8-3369-0DB1-2F36111F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1328-261B-8684-BBC2-34EB03BD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11C34-A571-CF67-285E-F798B2AB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9282-53C3-AB07-9354-38674835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E3E5-D6A8-A1CA-42F1-D5DE0482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5239-87CC-F7B2-DCCE-745D0F690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5F2BE-337F-A4EF-4EFA-A6803DD32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AF91-ED76-9F36-4E61-F2E545C5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C671-1E3A-D823-2F82-4E6F5B6F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55ECC-17B3-BA78-09F6-2222BCA1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7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FB3D-B337-4D74-24D4-00E7BAAD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9FE1-0098-8330-A3E8-E68C9117F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182D2-D480-8DCE-66EE-5F37841B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D0AB5-FEF2-38D1-A229-1BE9EC652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76C55-464A-9ED9-EDE8-468BF97A0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4D83E-6373-A70F-1F8D-7D4089BA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D862F-AF86-D5D3-7A50-C947BE5E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F657A-638A-BE81-F836-1E15E879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3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0868-BEE6-9B02-0B51-B5099F38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40796-DB6E-BC07-8E72-31AC34A5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D312F-3FBD-EB54-57B3-65F48EA0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6B1A4-6D24-AC42-9FBC-4FE164FE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AE535-5A7B-2436-A5C2-9BF86626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E7867-F401-7C50-3451-B8761FAC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D9DEE-0E5F-2A2A-587D-919F19A4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8B07-B87B-06FA-0A09-9DA57F6E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1D20-159C-2819-6D86-372197817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EE638-7D14-E858-1FC6-D7A1496E9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25EB1-A63B-7212-4C47-7E60AA5B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B8A8-A4E6-ABF0-43F9-BA1B791F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3A8CA-2FF0-C623-CC13-F7C72642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6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1E6D-ACC0-3250-DD69-F798D6CB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9FC58-FFCC-0333-F4FA-3ACFFB900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F1932-B237-1674-BEA3-42F80CD9D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83FED-47B8-A82B-A6BB-3076BE20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C788-4E08-79BE-AEB8-2B5275C9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B9E50-3CF6-7CF2-9BD9-DE079469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FE144-BABB-E49D-27B2-A904FA90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7FF89-4C17-EB30-4EFA-09D5D0EA2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6A5D-76CE-85A4-3FE3-1CE85382A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0E1FC-CF04-4588-BAB0-70F8627FA33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154B-3760-6746-40DD-9D2EDDE1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AB6B6-88D1-EA23-F59F-9DACCA28D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9487-87CC-4DB8-9687-16122C23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0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86D1-48D5-26B7-AEDB-BD846B4FB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CAMPUS VIEW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C8E6E-2802-8B0F-DF07-E588E82C4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Alan </a:t>
            </a:r>
            <a:r>
              <a:rPr lang="en-US" dirty="0" err="1"/>
              <a:t>Shaji</a:t>
            </a:r>
            <a:endParaRPr lang="en-US" dirty="0"/>
          </a:p>
          <a:p>
            <a:r>
              <a:rPr lang="en-US" dirty="0"/>
              <a:t>Anirudh Ajay</a:t>
            </a:r>
          </a:p>
          <a:p>
            <a:r>
              <a:rPr lang="en-US" dirty="0"/>
              <a:t>Krishnadev P Melevila</a:t>
            </a:r>
          </a:p>
          <a:p>
            <a:r>
              <a:rPr lang="en-US" dirty="0"/>
              <a:t>Robin George</a:t>
            </a:r>
          </a:p>
        </p:txBody>
      </p:sp>
    </p:spTree>
    <p:extLst>
      <p:ext uri="{BB962C8B-B14F-4D97-AF65-F5344CB8AC3E}">
        <p14:creationId xmlns:p14="http://schemas.microsoft.com/office/powerpoint/2010/main" val="363784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7588-DA23-BD19-F73D-0F76CE71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Campus View?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8D888-BC24-0020-A01D-CE9D85C49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based system to generate the assessment data with given inputs for college accreditation purposes</a:t>
            </a:r>
          </a:p>
        </p:txBody>
      </p:sp>
    </p:spTree>
    <p:extLst>
      <p:ext uri="{BB962C8B-B14F-4D97-AF65-F5344CB8AC3E}">
        <p14:creationId xmlns:p14="http://schemas.microsoft.com/office/powerpoint/2010/main" val="381782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8ED3-1BFE-3897-CF66-AA8FCA1B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81E0-2F9C-77A6-FB09-FC3D5C35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the GUI interface</a:t>
            </a:r>
          </a:p>
          <a:p>
            <a:r>
              <a:rPr lang="en-US" dirty="0"/>
              <a:t>Implemented the Input 1 and Input 2 form as per the excel</a:t>
            </a:r>
          </a:p>
          <a:p>
            <a:r>
              <a:rPr lang="en-US" dirty="0"/>
              <a:t>Created the code repository on git and pushed </a:t>
            </a:r>
            <a:r>
              <a:rPr lang="en-US" dirty="0" err="1"/>
              <a:t>upto</a:t>
            </a:r>
            <a:r>
              <a:rPr lang="en-US" dirty="0"/>
              <a:t> the current development</a:t>
            </a:r>
          </a:p>
        </p:txBody>
      </p:sp>
    </p:spTree>
    <p:extLst>
      <p:ext uri="{BB962C8B-B14F-4D97-AF65-F5344CB8AC3E}">
        <p14:creationId xmlns:p14="http://schemas.microsoft.com/office/powerpoint/2010/main" val="177562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1F4-3865-3841-D36A-B1DD31DF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completed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7642-CA8A-B92F-4C9F-9C438308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the DB</a:t>
            </a:r>
          </a:p>
          <a:p>
            <a:r>
              <a:rPr lang="en-US" dirty="0"/>
              <a:t>Align the form workflow</a:t>
            </a:r>
          </a:p>
          <a:p>
            <a:r>
              <a:rPr lang="en-US" dirty="0"/>
              <a:t>Implement the CO-PO mapping logic</a:t>
            </a:r>
          </a:p>
        </p:txBody>
      </p:sp>
    </p:spTree>
    <p:extLst>
      <p:ext uri="{BB962C8B-B14F-4D97-AF65-F5344CB8AC3E}">
        <p14:creationId xmlns:p14="http://schemas.microsoft.com/office/powerpoint/2010/main" val="173889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3A27-C67B-560C-8677-D76C1049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5D503-8F9F-B1D7-4D1C-DC6D07508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799" y="1825625"/>
            <a:ext cx="4266110" cy="4351338"/>
          </a:xfrm>
        </p:spPr>
      </p:pic>
    </p:spTree>
    <p:extLst>
      <p:ext uri="{BB962C8B-B14F-4D97-AF65-F5344CB8AC3E}">
        <p14:creationId xmlns:p14="http://schemas.microsoft.com/office/powerpoint/2010/main" val="175820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DCC2-EB5B-7454-3F36-89F3DC8A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D59BD-0E7D-46DA-A11D-240E2BC90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037" y="1825625"/>
            <a:ext cx="5833926" cy="4351338"/>
          </a:xfrm>
        </p:spPr>
      </p:pic>
    </p:spTree>
    <p:extLst>
      <p:ext uri="{BB962C8B-B14F-4D97-AF65-F5344CB8AC3E}">
        <p14:creationId xmlns:p14="http://schemas.microsoft.com/office/powerpoint/2010/main" val="354222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1A6A-732F-FB19-B76F-E9AB5A6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72563-AD69-B04F-D5A9-8D4AC6E25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171" y="1825625"/>
            <a:ext cx="8859657" cy="4351338"/>
          </a:xfrm>
        </p:spPr>
      </p:pic>
    </p:spTree>
    <p:extLst>
      <p:ext uri="{BB962C8B-B14F-4D97-AF65-F5344CB8AC3E}">
        <p14:creationId xmlns:p14="http://schemas.microsoft.com/office/powerpoint/2010/main" val="277080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7885-9E0C-AD98-828B-4A08C042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EC170-904E-78FE-2E5C-3F053D0B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5409"/>
            <a:ext cx="10515600" cy="3591770"/>
          </a:xfrm>
        </p:spPr>
      </p:pic>
    </p:spTree>
    <p:extLst>
      <p:ext uri="{BB962C8B-B14F-4D97-AF65-F5344CB8AC3E}">
        <p14:creationId xmlns:p14="http://schemas.microsoft.com/office/powerpoint/2010/main" val="285078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CAMPUS VIEW </vt:lpstr>
      <vt:lpstr>What is Campus View? </vt:lpstr>
      <vt:lpstr>Progress  </vt:lpstr>
      <vt:lpstr>To be completed </vt:lpstr>
      <vt:lpstr>Screenshots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Krishnadev P Melevila</dc:creator>
  <cp:lastModifiedBy>Krishnadev P Melevila</cp:lastModifiedBy>
  <cp:revision>1</cp:revision>
  <dcterms:created xsi:type="dcterms:W3CDTF">2025-01-22T16:58:05Z</dcterms:created>
  <dcterms:modified xsi:type="dcterms:W3CDTF">2025-01-22T16:58:15Z</dcterms:modified>
</cp:coreProperties>
</file>