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9" r:id="rId14"/>
    <p:sldId id="267" r:id="rId15"/>
    <p:sldId id="268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an Rathod" initials="KR" lastIdx="1" clrIdx="0">
    <p:extLst>
      <p:ext uri="{19B8F6BF-5375-455C-9EA6-DF929625EA0E}">
        <p15:presenceInfo xmlns:p15="http://schemas.microsoft.com/office/powerpoint/2012/main" userId="8533ff7e86d1cc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704" autoAdjust="0"/>
  </p:normalViewPr>
  <p:slideViewPr>
    <p:cSldViewPr snapToGrid="0">
      <p:cViewPr varScale="1">
        <p:scale>
          <a:sx n="73" d="100"/>
          <a:sy n="73" d="100"/>
        </p:scale>
        <p:origin x="2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dholakiya" userId="78da109b07acb5f5" providerId="LiveId" clId="{03768F55-AEE1-470C-8ED1-8F3DBBE69A14}"/>
    <pc:docChg chg="custSel delSld modSld">
      <pc:chgData name="krishna dholakiya" userId="78da109b07acb5f5" providerId="LiveId" clId="{03768F55-AEE1-470C-8ED1-8F3DBBE69A14}" dt="2023-04-11T06:37:13.810" v="336" actId="14100"/>
      <pc:docMkLst>
        <pc:docMk/>
      </pc:docMkLst>
      <pc:sldChg chg="modSp mod">
        <pc:chgData name="krishna dholakiya" userId="78da109b07acb5f5" providerId="LiveId" clId="{03768F55-AEE1-470C-8ED1-8F3DBBE69A14}" dt="2023-04-11T06:34:59.401" v="269" actId="20577"/>
        <pc:sldMkLst>
          <pc:docMk/>
          <pc:sldMk cId="329925464" sldId="259"/>
        </pc:sldMkLst>
        <pc:spChg chg="mod">
          <ac:chgData name="krishna dholakiya" userId="78da109b07acb5f5" providerId="LiveId" clId="{03768F55-AEE1-470C-8ED1-8F3DBBE69A14}" dt="2023-04-11T06:34:59.401" v="269" actId="20577"/>
          <ac:spMkLst>
            <pc:docMk/>
            <pc:sldMk cId="329925464" sldId="259"/>
            <ac:spMk id="14" creationId="{00000000-0000-0000-0000-000000000000}"/>
          </ac:spMkLst>
        </pc:spChg>
      </pc:sldChg>
      <pc:sldChg chg="modSp mod">
        <pc:chgData name="krishna dholakiya" userId="78da109b07acb5f5" providerId="LiveId" clId="{03768F55-AEE1-470C-8ED1-8F3DBBE69A14}" dt="2023-04-11T06:37:13.810" v="336" actId="14100"/>
        <pc:sldMkLst>
          <pc:docMk/>
          <pc:sldMk cId="3986513108" sldId="260"/>
        </pc:sldMkLst>
        <pc:spChg chg="mod">
          <ac:chgData name="krishna dholakiya" userId="78da109b07acb5f5" providerId="LiveId" clId="{03768F55-AEE1-470C-8ED1-8F3DBBE69A14}" dt="2023-04-11T06:37:13.810" v="336" actId="14100"/>
          <ac:spMkLst>
            <pc:docMk/>
            <pc:sldMk cId="3986513108" sldId="260"/>
            <ac:spMk id="3" creationId="{5A510348-933D-DFCD-1E46-5E5B52FE5B9C}"/>
          </ac:spMkLst>
        </pc:spChg>
      </pc:sldChg>
      <pc:sldChg chg="modSp mod modAnim">
        <pc:chgData name="krishna dholakiya" userId="78da109b07acb5f5" providerId="LiveId" clId="{03768F55-AEE1-470C-8ED1-8F3DBBE69A14}" dt="2023-04-11T06:33:48.289" v="227" actId="20577"/>
        <pc:sldMkLst>
          <pc:docMk/>
          <pc:sldMk cId="399895826" sldId="261"/>
        </pc:sldMkLst>
        <pc:spChg chg="mod">
          <ac:chgData name="krishna dholakiya" userId="78da109b07acb5f5" providerId="LiveId" clId="{03768F55-AEE1-470C-8ED1-8F3DBBE69A14}" dt="2023-04-11T06:33:48.289" v="227" actId="20577"/>
          <ac:spMkLst>
            <pc:docMk/>
            <pc:sldMk cId="399895826" sldId="261"/>
            <ac:spMk id="3" creationId="{6043D691-6365-CAC6-6233-1D5CE6BACCA1}"/>
          </ac:spMkLst>
        </pc:spChg>
      </pc:sldChg>
      <pc:sldChg chg="modSp mod">
        <pc:chgData name="krishna dholakiya" userId="78da109b07acb5f5" providerId="LiveId" clId="{03768F55-AEE1-470C-8ED1-8F3DBBE69A14}" dt="2023-04-11T06:28:47.353" v="122" actId="20577"/>
        <pc:sldMkLst>
          <pc:docMk/>
          <pc:sldMk cId="2068555397" sldId="262"/>
        </pc:sldMkLst>
        <pc:spChg chg="mod">
          <ac:chgData name="krishna dholakiya" userId="78da109b07acb5f5" providerId="LiveId" clId="{03768F55-AEE1-470C-8ED1-8F3DBBE69A14}" dt="2023-04-11T06:28:47.353" v="122" actId="20577"/>
          <ac:spMkLst>
            <pc:docMk/>
            <pc:sldMk cId="2068555397" sldId="262"/>
            <ac:spMk id="3" creationId="{FEFBA9A3-3495-71B5-3375-D08834027051}"/>
          </ac:spMkLst>
        </pc:spChg>
      </pc:sldChg>
      <pc:sldChg chg="modSp mod">
        <pc:chgData name="krishna dholakiya" userId="78da109b07acb5f5" providerId="LiveId" clId="{03768F55-AEE1-470C-8ED1-8F3DBBE69A14}" dt="2023-04-11T06:31:12.172" v="191" actId="2165"/>
        <pc:sldMkLst>
          <pc:docMk/>
          <pc:sldMk cId="1592514871" sldId="265"/>
        </pc:sldMkLst>
        <pc:graphicFrameChg chg="modGraphic">
          <ac:chgData name="krishna dholakiya" userId="78da109b07acb5f5" providerId="LiveId" clId="{03768F55-AEE1-470C-8ED1-8F3DBBE69A14}" dt="2023-04-11T06:31:12.172" v="191" actId="2165"/>
          <ac:graphicFrameMkLst>
            <pc:docMk/>
            <pc:sldMk cId="1592514871" sldId="265"/>
            <ac:graphicFrameMk id="4" creationId="{0A821EDE-75F6-B03E-4BBA-591632A94905}"/>
          </ac:graphicFrameMkLst>
        </pc:graphicFrameChg>
      </pc:sldChg>
      <pc:sldChg chg="modSp mod">
        <pc:chgData name="krishna dholakiya" userId="78da109b07acb5f5" providerId="LiveId" clId="{03768F55-AEE1-470C-8ED1-8F3DBBE69A14}" dt="2023-04-11T06:30:44.062" v="190" actId="20577"/>
        <pc:sldMkLst>
          <pc:docMk/>
          <pc:sldMk cId="1851306154" sldId="266"/>
        </pc:sldMkLst>
        <pc:graphicFrameChg chg="modGraphic">
          <ac:chgData name="krishna dholakiya" userId="78da109b07acb5f5" providerId="LiveId" clId="{03768F55-AEE1-470C-8ED1-8F3DBBE69A14}" dt="2023-04-11T06:30:44.062" v="190" actId="20577"/>
          <ac:graphicFrameMkLst>
            <pc:docMk/>
            <pc:sldMk cId="1851306154" sldId="266"/>
            <ac:graphicFrameMk id="4" creationId="{4BA7D255-913C-4CDB-58C8-AA7BC802B3F4}"/>
          </ac:graphicFrameMkLst>
        </pc:graphicFrameChg>
      </pc:sldChg>
      <pc:sldChg chg="del">
        <pc:chgData name="krishna dholakiya" userId="78da109b07acb5f5" providerId="LiveId" clId="{03768F55-AEE1-470C-8ED1-8F3DBBE69A14}" dt="2023-04-11T06:31:17.404" v="192" actId="2696"/>
        <pc:sldMkLst>
          <pc:docMk/>
          <pc:sldMk cId="1048993750" sldId="27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693A-2307-4FDC-9539-08DC9083DDED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EA7-B10E-4739-92FE-8993461CC0B7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13F-2D2A-49BA-966D-6530A12E7C15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E1C1-C26F-4479-A8BD-144B4C139DA5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anchor="b"/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9E61-C2D6-49AB-83F2-8FC9FEFBDAFD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E74F-367A-4D3C-8AA7-FA60CCA05EAE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3F9C-6465-4987-8E4E-615CFD4753AA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EFD6-3C20-43C6-9E75-1A9D48D9576F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3D5A-A484-46EE-9DC8-9A16BFF8327E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BC8-78D1-4FEB-9D4F-E22E45CC04F7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8210-870C-4A62-9D1B-4B25162550AB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CABDA2-EB00-4A4D-86B7-63E286A484E5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8370"/>
            <a:ext cx="9144000" cy="2112861"/>
          </a:xfrm>
        </p:spPr>
        <p:txBody>
          <a:bodyPr/>
          <a:lstStyle/>
          <a:p>
            <a:r>
              <a:rPr lang="en-IN" sz="6000" b="1" dirty="0"/>
              <a:t>IT</a:t>
            </a:r>
            <a:br>
              <a:rPr lang="en-IN" sz="6000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96733"/>
            <a:ext cx="9144000" cy="2749492"/>
          </a:xfrm>
        </p:spPr>
        <p:txBody>
          <a:bodyPr/>
          <a:lstStyle/>
          <a:p>
            <a:r>
              <a:rPr lang="en-US" dirty="0"/>
              <a:t>INDIA TODAY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D06EC-0175-42AC-FED9-976B64908060}"/>
              </a:ext>
            </a:extLst>
          </p:cNvPr>
          <p:cNvSpPr txBox="1"/>
          <p:nvPr/>
        </p:nvSpPr>
        <p:spPr>
          <a:xfrm>
            <a:off x="9491132" y="6076425"/>
            <a:ext cx="25484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~ KRISHNA DHOLAKIYA</a:t>
            </a:r>
          </a:p>
          <a:p>
            <a:r>
              <a:rPr lang="en-US" b="1" dirty="0">
                <a:solidFill>
                  <a:schemeClr val="bg1"/>
                </a:solidFill>
              </a:rPr>
              <a:t>~ KARAN RATHOD</a:t>
            </a:r>
            <a:endParaRPr lang="en-IN" b="1" dirty="0" err="1">
              <a:solidFill>
                <a:schemeClr val="bg1"/>
              </a:solidFill>
            </a:endParaRPr>
          </a:p>
        </p:txBody>
      </p:sp>
      <p:pic>
        <p:nvPicPr>
          <p:cNvPr id="7" name="IT">
            <a:hlinkClick r:id="" action="ppaction://media"/>
            <a:extLst>
              <a:ext uri="{FF2B5EF4-FFF2-40B4-BE49-F238E27FC236}">
                <a16:creationId xmlns:a16="http://schemas.microsoft.com/office/drawing/2014/main" id="{7EBC4DD1-192C-F375-02DA-ECAA813B8459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4242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297333" y="366746"/>
            <a:ext cx="3810000" cy="3810000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2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8216-A6DA-4D87-7213-F38CF282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2409870"/>
            <a:ext cx="10096500" cy="1150907"/>
          </a:xfrm>
        </p:spPr>
        <p:txBody>
          <a:bodyPr/>
          <a:lstStyle/>
          <a:p>
            <a:pPr algn="ctr"/>
            <a:r>
              <a:rPr lang="en-IN" dirty="0"/>
              <a:t>Screen layout</a:t>
            </a:r>
          </a:p>
        </p:txBody>
      </p:sp>
    </p:spTree>
    <p:extLst>
      <p:ext uri="{BB962C8B-B14F-4D97-AF65-F5344CB8AC3E}">
        <p14:creationId xmlns:p14="http://schemas.microsoft.com/office/powerpoint/2010/main" val="141235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30CB-1AA9-E3A6-71D7-9103D602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380" y="388124"/>
            <a:ext cx="10096500" cy="1150907"/>
          </a:xfrm>
        </p:spPr>
        <p:txBody>
          <a:bodyPr/>
          <a:lstStyle/>
          <a:p>
            <a:pPr algn="ctr"/>
            <a:r>
              <a:rPr lang="en-IN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A4C845-151F-2BFE-FC83-7623FD41A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22" y="1459685"/>
            <a:ext cx="10654017" cy="5176066"/>
          </a:xfrm>
        </p:spPr>
      </p:pic>
    </p:spTree>
    <p:extLst>
      <p:ext uri="{BB962C8B-B14F-4D97-AF65-F5344CB8AC3E}">
        <p14:creationId xmlns:p14="http://schemas.microsoft.com/office/powerpoint/2010/main" val="35677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30CB-1AA9-E3A6-71D7-9103D602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222249"/>
            <a:ext cx="10096500" cy="1150907"/>
          </a:xfrm>
        </p:spPr>
        <p:txBody>
          <a:bodyPr/>
          <a:lstStyle/>
          <a:p>
            <a:pPr algn="ctr"/>
            <a:r>
              <a:rPr lang="en-IN" dirty="0"/>
              <a:t>Contents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A4C845-151F-2BFE-FC83-7623FD41A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622" y="1459685"/>
            <a:ext cx="10654017" cy="5176066"/>
          </a:xfrm>
        </p:spPr>
      </p:pic>
    </p:spTree>
    <p:extLst>
      <p:ext uri="{BB962C8B-B14F-4D97-AF65-F5344CB8AC3E}">
        <p14:creationId xmlns:p14="http://schemas.microsoft.com/office/powerpoint/2010/main" val="7978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30CB-1AA9-E3A6-71D7-9103D602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222249"/>
            <a:ext cx="10096500" cy="1150907"/>
          </a:xfrm>
        </p:spPr>
        <p:txBody>
          <a:bodyPr/>
          <a:lstStyle/>
          <a:p>
            <a:pPr algn="ctr"/>
            <a:r>
              <a:rPr lang="en-IN" dirty="0"/>
              <a:t>Footer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A4C845-151F-2BFE-FC83-7623FD41A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622" y="1459685"/>
            <a:ext cx="10654017" cy="5176066"/>
          </a:xfrm>
        </p:spPr>
      </p:pic>
    </p:spTree>
    <p:extLst>
      <p:ext uri="{BB962C8B-B14F-4D97-AF65-F5344CB8AC3E}">
        <p14:creationId xmlns:p14="http://schemas.microsoft.com/office/powerpoint/2010/main" val="146334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30CB-1AA9-E3A6-71D7-9103D602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222249"/>
            <a:ext cx="10096500" cy="1150907"/>
          </a:xfrm>
        </p:spPr>
        <p:txBody>
          <a:bodyPr/>
          <a:lstStyle/>
          <a:p>
            <a:pPr algn="ctr"/>
            <a:r>
              <a:rPr lang="en-IN" dirty="0"/>
              <a:t>Sign-In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A4C845-151F-2BFE-FC83-7623FD41A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622" y="1459685"/>
            <a:ext cx="10654017" cy="5176066"/>
          </a:xfrm>
        </p:spPr>
      </p:pic>
    </p:spTree>
    <p:extLst>
      <p:ext uri="{BB962C8B-B14F-4D97-AF65-F5344CB8AC3E}">
        <p14:creationId xmlns:p14="http://schemas.microsoft.com/office/powerpoint/2010/main" val="47886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30CB-1AA9-E3A6-71D7-9103D602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222249"/>
            <a:ext cx="10096500" cy="1150907"/>
          </a:xfrm>
        </p:spPr>
        <p:txBody>
          <a:bodyPr/>
          <a:lstStyle/>
          <a:p>
            <a:pPr algn="ctr"/>
            <a:r>
              <a:rPr lang="en-IN" dirty="0"/>
              <a:t>Sign-Up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A4C845-151F-2BFE-FC83-7623FD41A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622" y="1459685"/>
            <a:ext cx="10654017" cy="5176066"/>
          </a:xfrm>
        </p:spPr>
      </p:pic>
    </p:spTree>
    <p:extLst>
      <p:ext uri="{BB962C8B-B14F-4D97-AF65-F5344CB8AC3E}">
        <p14:creationId xmlns:p14="http://schemas.microsoft.com/office/powerpoint/2010/main" val="5884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95EC-73E7-D94F-B6C8-30A20A12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2853546"/>
            <a:ext cx="10096500" cy="1150907"/>
          </a:xfrm>
        </p:spPr>
        <p:txBody>
          <a:bodyPr/>
          <a:lstStyle/>
          <a:p>
            <a:pPr algn="ctr"/>
            <a:r>
              <a:rPr lang="en-IN" dirty="0"/>
              <a:t>Thank You😊😊</a:t>
            </a:r>
          </a:p>
        </p:txBody>
      </p:sp>
    </p:spTree>
    <p:extLst>
      <p:ext uri="{BB962C8B-B14F-4D97-AF65-F5344CB8AC3E}">
        <p14:creationId xmlns:p14="http://schemas.microsoft.com/office/powerpoint/2010/main" val="262801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3D691-6365-CAC6-6233-1D5CE6BAC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41734"/>
            <a:ext cx="10096500" cy="4214929"/>
          </a:xfrm>
        </p:spPr>
        <p:txBody>
          <a:bodyPr>
            <a:normAutofit/>
          </a:bodyPr>
          <a:lstStyle/>
          <a:p>
            <a:r>
              <a:rPr lang="en-US" dirty="0"/>
              <a:t>Group Details.</a:t>
            </a:r>
          </a:p>
          <a:p>
            <a:r>
              <a:rPr lang="en-US" dirty="0"/>
              <a:t>What Is India Today.</a:t>
            </a:r>
          </a:p>
          <a:p>
            <a:r>
              <a:rPr lang="en-IN" dirty="0"/>
              <a:t>Technologies Used In This Project.</a:t>
            </a:r>
          </a:p>
          <a:p>
            <a:r>
              <a:rPr lang="en-IN" dirty="0"/>
              <a:t>Data Dictionary.</a:t>
            </a:r>
          </a:p>
          <a:p>
            <a:r>
              <a:rPr lang="en-IN" dirty="0"/>
              <a:t>Screen Layouts.</a:t>
            </a:r>
          </a:p>
          <a:p>
            <a:r>
              <a:rPr lang="en-IN" dirty="0"/>
              <a:t>Reference.</a:t>
            </a:r>
          </a:p>
          <a:p>
            <a:r>
              <a:rPr lang="en-IN" dirty="0"/>
              <a:t>Conclusion.</a:t>
            </a:r>
          </a:p>
          <a:p>
            <a:endParaRPr lang="en-IN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4FE7049-6D70-2D8E-0193-E5721542EE6F}"/>
              </a:ext>
            </a:extLst>
          </p:cNvPr>
          <p:cNvGrpSpPr/>
          <p:nvPr/>
        </p:nvGrpSpPr>
        <p:grpSpPr>
          <a:xfrm>
            <a:off x="5887602" y="4540"/>
            <a:ext cx="1935436" cy="6858000"/>
            <a:chOff x="5844628" y="0"/>
            <a:chExt cx="1935436" cy="6858000"/>
          </a:xfr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1D101C7-73C8-66CB-093F-11B7D144AF7A}"/>
                </a:ext>
              </a:extLst>
            </p:cNvPr>
            <p:cNvSpPr/>
            <p:nvPr/>
          </p:nvSpPr>
          <p:spPr>
            <a:xfrm>
              <a:off x="5844628" y="0"/>
              <a:ext cx="1935436" cy="6858000"/>
            </a:xfrm>
            <a:custGeom>
              <a:avLst/>
              <a:gdLst>
                <a:gd name="connsiteX0" fmla="*/ 830536 w 1935436"/>
                <a:gd name="connsiteY0" fmla="*/ 0 h 6858000"/>
                <a:gd name="connsiteX1" fmla="*/ 1935436 w 1935436"/>
                <a:gd name="connsiteY1" fmla="*/ 0 h 6858000"/>
                <a:gd name="connsiteX2" fmla="*/ 1935436 w 1935436"/>
                <a:gd name="connsiteY2" fmla="*/ 6858000 h 6858000"/>
                <a:gd name="connsiteX3" fmla="*/ 830536 w 1935436"/>
                <a:gd name="connsiteY3" fmla="*/ 6858000 h 6858000"/>
                <a:gd name="connsiteX4" fmla="*/ 830536 w 1935436"/>
                <a:gd name="connsiteY4" fmla="*/ 6224497 h 6858000"/>
                <a:gd name="connsiteX5" fmla="*/ 0 w 1935436"/>
                <a:gd name="connsiteY5" fmla="*/ 5672047 h 6858000"/>
                <a:gd name="connsiteX6" fmla="*/ 830536 w 1935436"/>
                <a:gd name="connsiteY6" fmla="*/ 51195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5436" h="6858000">
                  <a:moveTo>
                    <a:pt x="830536" y="0"/>
                  </a:moveTo>
                  <a:lnTo>
                    <a:pt x="1935436" y="0"/>
                  </a:lnTo>
                  <a:lnTo>
                    <a:pt x="1935436" y="6858000"/>
                  </a:lnTo>
                  <a:lnTo>
                    <a:pt x="830536" y="6858000"/>
                  </a:lnTo>
                  <a:lnTo>
                    <a:pt x="830536" y="6224497"/>
                  </a:lnTo>
                  <a:lnTo>
                    <a:pt x="0" y="5672047"/>
                  </a:lnTo>
                  <a:lnTo>
                    <a:pt x="830536" y="51195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45" name="TextBox 44">
              <a:hlinkClick r:id="rId2" action="ppaction://hlinksldjump"/>
              <a:extLst>
                <a:ext uri="{FF2B5EF4-FFF2-40B4-BE49-F238E27FC236}">
                  <a16:creationId xmlns:a16="http://schemas.microsoft.com/office/drawing/2014/main" id="{90EB6614-1302-8283-E81E-55631AE7AFF0}"/>
                </a:ext>
              </a:extLst>
            </p:cNvPr>
            <p:cNvSpPr txBox="1"/>
            <p:nvPr/>
          </p:nvSpPr>
          <p:spPr>
            <a:xfrm>
              <a:off x="6137021" y="5452844"/>
              <a:ext cx="284970" cy="400110"/>
            </a:xfrm>
            <a:prstGeom prst="rect">
              <a:avLst/>
            </a:prstGeom>
            <a:grpFill/>
            <a:ln>
              <a:noFill/>
            </a:ln>
            <a:effectLst>
              <a:softEdge rad="635000"/>
            </a:effectLst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5</a:t>
              </a:r>
              <a:endParaRPr lang="en-IN" sz="2000" b="1" dirty="0" err="1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EC046EF-093C-FCFB-054F-679550C52825}"/>
              </a:ext>
            </a:extLst>
          </p:cNvPr>
          <p:cNvGrpSpPr/>
          <p:nvPr/>
        </p:nvGrpSpPr>
        <p:grpSpPr>
          <a:xfrm>
            <a:off x="6970534" y="-2"/>
            <a:ext cx="1927772" cy="6858000"/>
            <a:chOff x="6949528" y="0"/>
            <a:chExt cx="1927772" cy="6858000"/>
          </a:xfr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C4267D8-442B-1D0B-949B-50E3C48E22BF}"/>
                </a:ext>
              </a:extLst>
            </p:cNvPr>
            <p:cNvSpPr/>
            <p:nvPr/>
          </p:nvSpPr>
          <p:spPr>
            <a:xfrm>
              <a:off x="6949528" y="0"/>
              <a:ext cx="1927772" cy="6858000"/>
            </a:xfrm>
            <a:custGeom>
              <a:avLst/>
              <a:gdLst>
                <a:gd name="connsiteX0" fmla="*/ 822872 w 1927772"/>
                <a:gd name="connsiteY0" fmla="*/ 0 h 6858000"/>
                <a:gd name="connsiteX1" fmla="*/ 1927772 w 1927772"/>
                <a:gd name="connsiteY1" fmla="*/ 0 h 6858000"/>
                <a:gd name="connsiteX2" fmla="*/ 1927772 w 1927772"/>
                <a:gd name="connsiteY2" fmla="*/ 6858000 h 6858000"/>
                <a:gd name="connsiteX3" fmla="*/ 822872 w 1927772"/>
                <a:gd name="connsiteY3" fmla="*/ 6858000 h 6858000"/>
                <a:gd name="connsiteX4" fmla="*/ 822872 w 1927772"/>
                <a:gd name="connsiteY4" fmla="*/ 5118592 h 6858000"/>
                <a:gd name="connsiteX5" fmla="*/ 0 w 1927772"/>
                <a:gd name="connsiteY5" fmla="*/ 4571240 h 6858000"/>
                <a:gd name="connsiteX6" fmla="*/ 822872 w 1927772"/>
                <a:gd name="connsiteY6" fmla="*/ 402388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7772" h="6858000">
                  <a:moveTo>
                    <a:pt x="822872" y="0"/>
                  </a:moveTo>
                  <a:lnTo>
                    <a:pt x="1927772" y="0"/>
                  </a:lnTo>
                  <a:lnTo>
                    <a:pt x="1927772" y="6858000"/>
                  </a:lnTo>
                  <a:lnTo>
                    <a:pt x="822872" y="6858000"/>
                  </a:lnTo>
                  <a:lnTo>
                    <a:pt x="822872" y="5118592"/>
                  </a:lnTo>
                  <a:lnTo>
                    <a:pt x="0" y="4571240"/>
                  </a:lnTo>
                  <a:lnTo>
                    <a:pt x="822872" y="402388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48" name="TextBox 47">
              <a:hlinkClick r:id="rId3" action="ppaction://hlinksldjump"/>
              <a:extLst>
                <a:ext uri="{FF2B5EF4-FFF2-40B4-BE49-F238E27FC236}">
                  <a16:creationId xmlns:a16="http://schemas.microsoft.com/office/drawing/2014/main" id="{6C5C3250-8B4C-E61C-098E-C30F74A84CD8}"/>
                </a:ext>
              </a:extLst>
            </p:cNvPr>
            <p:cNvSpPr txBox="1"/>
            <p:nvPr/>
          </p:nvSpPr>
          <p:spPr>
            <a:xfrm>
              <a:off x="7189113" y="4339669"/>
              <a:ext cx="274013" cy="400110"/>
            </a:xfrm>
            <a:prstGeom prst="rect">
              <a:avLst/>
            </a:prstGeom>
            <a:grpFill/>
            <a:ln>
              <a:noFill/>
            </a:ln>
            <a:effectLst>
              <a:softEdge rad="635000"/>
            </a:effectLst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4</a:t>
              </a:r>
              <a:endParaRPr lang="en-IN" sz="2000" b="1" dirty="0" err="1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B8167B5-13F2-9B5E-1DB9-8B9D2D204999}"/>
              </a:ext>
            </a:extLst>
          </p:cNvPr>
          <p:cNvGrpSpPr/>
          <p:nvPr/>
        </p:nvGrpSpPr>
        <p:grpSpPr>
          <a:xfrm>
            <a:off x="8062355" y="0"/>
            <a:ext cx="1935436" cy="6858000"/>
            <a:chOff x="8023862" y="0"/>
            <a:chExt cx="1935436" cy="6858000"/>
          </a:xfr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669E913-AFF6-D9C2-A00D-FC47F4C5DF6E}"/>
                </a:ext>
              </a:extLst>
            </p:cNvPr>
            <p:cNvSpPr/>
            <p:nvPr/>
          </p:nvSpPr>
          <p:spPr>
            <a:xfrm>
              <a:off x="8023862" y="0"/>
              <a:ext cx="1935436" cy="6858000"/>
            </a:xfrm>
            <a:custGeom>
              <a:avLst/>
              <a:gdLst>
                <a:gd name="connsiteX0" fmla="*/ 830536 w 1935436"/>
                <a:gd name="connsiteY0" fmla="*/ 0 h 6858000"/>
                <a:gd name="connsiteX1" fmla="*/ 1935436 w 1935436"/>
                <a:gd name="connsiteY1" fmla="*/ 0 h 6858000"/>
                <a:gd name="connsiteX2" fmla="*/ 1935436 w 1935436"/>
                <a:gd name="connsiteY2" fmla="*/ 6858000 h 6858000"/>
                <a:gd name="connsiteX3" fmla="*/ 830536 w 1935436"/>
                <a:gd name="connsiteY3" fmla="*/ 6858000 h 6858000"/>
                <a:gd name="connsiteX4" fmla="*/ 830536 w 1935436"/>
                <a:gd name="connsiteY4" fmla="*/ 4022883 h 6858000"/>
                <a:gd name="connsiteX5" fmla="*/ 0 w 1935436"/>
                <a:gd name="connsiteY5" fmla="*/ 3470433 h 6858000"/>
                <a:gd name="connsiteX6" fmla="*/ 830536 w 1935436"/>
                <a:gd name="connsiteY6" fmla="*/ 29179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5436" h="6858000">
                  <a:moveTo>
                    <a:pt x="830536" y="0"/>
                  </a:moveTo>
                  <a:lnTo>
                    <a:pt x="1935436" y="0"/>
                  </a:lnTo>
                  <a:lnTo>
                    <a:pt x="1935436" y="6858000"/>
                  </a:lnTo>
                  <a:lnTo>
                    <a:pt x="830536" y="6858000"/>
                  </a:lnTo>
                  <a:lnTo>
                    <a:pt x="830536" y="4022883"/>
                  </a:lnTo>
                  <a:lnTo>
                    <a:pt x="0" y="3470433"/>
                  </a:lnTo>
                  <a:lnTo>
                    <a:pt x="830536" y="29179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52" name="TextBox 51">
              <a:hlinkClick r:id="rId4" action="ppaction://hlinksldjump"/>
              <a:extLst>
                <a:ext uri="{FF2B5EF4-FFF2-40B4-BE49-F238E27FC236}">
                  <a16:creationId xmlns:a16="http://schemas.microsoft.com/office/drawing/2014/main" id="{63D0885F-DBF7-FB1F-F52C-43794B13ABB5}"/>
                </a:ext>
              </a:extLst>
            </p:cNvPr>
            <p:cNvSpPr txBox="1"/>
            <p:nvPr/>
          </p:nvSpPr>
          <p:spPr>
            <a:xfrm>
              <a:off x="8291840" y="3228944"/>
              <a:ext cx="292771" cy="400110"/>
            </a:xfrm>
            <a:prstGeom prst="rect">
              <a:avLst/>
            </a:prstGeom>
            <a:grpFill/>
            <a:ln>
              <a:noFill/>
            </a:ln>
            <a:effectLst>
              <a:softEdge rad="635000"/>
            </a:effectLst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3</a:t>
              </a:r>
              <a:endParaRPr lang="en-IN" sz="2000" b="1" dirty="0" err="1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B272744-E0FE-E124-DE3A-E944D23B90CB}"/>
              </a:ext>
            </a:extLst>
          </p:cNvPr>
          <p:cNvGrpSpPr/>
          <p:nvPr/>
        </p:nvGrpSpPr>
        <p:grpSpPr>
          <a:xfrm>
            <a:off x="9128366" y="0"/>
            <a:ext cx="2040359" cy="6858000"/>
            <a:chOff x="9193472" y="85726"/>
            <a:chExt cx="1924986" cy="6858000"/>
          </a:xfr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07BC833-2DA2-D945-D08B-99F9D641C7FC}"/>
                </a:ext>
              </a:extLst>
            </p:cNvPr>
            <p:cNvSpPr/>
            <p:nvPr/>
          </p:nvSpPr>
          <p:spPr>
            <a:xfrm rot="16200000">
              <a:off x="6726965" y="2552233"/>
              <a:ext cx="6858000" cy="1924986"/>
            </a:xfrm>
            <a:custGeom>
              <a:avLst/>
              <a:gdLst>
                <a:gd name="connsiteX0" fmla="*/ 6858000 w 6858000"/>
                <a:gd name="connsiteY0" fmla="*/ 820401 h 1924986"/>
                <a:gd name="connsiteX1" fmla="*/ 6858000 w 6858000"/>
                <a:gd name="connsiteY1" fmla="*/ 1924986 h 1924986"/>
                <a:gd name="connsiteX2" fmla="*/ 0 w 6858000"/>
                <a:gd name="connsiteY2" fmla="*/ 1924985 h 1924986"/>
                <a:gd name="connsiteX3" fmla="*/ 0 w 6858000"/>
                <a:gd name="connsiteY3" fmla="*/ 820400 h 1924986"/>
                <a:gd name="connsiteX4" fmla="*/ 3977083 w 6858000"/>
                <a:gd name="connsiteY4" fmla="*/ 820401 h 1924986"/>
                <a:gd name="connsiteX5" fmla="*/ 4522016 w 6858000"/>
                <a:gd name="connsiteY5" fmla="*/ 0 h 1924986"/>
                <a:gd name="connsiteX6" fmla="*/ 5066949 w 6858000"/>
                <a:gd name="connsiteY6" fmla="*/ 820401 h 192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924986">
                  <a:moveTo>
                    <a:pt x="6858000" y="820401"/>
                  </a:moveTo>
                  <a:lnTo>
                    <a:pt x="6858000" y="1924986"/>
                  </a:lnTo>
                  <a:lnTo>
                    <a:pt x="0" y="1924985"/>
                  </a:lnTo>
                  <a:lnTo>
                    <a:pt x="0" y="820400"/>
                  </a:lnTo>
                  <a:lnTo>
                    <a:pt x="3977083" y="820401"/>
                  </a:lnTo>
                  <a:lnTo>
                    <a:pt x="4522016" y="0"/>
                  </a:lnTo>
                  <a:lnTo>
                    <a:pt x="5066949" y="82040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72" name="TextBox 71">
              <a:hlinkClick r:id="rId5" action="ppaction://hlinksldjump"/>
              <a:extLst>
                <a:ext uri="{FF2B5EF4-FFF2-40B4-BE49-F238E27FC236}">
                  <a16:creationId xmlns:a16="http://schemas.microsoft.com/office/drawing/2014/main" id="{9C646527-2F7A-118A-0C5E-D7F4EC77063E}"/>
                </a:ext>
              </a:extLst>
            </p:cNvPr>
            <p:cNvSpPr txBox="1"/>
            <p:nvPr/>
          </p:nvSpPr>
          <p:spPr>
            <a:xfrm>
              <a:off x="9429391" y="2231324"/>
              <a:ext cx="286288" cy="400110"/>
            </a:xfrm>
            <a:prstGeom prst="rect">
              <a:avLst/>
            </a:prstGeom>
            <a:grpFill/>
            <a:ln>
              <a:noFill/>
            </a:ln>
            <a:effectLst>
              <a:softEdge rad="635000"/>
            </a:effectLst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2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E99BE80-7E87-6E50-E27B-B98103ECC7E5}"/>
              </a:ext>
            </a:extLst>
          </p:cNvPr>
          <p:cNvGrpSpPr/>
          <p:nvPr/>
        </p:nvGrpSpPr>
        <p:grpSpPr>
          <a:xfrm>
            <a:off x="10366799" y="0"/>
            <a:ext cx="1910249" cy="6858000"/>
            <a:chOff x="10295595" y="1"/>
            <a:chExt cx="1910249" cy="6858000"/>
          </a:xfr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69E234D-F0A1-0361-700E-95F34848FEF0}"/>
                </a:ext>
              </a:extLst>
            </p:cNvPr>
            <p:cNvSpPr/>
            <p:nvPr/>
          </p:nvSpPr>
          <p:spPr>
            <a:xfrm rot="16200000">
              <a:off x="7821720" y="2473876"/>
              <a:ext cx="6858000" cy="1910249"/>
            </a:xfrm>
            <a:custGeom>
              <a:avLst/>
              <a:gdLst>
                <a:gd name="connsiteX0" fmla="*/ 6858000 w 6858000"/>
                <a:gd name="connsiteY0" fmla="*/ 805664 h 1910249"/>
                <a:gd name="connsiteX1" fmla="*/ 6858000 w 6858000"/>
                <a:gd name="connsiteY1" fmla="*/ 1910249 h 1910249"/>
                <a:gd name="connsiteX2" fmla="*/ 0 w 6858000"/>
                <a:gd name="connsiteY2" fmla="*/ 1910248 h 1910249"/>
                <a:gd name="connsiteX3" fmla="*/ 0 w 6858000"/>
                <a:gd name="connsiteY3" fmla="*/ 805663 h 1910249"/>
                <a:gd name="connsiteX4" fmla="*/ 5042517 w 6858000"/>
                <a:gd name="connsiteY4" fmla="*/ 805664 h 1910249"/>
                <a:gd name="connsiteX5" fmla="*/ 5577661 w 6858000"/>
                <a:gd name="connsiteY5" fmla="*/ 0 h 1910249"/>
                <a:gd name="connsiteX6" fmla="*/ 6112805 w 6858000"/>
                <a:gd name="connsiteY6" fmla="*/ 805664 h 191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910249">
                  <a:moveTo>
                    <a:pt x="6858000" y="805664"/>
                  </a:moveTo>
                  <a:lnTo>
                    <a:pt x="6858000" y="1910249"/>
                  </a:lnTo>
                  <a:lnTo>
                    <a:pt x="0" y="1910248"/>
                  </a:lnTo>
                  <a:lnTo>
                    <a:pt x="0" y="805663"/>
                  </a:lnTo>
                  <a:lnTo>
                    <a:pt x="5042517" y="805664"/>
                  </a:lnTo>
                  <a:lnTo>
                    <a:pt x="5577661" y="0"/>
                  </a:lnTo>
                  <a:lnTo>
                    <a:pt x="6112805" y="80566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68" name="TextBox 67">
              <a:hlinkClick r:id="rId6" action="ppaction://hlinksldjump"/>
              <a:extLst>
                <a:ext uri="{FF2B5EF4-FFF2-40B4-BE49-F238E27FC236}">
                  <a16:creationId xmlns:a16="http://schemas.microsoft.com/office/drawing/2014/main" id="{9C7DD5CC-4C0D-CCCF-86B3-7C2C70A0BD2F}"/>
                </a:ext>
              </a:extLst>
            </p:cNvPr>
            <p:cNvSpPr txBox="1"/>
            <p:nvPr/>
          </p:nvSpPr>
          <p:spPr>
            <a:xfrm>
              <a:off x="10551947" y="1082786"/>
              <a:ext cx="325363" cy="400110"/>
            </a:xfrm>
            <a:prstGeom prst="rect">
              <a:avLst/>
            </a:prstGeom>
            <a:grpFill/>
            <a:ln>
              <a:noFill/>
            </a:ln>
            <a:effectLst>
              <a:softEdge rad="635000"/>
            </a:effectLst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 </a:t>
              </a:r>
              <a:endParaRPr lang="en-IN" sz="2000" b="1" dirty="0" err="1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DDC305-0B4A-A68C-CA8A-A75979A3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Prescription of Power Point 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9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199" y="639793"/>
            <a:ext cx="11362267" cy="1150907"/>
          </a:xfrm>
        </p:spPr>
        <p:txBody>
          <a:bodyPr>
            <a:normAutofit/>
          </a:bodyPr>
          <a:lstStyle/>
          <a:p>
            <a:r>
              <a:rPr lang="en-US" dirty="0"/>
              <a:t>MSC IT DATA MANAGEMENT &amp; VISUAL INSIGHT</a:t>
            </a:r>
            <a:br>
              <a:rPr lang="en-US" dirty="0"/>
            </a:br>
            <a:r>
              <a:rPr lang="en-US" dirty="0"/>
              <a:t>(5 YEAR INTEGRATED 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199" y="2223559"/>
            <a:ext cx="10096500" cy="377800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PROJECT TITLE</a:t>
            </a:r>
            <a:r>
              <a:rPr lang="en-US" dirty="0"/>
              <a:t> : </a:t>
            </a:r>
            <a:r>
              <a:rPr lang="en-US" b="1" dirty="0"/>
              <a:t>INDIA TODAY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b="1" dirty="0"/>
              <a:t>GROUP NAME </a:t>
            </a:r>
            <a:r>
              <a:rPr lang="en-US" b="1" i="1" dirty="0"/>
              <a:t>: </a:t>
            </a:r>
            <a:r>
              <a:rPr lang="en-US" b="1" dirty="0"/>
              <a:t>K&amp;K</a:t>
            </a:r>
            <a:endParaRPr lang="en-US" sz="1800" b="1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b="1" i="1" dirty="0"/>
              <a:t>GROUP DETAILS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1800" dirty="0"/>
              <a:t>KRISHNA DHOLAKIYA(202126940021) (Back-end)</a:t>
            </a:r>
          </a:p>
          <a:p>
            <a:pPr marL="0" indent="0" algn="ctr">
              <a:buNone/>
            </a:pPr>
            <a:r>
              <a:rPr lang="en-US" sz="1800" dirty="0"/>
              <a:t>KARAN RATHOD(202126940103) (Front-end)</a:t>
            </a:r>
          </a:p>
        </p:txBody>
      </p:sp>
    </p:spTree>
    <p:extLst>
      <p:ext uri="{BB962C8B-B14F-4D97-AF65-F5344CB8AC3E}">
        <p14:creationId xmlns:p14="http://schemas.microsoft.com/office/powerpoint/2010/main" val="32992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1EFD-8E07-1E94-7955-487CC706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India Today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0348-933D-DFCD-1E46-5E5B52FE5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3268"/>
            <a:ext cx="10096500" cy="3396343"/>
          </a:xfrm>
        </p:spPr>
        <p:txBody>
          <a:bodyPr>
            <a:normAutofit/>
          </a:bodyPr>
          <a:lstStyle/>
          <a:p>
            <a:r>
              <a:rPr lang="en-US" dirty="0"/>
              <a:t>India today is an article website.</a:t>
            </a:r>
          </a:p>
          <a:p>
            <a:r>
              <a:rPr lang="en-US" dirty="0"/>
              <a:t>India today provides news, articles, magazines, weather, live tv.</a:t>
            </a:r>
          </a:p>
          <a:p>
            <a:r>
              <a:rPr lang="en-US" dirty="0"/>
              <a:t>India today provides national news, state level news, international news.</a:t>
            </a:r>
          </a:p>
          <a:p>
            <a:r>
              <a:rPr lang="en-US" dirty="0"/>
              <a:t>India today also provide top headlines.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51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0DB0-A5D2-43C6-86D2-D1F16913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 Used In This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BA9A3-3495-71B5-3375-D0883402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096500" cy="455670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/>
              <a:t>REACT JS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React JS is a free and open source front end java script library for building user interface based on component.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Component : components are independent and reusable bits of code.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Component used in this project : Header.jsx, </a:t>
            </a:r>
          </a:p>
          <a:p>
            <a:pPr marL="0" indent="0" algn="just">
              <a:buNone/>
            </a:pPr>
            <a:r>
              <a:rPr lang="en-US" dirty="0"/>
              <a:t>				       : Signin.jsx,</a:t>
            </a:r>
          </a:p>
          <a:p>
            <a:pPr marL="0" indent="0" algn="just">
              <a:buNone/>
            </a:pPr>
            <a:r>
              <a:rPr lang="en-US" dirty="0"/>
              <a:t>				       : Signup.jsx,</a:t>
            </a:r>
          </a:p>
          <a:p>
            <a:pPr marL="0" indent="0" algn="just">
              <a:buNone/>
            </a:pPr>
            <a:r>
              <a:rPr lang="en-US" dirty="0"/>
              <a:t>				       : Subscribe.jsx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CSS File used in this project : index.css</a:t>
            </a:r>
          </a:p>
          <a:p>
            <a:pPr marL="0" indent="0" algn="just">
              <a:buNone/>
            </a:pPr>
            <a:r>
              <a:rPr lang="en-US" dirty="0"/>
              <a:t>			              : login.css</a:t>
            </a:r>
          </a:p>
          <a:p>
            <a:pPr marL="0" indent="0" algn="just">
              <a:buNone/>
            </a:pPr>
            <a:r>
              <a:rPr lang="en-US" dirty="0"/>
              <a:t>				 : sub.css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55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0DB0-A5D2-43C6-86D2-D1F16913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 Used In This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BA9A3-3495-71B5-3375-D0883402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4"/>
            <a:ext cx="10096500" cy="49353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NODE JS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Node JS is a cross platform , open source server environment that can be run on Windows, Linux, Unix, MacOS and more.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Node JS is a back-end java script run time environment.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We used Node JS in this project to connect MongoDB for data bases.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Node JS and React JS are connected in this project.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This project is based on </a:t>
            </a:r>
            <a:r>
              <a:rPr lang="en-US"/>
              <a:t>Express JS.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0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0DB0-A5D2-43C6-86D2-D1F16913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 Used In This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BA9A3-3495-71B5-3375-D0883402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4"/>
            <a:ext cx="10096500" cy="49353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MONGO DB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Mongo DB mongo is a source available cross platform document oriented data base program.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MongoDB is classified as a NoSQL data base program.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MongoDB used JSON documents with optional schemas.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MongoDB is faster and more scalable.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Used of MongoDB in this project :  Databases.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73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B50A-F91C-68D5-9B46-61535090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4" y="639793"/>
            <a:ext cx="11371277" cy="1150907"/>
          </a:xfrm>
        </p:spPr>
        <p:txBody>
          <a:bodyPr/>
          <a:lstStyle/>
          <a:p>
            <a:pPr algn="ctr"/>
            <a:r>
              <a:rPr lang="en-IN" dirty="0"/>
              <a:t>Data Dictionary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821EDE-75F6-B03E-4BBA-591632A949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035888"/>
              </p:ext>
            </p:extLst>
          </p:nvPr>
        </p:nvGraphicFramePr>
        <p:xfrm>
          <a:off x="1047750" y="3266497"/>
          <a:ext cx="100965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0">
                  <a:extLst>
                    <a:ext uri="{9D8B030D-6E8A-4147-A177-3AD203B41FA5}">
                      <a16:colId xmlns:a16="http://schemas.microsoft.com/office/drawing/2014/main" val="2180908132"/>
                    </a:ext>
                  </a:extLst>
                </a:gridCol>
                <a:gridCol w="5048250">
                  <a:extLst>
                    <a:ext uri="{9D8B030D-6E8A-4147-A177-3AD203B41FA5}">
                      <a16:colId xmlns:a16="http://schemas.microsoft.com/office/drawing/2014/main" val="1629603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Table Name.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74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Sign-Up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9310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C6E9182-F995-6E46-1DED-8F504F7BD5C2}"/>
              </a:ext>
            </a:extLst>
          </p:cNvPr>
          <p:cNvSpPr txBox="1"/>
          <p:nvPr/>
        </p:nvSpPr>
        <p:spPr>
          <a:xfrm>
            <a:off x="3519054" y="2266988"/>
            <a:ext cx="51538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NUMBER OF TABLES</a:t>
            </a:r>
          </a:p>
        </p:txBody>
      </p:sp>
    </p:spTree>
    <p:extLst>
      <p:ext uri="{BB962C8B-B14F-4D97-AF65-F5344CB8AC3E}">
        <p14:creationId xmlns:p14="http://schemas.microsoft.com/office/powerpoint/2010/main" val="159251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729B-5D99-BE49-0374-AB168525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93"/>
            <a:ext cx="11463556" cy="1150907"/>
          </a:xfrm>
        </p:spPr>
        <p:txBody>
          <a:bodyPr/>
          <a:lstStyle/>
          <a:p>
            <a:pPr algn="ctr"/>
            <a:r>
              <a:rPr lang="en-IN" dirty="0"/>
              <a:t>Data Dictionary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A7D255-913C-4CDB-58C8-AA7BC802B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377105"/>
              </p:ext>
            </p:extLst>
          </p:nvPr>
        </p:nvGraphicFramePr>
        <p:xfrm>
          <a:off x="1047750" y="2692124"/>
          <a:ext cx="100965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750">
                  <a:extLst>
                    <a:ext uri="{9D8B030D-6E8A-4147-A177-3AD203B41FA5}">
                      <a16:colId xmlns:a16="http://schemas.microsoft.com/office/drawing/2014/main" val="2445979465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4198799709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280532033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2566687881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2455651724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2601156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Serial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Field Name.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 Type.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Size.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Constraints.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07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Store user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8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Email.ID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Not null,</a:t>
                      </a:r>
                    </a:p>
                    <a:p>
                      <a:pPr algn="ctr"/>
                      <a:r>
                        <a:rPr lang="en-IN" dirty="0"/>
                        <a:t>unique,</a:t>
                      </a:r>
                    </a:p>
                    <a:p>
                      <a:pPr algn="ctr"/>
                      <a:r>
                        <a:rPr lang="en-IN" dirty="0"/>
                        <a:t>Primary key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Store user</a:t>
                      </a:r>
                    </a:p>
                    <a:p>
                      <a:pPr algn="ctr"/>
                      <a:r>
                        <a:rPr lang="en-IN" dirty="0"/>
                        <a:t>E-mail.ID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75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Store user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3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Store use contact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7746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F56E373-9942-6698-67E0-9FFC2C65F612}"/>
              </a:ext>
            </a:extLst>
          </p:cNvPr>
          <p:cNvSpPr txBox="1"/>
          <p:nvPr/>
        </p:nvSpPr>
        <p:spPr>
          <a:xfrm>
            <a:off x="3633831" y="1979802"/>
            <a:ext cx="492433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SIGN-UP</a:t>
            </a:r>
          </a:p>
        </p:txBody>
      </p:sp>
    </p:spTree>
    <p:extLst>
      <p:ext uri="{BB962C8B-B14F-4D97-AF65-F5344CB8AC3E}">
        <p14:creationId xmlns:p14="http://schemas.microsoft.com/office/powerpoint/2010/main" val="185130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tical Lexicon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lexicon design slides.potx" id="{49C7086D-B6BF-42C9-B2E9-7A6F5A963EAA}" vid="{839E83B1-FF0C-49E8-8563-59D864F05AE3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1BD8E5-A18E-435C-B431-90A6B59F4B6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lexicon design slides</Template>
  <TotalTime>554</TotalTime>
  <Words>469</Words>
  <Application>Microsoft Office PowerPoint</Application>
  <PresentationFormat>Widescreen</PresentationFormat>
  <Paragraphs>109</Paragraphs>
  <Slides>16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Vertical Lexicon design template</vt:lpstr>
      <vt:lpstr>IT </vt:lpstr>
      <vt:lpstr>Prescription of Power Point Presentation</vt:lpstr>
      <vt:lpstr>MSC IT DATA MANAGEMENT &amp; VISUAL INSIGHT (5 YEAR INTEGRATED )</vt:lpstr>
      <vt:lpstr>What Is India Today ?</vt:lpstr>
      <vt:lpstr>Technology Used In This Project</vt:lpstr>
      <vt:lpstr>Technology Used In This Project</vt:lpstr>
      <vt:lpstr>Technology Used In This Project</vt:lpstr>
      <vt:lpstr>Data Dictionary</vt:lpstr>
      <vt:lpstr>Data Dictionary</vt:lpstr>
      <vt:lpstr>Screen layout</vt:lpstr>
      <vt:lpstr>Home page</vt:lpstr>
      <vt:lpstr>Contents</vt:lpstr>
      <vt:lpstr>Footer</vt:lpstr>
      <vt:lpstr>Sign-In</vt:lpstr>
      <vt:lpstr>Sign-Up</vt:lpstr>
      <vt:lpstr>Thank You😊😊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</dc:title>
  <dc:creator>Karan Rathod</dc:creator>
  <cp:lastModifiedBy>krishna dholakiya</cp:lastModifiedBy>
  <cp:revision>35</cp:revision>
  <dcterms:created xsi:type="dcterms:W3CDTF">2023-03-17T13:03:41Z</dcterms:created>
  <dcterms:modified xsi:type="dcterms:W3CDTF">2023-08-02T12:36:38Z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