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22" r:id="rId4"/>
    <p:sldMasterId id="2147483892" r:id="rId5"/>
  </p:sldMasterIdLst>
  <p:notesMasterIdLst>
    <p:notesMasterId r:id="rId10"/>
  </p:notesMasterIdLst>
  <p:handoutMasterIdLst>
    <p:handoutMasterId r:id="rId11"/>
  </p:handoutMasterIdLst>
  <p:sldIdLst>
    <p:sldId id="278" r:id="rId6"/>
    <p:sldId id="257" r:id="rId7"/>
    <p:sldId id="297" r:id="rId8"/>
    <p:sldId id="298" r:id="rId9"/>
  </p:sldIdLst>
  <p:sldSz cx="1219835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7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AC3A"/>
    <a:srgbClr val="808080"/>
    <a:srgbClr val="747480"/>
    <a:srgbClr val="FFFFFF"/>
    <a:srgbClr val="C4C4CD"/>
    <a:srgbClr val="FFE600"/>
    <a:srgbClr val="2E2E38"/>
    <a:srgbClr val="000000"/>
    <a:srgbClr val="FF9A91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EEB39-DC9D-4ADF-9524-82944F68B36E}" v="4" dt="2022-10-18T22:07:57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09" autoAdjust="0"/>
    <p:restoredTop sz="95013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786" y="102"/>
      </p:cViewPr>
      <p:guideLst/>
    </p:cSldViewPr>
  </p:slideViewPr>
  <p:outlineViewPr>
    <p:cViewPr>
      <p:scale>
        <a:sx n="33" d="100"/>
        <a:sy n="33" d="100"/>
      </p:scale>
      <p:origin x="0" y="-709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-2004" y="-96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18/10/2022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18/10/2022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76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4B0007-DA02-48C7-9137-9386DFC24A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8350" cy="6858000"/>
          </a:xfrm>
          <a:prstGeom prst="rect">
            <a:avLst/>
          </a:prstGeom>
        </p:spPr>
      </p:pic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8115" y="795662"/>
            <a:ext cx="4930412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</p:spPr>
        <p:txBody>
          <a:bodyPr/>
          <a:lstStyle>
            <a:lvl1pPr>
              <a:defRPr sz="3000" b="0">
                <a:solidFill>
                  <a:schemeClr val="tx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</p:spPr>
        <p:txBody>
          <a:bodyPr/>
          <a:lstStyle>
            <a:lvl1pPr marL="0" indent="0" algn="l">
              <a:spcAft>
                <a:spcPts val="1200"/>
              </a:spcAft>
              <a:buNone/>
              <a:defRPr sz="2000">
                <a:solidFill>
                  <a:schemeClr val="tx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 b="1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C8422AE9-8257-41A9-AB41-1F10585C88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19659BD-653C-4300-9060-420AFAE39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A4669336-72A1-4233-827A-C41AB4C1CC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815037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27180" y="0"/>
            <a:ext cx="5971170" cy="6858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9705" y="2578743"/>
            <a:ext cx="4537959" cy="1055708"/>
          </a:xfrm>
        </p:spPr>
        <p:txBody>
          <a:bodyPr/>
          <a:lstStyle>
            <a:lvl1pPr marL="0" indent="0">
              <a:buNone/>
              <a:defRPr sz="3000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9705" y="3840384"/>
            <a:ext cx="4537959" cy="105570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6DB61-969F-46BA-942C-3600269FA4D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0698E0F-C516-4EA3-9B7A-A60925844285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562FF-E912-4424-B259-AED677C026A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C1B82-1A85-4CFD-98C3-C21698A96B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05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09917" y="1137920"/>
            <a:ext cx="4957505" cy="426745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33461" y="3813288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33461" y="4055931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23007" y="3578083"/>
            <a:ext cx="778959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3008" y="1137920"/>
            <a:ext cx="546542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3008" y="1635009"/>
            <a:ext cx="5465425" cy="161155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22E28-B24F-4CF6-8F50-70ED7C22A11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30B5B11-3029-4BDF-9283-90F5215BC815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5E1CD-A05B-41DC-B488-E4BA204E7AE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6ABDB-CF45-4001-9487-F3BA3DD8DAC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3100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06B42-27A8-4223-AE57-EB729EB5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04E3-9852-4EE1-995A-A982B306E72F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F4AD2-0FC3-4A7D-B553-FC19C918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89B92-9E6D-4E4B-A5F6-7BC8B161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5827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8D7EA5-A532-4D8B-9984-8F3D1FEA9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3175" y="2060235"/>
            <a:ext cx="5292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F9B9C3C-16F2-40B2-A460-0480520ECF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53175" y="5506678"/>
            <a:ext cx="5292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FFE600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04541C-CC5D-4455-8271-73223AE0A8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53175" y="5818717"/>
            <a:ext cx="5292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BD672D3-B116-471A-8511-D80D5D920D93}"/>
              </a:ext>
            </a:extLst>
          </p:cNvPr>
          <p:cNvSpPr txBox="1">
            <a:spLocks/>
          </p:cNvSpPr>
          <p:nvPr userDrawn="1"/>
        </p:nvSpPr>
        <p:spPr>
          <a:xfrm>
            <a:off x="4929981" y="979787"/>
            <a:ext cx="2338388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3521220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291EB0-15F5-4E9A-A38B-CE3AC1452E21}"/>
              </a:ext>
            </a:extLst>
          </p:cNvPr>
          <p:cNvSpPr txBox="1">
            <a:spLocks/>
          </p:cNvSpPr>
          <p:nvPr userDrawn="1"/>
        </p:nvSpPr>
        <p:spPr>
          <a:xfrm>
            <a:off x="477351" y="1488927"/>
            <a:ext cx="2338388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D2AC0-B4F7-4455-9AE0-201966050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50" y="2526765"/>
            <a:ext cx="5292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1BA83A2-78F0-4F7E-836B-9B4B87820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3350" y="4632765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34CE9DD-CE12-4D9F-8FD6-A2522F36C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350" y="4971442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2322284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37920"/>
            <a:ext cx="8238744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56616">
              <a:defRPr>
                <a:solidFill>
                  <a:schemeClr val="bg1"/>
                </a:solidFill>
              </a:defRPr>
            </a:lvl2pPr>
            <a:lvl3pPr marL="713232">
              <a:defRPr>
                <a:solidFill>
                  <a:schemeClr val="bg1"/>
                </a:solidFill>
              </a:defRPr>
            </a:lvl3pPr>
            <a:lvl4pPr marL="1069848">
              <a:defRPr>
                <a:solidFill>
                  <a:schemeClr val="bg1"/>
                </a:solidFill>
              </a:defRPr>
            </a:lvl4pPr>
            <a:lvl5pPr marL="1426464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4CA674-C969-4C5C-9EA4-6D41FE961DE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AEB49-9ADD-490C-B904-979B3953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490B-7BF8-4509-9F0D-5A2D3FE1A9A1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28C68-2511-4745-B448-A5AA41E7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C8157-0191-4E69-819F-DB443768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002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7A26880-8DD7-4A78-ADAF-91ED2E744A7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8B559-CD59-4D3D-87C0-5D51BCF9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6652-D330-42A9-B2DB-FD7DBFE6E7CE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FB98F-FBCE-4F2C-978B-A5576B57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95690-F0A7-4101-82DB-B17CE6B7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938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8" y="1137919"/>
            <a:ext cx="5387605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137919"/>
            <a:ext cx="5387605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B070B28-7AAC-47E5-9EB5-96B8B8B880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B9B26-E95B-4DC1-A613-4C0C0933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B339-892E-45B1-8EC6-9663C993893D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373D8-2AB5-4625-822C-B1F2B5CD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3B4B-D68B-4AFA-A20D-2ECE6912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415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1869440"/>
            <a:ext cx="5393208" cy="425607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1869440"/>
            <a:ext cx="5393208" cy="425607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918" y="1137920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137920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FCCF0-19BC-4024-9BCA-E14DB77EAF2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C96D42-85A7-4FB8-81C2-A76989CD2C0B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54F7E-BDC4-4386-B2E2-1FC66609D1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FBF9A-EC9A-41E4-A24C-ECB5DC15CC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902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DF149-816A-4257-A64D-E23E91A5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F864-C261-4ACC-899D-1F7B54215EB6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8256F-B716-4FA1-B0CC-85D20C72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44F6A-D6D0-4CE3-8495-873C004D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3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342E118-6F1D-4C46-956E-4CCCBCAA7952}"/>
              </a:ext>
            </a:extLst>
          </p:cNvPr>
          <p:cNvGrpSpPr/>
          <p:nvPr userDrawn="1"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22049CA-64AE-409F-988D-A7317F8AD1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E37A0A05-0A78-44A7-8873-0A1A20C871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0DEA0CBE-8527-4287-BF98-DA4894787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444058C6-612A-446E-8F68-0E5CC4CFF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1011EC31-E0C3-404F-93B3-EFD3DADC11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3C9D076B-D88C-4089-8D58-9A31CFCDB0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29DB43AC-B765-4ECB-B483-562473BD4A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AF1DE1B8-EA4B-4A98-A97D-BA5EEA42B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F8F60B79-7AF5-4C5E-A5EF-126F117D5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0A0438AD-9937-4C25-AB9E-7F8C8CCA23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6FDE2726-7032-4BE4-A420-0ECF49A32A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50C22C21-F8DB-486D-9042-765D68AE3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7F763F72-BB8F-482C-9FDA-40EDD6EE5F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710F466C-6BEC-4970-9707-40D800274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3332407D-F423-41B2-985F-8A4482C61D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44E3286F-1188-47B1-8B46-3498795DF2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E7BD9E0B-920A-4409-95E7-40A47107B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9D2625B8-0A5B-46EF-8302-77353AB0D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DE6C9E0E-C49B-4FBE-97F3-BB6DFAC57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580801ED-9260-41DB-A0B7-5AF24B322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3A9842FB-6E95-4D11-B5B9-58C4CB82C2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9" name="Freeform 26">
              <a:extLst>
                <a:ext uri="{FF2B5EF4-FFF2-40B4-BE49-F238E27FC236}">
                  <a16:creationId xmlns:a16="http://schemas.microsoft.com/office/drawing/2014/main" id="{076538BB-C266-42BE-916B-458AF9EFB2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0" name="Freeform 27">
              <a:extLst>
                <a:ext uri="{FF2B5EF4-FFF2-40B4-BE49-F238E27FC236}">
                  <a16:creationId xmlns:a16="http://schemas.microsoft.com/office/drawing/2014/main" id="{A7C95C0F-A1E9-46B5-B9DB-284F35C728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28">
              <a:extLst>
                <a:ext uri="{FF2B5EF4-FFF2-40B4-BE49-F238E27FC236}">
                  <a16:creationId xmlns:a16="http://schemas.microsoft.com/office/drawing/2014/main" id="{BEEA6186-B2B9-4E5E-9631-B6332C7FD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29">
              <a:extLst>
                <a:ext uri="{FF2B5EF4-FFF2-40B4-BE49-F238E27FC236}">
                  <a16:creationId xmlns:a16="http://schemas.microsoft.com/office/drawing/2014/main" id="{E9B00A5D-BE04-4D7D-B4A2-204E2D0E0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30">
              <a:extLst>
                <a:ext uri="{FF2B5EF4-FFF2-40B4-BE49-F238E27FC236}">
                  <a16:creationId xmlns:a16="http://schemas.microsoft.com/office/drawing/2014/main" id="{72C85502-C007-49A3-A8AB-2BCC8C5394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31">
              <a:extLst>
                <a:ext uri="{FF2B5EF4-FFF2-40B4-BE49-F238E27FC236}">
                  <a16:creationId xmlns:a16="http://schemas.microsoft.com/office/drawing/2014/main" id="{9A42586B-B388-4323-82EB-ED3423EDC5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558D2F0C-3796-492F-9EBD-4BB822191F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33">
              <a:extLst>
                <a:ext uri="{FF2B5EF4-FFF2-40B4-BE49-F238E27FC236}">
                  <a16:creationId xmlns:a16="http://schemas.microsoft.com/office/drawing/2014/main" id="{DE4E3633-17EF-414F-A86D-0B6A9F2F09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2572AE39-9386-47FC-B6AF-FBCF804BE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35">
              <a:extLst>
                <a:ext uri="{FF2B5EF4-FFF2-40B4-BE49-F238E27FC236}">
                  <a16:creationId xmlns:a16="http://schemas.microsoft.com/office/drawing/2014/main" id="{7096AEC6-B8C0-4212-842F-89677AE7D8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36">
              <a:extLst>
                <a:ext uri="{FF2B5EF4-FFF2-40B4-BE49-F238E27FC236}">
                  <a16:creationId xmlns:a16="http://schemas.microsoft.com/office/drawing/2014/main" id="{406AD873-E434-40CF-BFBD-6D1D1CA7CB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37">
              <a:extLst>
                <a:ext uri="{FF2B5EF4-FFF2-40B4-BE49-F238E27FC236}">
                  <a16:creationId xmlns:a16="http://schemas.microsoft.com/office/drawing/2014/main" id="{74857EE2-44CC-4E8F-B1BB-355509B3EF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D39EC8B1-952E-4BF5-9735-6A3858416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EA37D3DF-3401-44BD-97F4-F423BFC87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7DFA4B46-95EA-4D4D-800F-4D2DB7BB66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41">
              <a:extLst>
                <a:ext uri="{FF2B5EF4-FFF2-40B4-BE49-F238E27FC236}">
                  <a16:creationId xmlns:a16="http://schemas.microsoft.com/office/drawing/2014/main" id="{EF5012BA-3255-4BEF-8F4F-9117A6BEF3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42">
              <a:extLst>
                <a:ext uri="{FF2B5EF4-FFF2-40B4-BE49-F238E27FC236}">
                  <a16:creationId xmlns:a16="http://schemas.microsoft.com/office/drawing/2014/main" id="{223989A0-E246-4806-AF7E-9D6C2B1DD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43">
              <a:extLst>
                <a:ext uri="{FF2B5EF4-FFF2-40B4-BE49-F238E27FC236}">
                  <a16:creationId xmlns:a16="http://schemas.microsoft.com/office/drawing/2014/main" id="{5FED967A-F1ED-4489-A689-A9A49A278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DA362954-FE74-40B7-AB98-CC8AC60FFC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1C7EF3F-CB28-4C69-901C-8F9F09C5B5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80D5AA14-D31C-42E8-B89F-2FCABF2040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3894EB82-A456-47F8-BB06-FE894AF4B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A88F5C3F-FAE1-4A50-86D3-E9A1CAA8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EFCBDA7-FA42-4391-9872-95EB6DDEA6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50">
              <a:extLst>
                <a:ext uri="{FF2B5EF4-FFF2-40B4-BE49-F238E27FC236}">
                  <a16:creationId xmlns:a16="http://schemas.microsoft.com/office/drawing/2014/main" id="{721D8C30-DB23-4A0B-8A74-BC46708647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51">
              <a:extLst>
                <a:ext uri="{FF2B5EF4-FFF2-40B4-BE49-F238E27FC236}">
                  <a16:creationId xmlns:a16="http://schemas.microsoft.com/office/drawing/2014/main" id="{01AD00CA-8BC7-4B62-AC64-03851855A7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52">
              <a:extLst>
                <a:ext uri="{FF2B5EF4-FFF2-40B4-BE49-F238E27FC236}">
                  <a16:creationId xmlns:a16="http://schemas.microsoft.com/office/drawing/2014/main" id="{BC957590-E3D7-48BF-A1DF-73DCD76738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53">
              <a:extLst>
                <a:ext uri="{FF2B5EF4-FFF2-40B4-BE49-F238E27FC236}">
                  <a16:creationId xmlns:a16="http://schemas.microsoft.com/office/drawing/2014/main" id="{9BC2125B-AF0E-4411-AFA7-3F79B873B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54">
              <a:extLst>
                <a:ext uri="{FF2B5EF4-FFF2-40B4-BE49-F238E27FC236}">
                  <a16:creationId xmlns:a16="http://schemas.microsoft.com/office/drawing/2014/main" id="{1E5BE33C-9675-423A-802C-0A789DB185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55">
              <a:extLst>
                <a:ext uri="{FF2B5EF4-FFF2-40B4-BE49-F238E27FC236}">
                  <a16:creationId xmlns:a16="http://schemas.microsoft.com/office/drawing/2014/main" id="{FB04A8AC-9DA2-4FB3-985A-DD8E643913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56">
              <a:extLst>
                <a:ext uri="{FF2B5EF4-FFF2-40B4-BE49-F238E27FC236}">
                  <a16:creationId xmlns:a16="http://schemas.microsoft.com/office/drawing/2014/main" id="{F365BB87-C861-4F40-A844-477BAA1EA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57">
              <a:extLst>
                <a:ext uri="{FF2B5EF4-FFF2-40B4-BE49-F238E27FC236}">
                  <a16:creationId xmlns:a16="http://schemas.microsoft.com/office/drawing/2014/main" id="{8B7E2806-AAFA-45B5-B801-55C79A927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58">
              <a:extLst>
                <a:ext uri="{FF2B5EF4-FFF2-40B4-BE49-F238E27FC236}">
                  <a16:creationId xmlns:a16="http://schemas.microsoft.com/office/drawing/2014/main" id="{7A49B80F-B4C0-4F31-9238-8123D3E20D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59">
              <a:extLst>
                <a:ext uri="{FF2B5EF4-FFF2-40B4-BE49-F238E27FC236}">
                  <a16:creationId xmlns:a16="http://schemas.microsoft.com/office/drawing/2014/main" id="{9C60C45F-865F-4118-A4B0-174C696B47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60">
              <a:extLst>
                <a:ext uri="{FF2B5EF4-FFF2-40B4-BE49-F238E27FC236}">
                  <a16:creationId xmlns:a16="http://schemas.microsoft.com/office/drawing/2014/main" id="{15FBF980-B96C-472B-A46B-A731CA164E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64F1DD18-05EE-4F9F-9E6B-E03C4C500F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62">
              <a:extLst>
                <a:ext uri="{FF2B5EF4-FFF2-40B4-BE49-F238E27FC236}">
                  <a16:creationId xmlns:a16="http://schemas.microsoft.com/office/drawing/2014/main" id="{6051CC00-BFF2-4334-9855-62AD588546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63">
              <a:extLst>
                <a:ext uri="{FF2B5EF4-FFF2-40B4-BE49-F238E27FC236}">
                  <a16:creationId xmlns:a16="http://schemas.microsoft.com/office/drawing/2014/main" id="{905DD261-B224-46ED-8CEE-E8D180BA4B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64">
              <a:extLst>
                <a:ext uri="{FF2B5EF4-FFF2-40B4-BE49-F238E27FC236}">
                  <a16:creationId xmlns:a16="http://schemas.microsoft.com/office/drawing/2014/main" id="{A23129DF-0296-4CA9-9723-124682F0A7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65">
              <a:extLst>
                <a:ext uri="{FF2B5EF4-FFF2-40B4-BE49-F238E27FC236}">
                  <a16:creationId xmlns:a16="http://schemas.microsoft.com/office/drawing/2014/main" id="{A2A2BF8E-DA3A-4AC0-B7EB-7CAABFC9E6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66">
              <a:extLst>
                <a:ext uri="{FF2B5EF4-FFF2-40B4-BE49-F238E27FC236}">
                  <a16:creationId xmlns:a16="http://schemas.microsoft.com/office/drawing/2014/main" id="{BEBFC1A4-92B9-418F-A0A9-2E210A37BC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67">
              <a:extLst>
                <a:ext uri="{FF2B5EF4-FFF2-40B4-BE49-F238E27FC236}">
                  <a16:creationId xmlns:a16="http://schemas.microsoft.com/office/drawing/2014/main" id="{A28B9FD0-8354-4DD6-856A-157C5F876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68">
              <a:extLst>
                <a:ext uri="{FF2B5EF4-FFF2-40B4-BE49-F238E27FC236}">
                  <a16:creationId xmlns:a16="http://schemas.microsoft.com/office/drawing/2014/main" id="{83D3DEEE-A610-48BE-BADD-6BA188B5B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69">
              <a:extLst>
                <a:ext uri="{FF2B5EF4-FFF2-40B4-BE49-F238E27FC236}">
                  <a16:creationId xmlns:a16="http://schemas.microsoft.com/office/drawing/2014/main" id="{463C7ADB-C654-4D24-9055-0B6003A770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70">
              <a:extLst>
                <a:ext uri="{FF2B5EF4-FFF2-40B4-BE49-F238E27FC236}">
                  <a16:creationId xmlns:a16="http://schemas.microsoft.com/office/drawing/2014/main" id="{40CF3793-E792-4DB3-8064-4B43F4706A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944880" y="2158329"/>
            <a:ext cx="478388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945072" y="3200329"/>
            <a:ext cx="480802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A731D0-020D-4D8E-955D-2354AF0FE452}"/>
              </a:ext>
            </a:extLst>
          </p:cNvPr>
          <p:cNvSpPr/>
          <p:nvPr userDrawn="1"/>
        </p:nvSpPr>
        <p:spPr>
          <a:xfrm>
            <a:off x="489366" y="723658"/>
            <a:ext cx="5680945" cy="3452894"/>
          </a:xfrm>
          <a:custGeom>
            <a:avLst/>
            <a:gdLst>
              <a:gd name="connsiteX0" fmla="*/ 8749 w 5680945"/>
              <a:gd name="connsiteY0" fmla="*/ 1021520 h 3452894"/>
              <a:gd name="connsiteX1" fmla="*/ 8749 w 5680945"/>
              <a:gd name="connsiteY1" fmla="*/ 3164181 h 3452894"/>
              <a:gd name="connsiteX2" fmla="*/ 151414 w 5680945"/>
              <a:gd name="connsiteY2" fmla="*/ 3164181 h 3452894"/>
              <a:gd name="connsiteX3" fmla="*/ 151414 w 5680945"/>
              <a:gd name="connsiteY3" fmla="*/ 1140155 h 3452894"/>
              <a:gd name="connsiteX4" fmla="*/ 5534897 w 5680945"/>
              <a:gd name="connsiteY4" fmla="*/ 179294 h 3452894"/>
              <a:gd name="connsiteX5" fmla="*/ 5534897 w 5680945"/>
              <a:gd name="connsiteY5" fmla="*/ 3306846 h 3452894"/>
              <a:gd name="connsiteX6" fmla="*/ 864624 w 5680945"/>
              <a:gd name="connsiteY6" fmla="*/ 3306846 h 3452894"/>
              <a:gd name="connsiteX7" fmla="*/ 864624 w 5680945"/>
              <a:gd name="connsiteY7" fmla="*/ 3449395 h 3452894"/>
              <a:gd name="connsiteX8" fmla="*/ 5677562 w 5680945"/>
              <a:gd name="connsiteY8" fmla="*/ 3449395 h 3452894"/>
              <a:gd name="connsiteX9" fmla="*/ 5677562 w 5680945"/>
              <a:gd name="connsiteY9" fmla="*/ 8749 h 3452894"/>
              <a:gd name="connsiteX10" fmla="*/ 8749 w 5680945"/>
              <a:gd name="connsiteY10" fmla="*/ 1021520 h 345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0945" h="3452894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324C54-B75E-4AC0-90C2-FA558C7716F7}"/>
              </a:ext>
            </a:extLst>
          </p:cNvPr>
          <p:cNvSpPr/>
          <p:nvPr/>
        </p:nvSpPr>
        <p:spPr>
          <a:xfrm>
            <a:off x="489366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A95478-C099-485F-AD95-A617656C6C7C}"/>
              </a:ext>
            </a:extLst>
          </p:cNvPr>
          <p:cNvSpPr/>
          <p:nvPr/>
        </p:nvSpPr>
        <p:spPr>
          <a:xfrm>
            <a:off x="774697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5680A1-86D1-44C2-AA38-0DF5735F1F26}"/>
              </a:ext>
            </a:extLst>
          </p:cNvPr>
          <p:cNvSpPr/>
          <p:nvPr/>
        </p:nvSpPr>
        <p:spPr>
          <a:xfrm>
            <a:off x="1059910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grpSp>
        <p:nvGrpSpPr>
          <p:cNvPr id="104" name="Group 4">
            <a:extLst>
              <a:ext uri="{FF2B5EF4-FFF2-40B4-BE49-F238E27FC236}">
                <a16:creationId xmlns:a16="http://schemas.microsoft.com/office/drawing/2014/main" id="{89402076-F24D-44C5-B8A7-1127F9C4B9B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A239DDBF-0740-4B20-9CF3-A05C2A0BF5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380EECCA-3396-425E-AB04-F11ABB1B50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062192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9B669-D18F-448E-A005-0A353671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BF9A-0D1B-456C-90FD-7DD4E43985FE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31300-352D-4FEE-9216-28FB2413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DEB71-FD7D-4974-99DD-0F48E04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4867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0B882-5FC5-4C48-9562-890886DD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09A2-12AE-4A08-9E31-994E3910808B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E7899-FE60-4FDA-8608-58147D09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2B5C-3285-477F-B755-A6F2F0F4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90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416E9-5919-4213-81D7-5E74B3B6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BA1-5616-41A0-A230-900CC53918C9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FF1B2-A745-40FB-B885-B3638A4F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AD96-7B7E-4E05-90E8-1F98943B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379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4386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835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B3654-4C35-482F-B580-02C23F975B9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CB31890-3905-4699-8A54-4A643E2FBD12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EFEC5-10C4-4E79-B06E-F14B8F305F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05763-C066-4818-A1DF-64ED4D64BE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30404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29049-E3D5-4C0A-BB1F-72BEDB1FB5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92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92367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01A2F11-32A0-4526-A5F7-F4382DA5B4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" y="0"/>
            <a:ext cx="12192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19585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BDE2E-2BCF-4140-945E-7D5610CDE4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" y="0"/>
            <a:ext cx="12192005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22270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8806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8115" y="795662"/>
            <a:ext cx="4930412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</p:spPr>
        <p:txBody>
          <a:bodyPr/>
          <a:lstStyle>
            <a:lvl1pPr marL="0" indent="0" algn="l"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 b="1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 userDrawn="1"/>
        </p:nvCxnSpPr>
        <p:spPr>
          <a:xfrm>
            <a:off x="1333184" y="5709060"/>
            <a:ext cx="8122101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 userDrawn="1"/>
        </p:nvSpPr>
        <p:spPr>
          <a:xfrm>
            <a:off x="461984" y="5605200"/>
            <a:ext cx="1045073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2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3184" y="6019189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3184" y="6216807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29A5E1BC-8F6B-43EF-9FF6-8242E7708B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1983" y="5914642"/>
            <a:ext cx="5760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3F02F42-4916-4588-807F-4BB7367EB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0BD928C5-1C7D-4599-A7E9-8AB1B188C6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37C281E8-2924-471F-A849-26C37A059B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572513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32889845-07EE-48FB-A972-F8ECF1EF87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8350" cy="6858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819BCB30-E1AA-4383-BEF0-0BE30C6425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366" y="869576"/>
            <a:ext cx="4848024" cy="3933825"/>
          </a:xfrm>
          <a:prstGeom prst="rect">
            <a:avLst/>
          </a:prstGeom>
        </p:spPr>
      </p:pic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CDE954B-B280-441B-9B2D-3DC58AAE3926}"/>
              </a:ext>
            </a:extLst>
          </p:cNvPr>
          <p:cNvGrpSpPr/>
          <p:nvPr userDrawn="1"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3D8FAC8-9530-49D4-8284-D35D1B1509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8" name="Rectangle 6">
              <a:extLst>
                <a:ext uri="{FF2B5EF4-FFF2-40B4-BE49-F238E27FC236}">
                  <a16:creationId xmlns:a16="http://schemas.microsoft.com/office/drawing/2014/main" id="{FD924F44-93C1-4254-B594-53DB14FD99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9" name="Rectangle 7">
              <a:extLst>
                <a:ext uri="{FF2B5EF4-FFF2-40B4-BE49-F238E27FC236}">
                  <a16:creationId xmlns:a16="http://schemas.microsoft.com/office/drawing/2014/main" id="{2A2DA425-7935-45A1-B63F-2D14CF8D5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91EFF75E-13E7-4E35-B108-D9FD5E9C80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4411951F-E009-4FE7-B2EC-47771CA8E1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B28EE49C-5F5A-49C6-AEB8-6D12DDF344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6E2B7D76-D660-491F-8B04-169C6F138B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41BE51DE-402B-48B5-99C8-D8BB9A32D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8D5E878B-8859-44FA-A69D-DCE630AAB0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08D55808-ECDC-4E9B-84ED-7301E9E716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3436B310-313E-4A53-A70D-CA0D0D97FE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F3CE55A9-AE55-4169-A58D-8171D9916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FA01BC48-4605-46FC-A7AC-192C7DBCA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870190F3-472B-4296-B88D-D6904B9F3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6CEA0F2B-4AAB-4A16-B7F1-CFCB0C0DCE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CD64F657-7EE7-4AF2-ADE4-160C87E64D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FA80A690-9084-4519-8D88-A01963C023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E847401D-2482-482A-AC12-D2E83C1354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86054F72-4509-4465-B9A8-8DAE3EFD3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813850E4-4B62-4FDA-ABD6-F5A5AA5E7C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25">
              <a:extLst>
                <a:ext uri="{FF2B5EF4-FFF2-40B4-BE49-F238E27FC236}">
                  <a16:creationId xmlns:a16="http://schemas.microsoft.com/office/drawing/2014/main" id="{1B4F0124-2FAE-4D54-9ECC-E88A8031BB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26">
              <a:extLst>
                <a:ext uri="{FF2B5EF4-FFF2-40B4-BE49-F238E27FC236}">
                  <a16:creationId xmlns:a16="http://schemas.microsoft.com/office/drawing/2014/main" id="{2A730E5F-DF9C-488E-B4E0-EE9F501529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39861D7E-D8DA-436F-9E2F-5C08A8BFB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8B038F9F-6A9C-4E57-A659-0090AF470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15E4EB7D-754D-4053-9A23-596C7CFDA9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30">
              <a:extLst>
                <a:ext uri="{FF2B5EF4-FFF2-40B4-BE49-F238E27FC236}">
                  <a16:creationId xmlns:a16="http://schemas.microsoft.com/office/drawing/2014/main" id="{28E147CB-2B8F-497B-B00B-C25E679DC5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31">
              <a:extLst>
                <a:ext uri="{FF2B5EF4-FFF2-40B4-BE49-F238E27FC236}">
                  <a16:creationId xmlns:a16="http://schemas.microsoft.com/office/drawing/2014/main" id="{E68BC676-C787-429D-B59B-1A5CE062F7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71266960-73CB-44B9-9A97-8108589891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33">
              <a:extLst>
                <a:ext uri="{FF2B5EF4-FFF2-40B4-BE49-F238E27FC236}">
                  <a16:creationId xmlns:a16="http://schemas.microsoft.com/office/drawing/2014/main" id="{3FF3AC5A-B742-4B29-8E04-03A71D82B9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34">
              <a:extLst>
                <a:ext uri="{FF2B5EF4-FFF2-40B4-BE49-F238E27FC236}">
                  <a16:creationId xmlns:a16="http://schemas.microsoft.com/office/drawing/2014/main" id="{0C912743-E24B-4E48-8196-5FBD1ECEE9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35">
              <a:extLst>
                <a:ext uri="{FF2B5EF4-FFF2-40B4-BE49-F238E27FC236}">
                  <a16:creationId xmlns:a16="http://schemas.microsoft.com/office/drawing/2014/main" id="{6E2F01F4-1410-4FE1-B043-EA97A1541F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36">
              <a:extLst>
                <a:ext uri="{FF2B5EF4-FFF2-40B4-BE49-F238E27FC236}">
                  <a16:creationId xmlns:a16="http://schemas.microsoft.com/office/drawing/2014/main" id="{58ACFF1C-49F0-414E-B9E3-DE4E9FFAA3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37">
              <a:extLst>
                <a:ext uri="{FF2B5EF4-FFF2-40B4-BE49-F238E27FC236}">
                  <a16:creationId xmlns:a16="http://schemas.microsoft.com/office/drawing/2014/main" id="{DACBD04B-22FF-4A4F-8B29-A2F31A054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38">
              <a:extLst>
                <a:ext uri="{FF2B5EF4-FFF2-40B4-BE49-F238E27FC236}">
                  <a16:creationId xmlns:a16="http://schemas.microsoft.com/office/drawing/2014/main" id="{A13F6E37-C22B-4FD3-ADFE-9C53ECB446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39">
              <a:extLst>
                <a:ext uri="{FF2B5EF4-FFF2-40B4-BE49-F238E27FC236}">
                  <a16:creationId xmlns:a16="http://schemas.microsoft.com/office/drawing/2014/main" id="{76256F1D-405A-49F9-8592-A899623F2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40">
              <a:extLst>
                <a:ext uri="{FF2B5EF4-FFF2-40B4-BE49-F238E27FC236}">
                  <a16:creationId xmlns:a16="http://schemas.microsoft.com/office/drawing/2014/main" id="{2F9CAE14-DB05-4B70-867F-3F6164BDB7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30C7B10F-7027-41F9-BEE2-F1575CB690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42">
              <a:extLst>
                <a:ext uri="{FF2B5EF4-FFF2-40B4-BE49-F238E27FC236}">
                  <a16:creationId xmlns:a16="http://schemas.microsoft.com/office/drawing/2014/main" id="{16B384B2-A2D9-4CB4-AF87-AF1004852B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43">
              <a:extLst>
                <a:ext uri="{FF2B5EF4-FFF2-40B4-BE49-F238E27FC236}">
                  <a16:creationId xmlns:a16="http://schemas.microsoft.com/office/drawing/2014/main" id="{DC309D60-84B9-4652-BEF1-F71EFAD3A4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44">
              <a:extLst>
                <a:ext uri="{FF2B5EF4-FFF2-40B4-BE49-F238E27FC236}">
                  <a16:creationId xmlns:a16="http://schemas.microsoft.com/office/drawing/2014/main" id="{A4440044-5486-483F-B652-7EE384946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45">
              <a:extLst>
                <a:ext uri="{FF2B5EF4-FFF2-40B4-BE49-F238E27FC236}">
                  <a16:creationId xmlns:a16="http://schemas.microsoft.com/office/drawing/2014/main" id="{446771E9-EA09-4256-8955-FE392C07AF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46">
              <a:extLst>
                <a:ext uri="{FF2B5EF4-FFF2-40B4-BE49-F238E27FC236}">
                  <a16:creationId xmlns:a16="http://schemas.microsoft.com/office/drawing/2014/main" id="{FE985025-CAA5-44F2-9174-87CD1D8B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47">
              <a:extLst>
                <a:ext uri="{FF2B5EF4-FFF2-40B4-BE49-F238E27FC236}">
                  <a16:creationId xmlns:a16="http://schemas.microsoft.com/office/drawing/2014/main" id="{1105FBBE-AD06-4F22-94D8-E2E98185FA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48">
              <a:extLst>
                <a:ext uri="{FF2B5EF4-FFF2-40B4-BE49-F238E27FC236}">
                  <a16:creationId xmlns:a16="http://schemas.microsoft.com/office/drawing/2014/main" id="{8141824A-6AD4-4B53-B837-71461DD53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49">
              <a:extLst>
                <a:ext uri="{FF2B5EF4-FFF2-40B4-BE49-F238E27FC236}">
                  <a16:creationId xmlns:a16="http://schemas.microsoft.com/office/drawing/2014/main" id="{1CEF1D95-CD6C-417A-9539-CB4DBAA5E0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50">
              <a:extLst>
                <a:ext uri="{FF2B5EF4-FFF2-40B4-BE49-F238E27FC236}">
                  <a16:creationId xmlns:a16="http://schemas.microsoft.com/office/drawing/2014/main" id="{BF6CB5D3-9648-4D73-AB7C-5374814E5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51">
              <a:extLst>
                <a:ext uri="{FF2B5EF4-FFF2-40B4-BE49-F238E27FC236}">
                  <a16:creationId xmlns:a16="http://schemas.microsoft.com/office/drawing/2014/main" id="{55F0E322-3AEE-482E-8E59-9FB04FACA9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4" name="Freeform 52">
              <a:extLst>
                <a:ext uri="{FF2B5EF4-FFF2-40B4-BE49-F238E27FC236}">
                  <a16:creationId xmlns:a16="http://schemas.microsoft.com/office/drawing/2014/main" id="{0D3C59AD-7CCF-4166-9D21-3C34848893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5" name="Freeform 53">
              <a:extLst>
                <a:ext uri="{FF2B5EF4-FFF2-40B4-BE49-F238E27FC236}">
                  <a16:creationId xmlns:a16="http://schemas.microsoft.com/office/drawing/2014/main" id="{9C9DA4CE-7B4D-42AE-9264-92B7D775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6" name="Freeform 54">
              <a:extLst>
                <a:ext uri="{FF2B5EF4-FFF2-40B4-BE49-F238E27FC236}">
                  <a16:creationId xmlns:a16="http://schemas.microsoft.com/office/drawing/2014/main" id="{DBCBD0D2-5C9C-4B12-8CF8-9CA320825E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7" name="Freeform 55">
              <a:extLst>
                <a:ext uri="{FF2B5EF4-FFF2-40B4-BE49-F238E27FC236}">
                  <a16:creationId xmlns:a16="http://schemas.microsoft.com/office/drawing/2014/main" id="{CDCFBD31-7961-4587-876E-1FAFC4E74A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8" name="Freeform 56">
              <a:extLst>
                <a:ext uri="{FF2B5EF4-FFF2-40B4-BE49-F238E27FC236}">
                  <a16:creationId xmlns:a16="http://schemas.microsoft.com/office/drawing/2014/main" id="{52482C08-723A-4738-9787-3516B3C17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9" name="Freeform 57">
              <a:extLst>
                <a:ext uri="{FF2B5EF4-FFF2-40B4-BE49-F238E27FC236}">
                  <a16:creationId xmlns:a16="http://schemas.microsoft.com/office/drawing/2014/main" id="{5B72A8F0-33E3-42CD-88C2-C35BEC0E98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0" name="Freeform 58">
              <a:extLst>
                <a:ext uri="{FF2B5EF4-FFF2-40B4-BE49-F238E27FC236}">
                  <a16:creationId xmlns:a16="http://schemas.microsoft.com/office/drawing/2014/main" id="{73FC54A2-6588-499B-968A-79F4CA9CF5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1" name="Freeform 59">
              <a:extLst>
                <a:ext uri="{FF2B5EF4-FFF2-40B4-BE49-F238E27FC236}">
                  <a16:creationId xmlns:a16="http://schemas.microsoft.com/office/drawing/2014/main" id="{1E6AB002-C130-4648-A18E-BA496FF175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2" name="Freeform 60">
              <a:extLst>
                <a:ext uri="{FF2B5EF4-FFF2-40B4-BE49-F238E27FC236}">
                  <a16:creationId xmlns:a16="http://schemas.microsoft.com/office/drawing/2014/main" id="{B0044278-9F7F-4596-96D2-ACFBE0DEC0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3" name="Freeform 61">
              <a:extLst>
                <a:ext uri="{FF2B5EF4-FFF2-40B4-BE49-F238E27FC236}">
                  <a16:creationId xmlns:a16="http://schemas.microsoft.com/office/drawing/2014/main" id="{79F75E0D-27A7-44C1-BF19-495F4768F9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4" name="Freeform 62">
              <a:extLst>
                <a:ext uri="{FF2B5EF4-FFF2-40B4-BE49-F238E27FC236}">
                  <a16:creationId xmlns:a16="http://schemas.microsoft.com/office/drawing/2014/main" id="{E5B9E395-C74C-4D98-8911-EE2C765D8B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5" name="Freeform 63">
              <a:extLst>
                <a:ext uri="{FF2B5EF4-FFF2-40B4-BE49-F238E27FC236}">
                  <a16:creationId xmlns:a16="http://schemas.microsoft.com/office/drawing/2014/main" id="{53BB8418-388C-4142-9A80-8BF00A87F7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6" name="Freeform 64">
              <a:extLst>
                <a:ext uri="{FF2B5EF4-FFF2-40B4-BE49-F238E27FC236}">
                  <a16:creationId xmlns:a16="http://schemas.microsoft.com/office/drawing/2014/main" id="{0256DB41-B3C1-4FEB-B394-9762C00E7F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7" name="Freeform 65">
              <a:extLst>
                <a:ext uri="{FF2B5EF4-FFF2-40B4-BE49-F238E27FC236}">
                  <a16:creationId xmlns:a16="http://schemas.microsoft.com/office/drawing/2014/main" id="{F2BC9C1F-3F30-47A6-B503-20FB179B7F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8" name="Freeform 66">
              <a:extLst>
                <a:ext uri="{FF2B5EF4-FFF2-40B4-BE49-F238E27FC236}">
                  <a16:creationId xmlns:a16="http://schemas.microsoft.com/office/drawing/2014/main" id="{F2E1921C-CA0E-4886-93CA-956A6497CF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9" name="Freeform 67">
              <a:extLst>
                <a:ext uri="{FF2B5EF4-FFF2-40B4-BE49-F238E27FC236}">
                  <a16:creationId xmlns:a16="http://schemas.microsoft.com/office/drawing/2014/main" id="{33147323-CD74-4B45-8B3D-9FC2D6ABC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0" name="Freeform 68">
              <a:extLst>
                <a:ext uri="{FF2B5EF4-FFF2-40B4-BE49-F238E27FC236}">
                  <a16:creationId xmlns:a16="http://schemas.microsoft.com/office/drawing/2014/main" id="{646502BE-8655-4E99-B8D3-19E6C1D2B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1" name="Freeform 69">
              <a:extLst>
                <a:ext uri="{FF2B5EF4-FFF2-40B4-BE49-F238E27FC236}">
                  <a16:creationId xmlns:a16="http://schemas.microsoft.com/office/drawing/2014/main" id="{7B89F1B5-6B06-45D2-838B-039A44EFFD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2" name="Freeform 70">
              <a:extLst>
                <a:ext uri="{FF2B5EF4-FFF2-40B4-BE49-F238E27FC236}">
                  <a16:creationId xmlns:a16="http://schemas.microsoft.com/office/drawing/2014/main" id="{07A005EC-C937-4146-8D02-C00C5931E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263" name="Title 1">
            <a:extLst>
              <a:ext uri="{FF2B5EF4-FFF2-40B4-BE49-F238E27FC236}">
                <a16:creationId xmlns:a16="http://schemas.microsoft.com/office/drawing/2014/main" id="{3F36D6CC-3534-47CC-AECE-83EDA463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" y="2158329"/>
            <a:ext cx="4000436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64" name="Subtitle 2">
            <a:extLst>
              <a:ext uri="{FF2B5EF4-FFF2-40B4-BE49-F238E27FC236}">
                <a16:creationId xmlns:a16="http://schemas.microsoft.com/office/drawing/2014/main" id="{C26FB38E-4E99-4AFB-8C8C-F03F7A963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072" y="3200329"/>
            <a:ext cx="402062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82" name="Group 4">
            <a:extLst>
              <a:ext uri="{FF2B5EF4-FFF2-40B4-BE49-F238E27FC236}">
                <a16:creationId xmlns:a16="http://schemas.microsoft.com/office/drawing/2014/main" id="{A63454B3-EB4E-450A-98AA-6B5943D8973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C4ED221A-C963-42C0-91ED-C597F6BDAF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7956D1CB-5F24-4766-80AE-D755153834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496167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CDE954B-B280-441B-9B2D-3DC58AAE3926}"/>
              </a:ext>
            </a:extLst>
          </p:cNvPr>
          <p:cNvGrpSpPr/>
          <p:nvPr userDrawn="1"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3D8FAC8-9530-49D4-8284-D35D1B1509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8" name="Rectangle 6">
              <a:extLst>
                <a:ext uri="{FF2B5EF4-FFF2-40B4-BE49-F238E27FC236}">
                  <a16:creationId xmlns:a16="http://schemas.microsoft.com/office/drawing/2014/main" id="{FD924F44-93C1-4254-B594-53DB14FD99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9" name="Rectangle 7">
              <a:extLst>
                <a:ext uri="{FF2B5EF4-FFF2-40B4-BE49-F238E27FC236}">
                  <a16:creationId xmlns:a16="http://schemas.microsoft.com/office/drawing/2014/main" id="{2A2DA425-7935-45A1-B63F-2D14CF8D5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91EFF75E-13E7-4E35-B108-D9FD5E9C80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4411951F-E009-4FE7-B2EC-47771CA8E1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B28EE49C-5F5A-49C6-AEB8-6D12DDF344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6E2B7D76-D660-491F-8B04-169C6F138B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41BE51DE-402B-48B5-99C8-D8BB9A32D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8D5E878B-8859-44FA-A69D-DCE630AAB0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08D55808-ECDC-4E9B-84ED-7301E9E716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3436B310-313E-4A53-A70D-CA0D0D97FE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F3CE55A9-AE55-4169-A58D-8171D9916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FA01BC48-4605-46FC-A7AC-192C7DBCA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870190F3-472B-4296-B88D-D6904B9F3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6CEA0F2B-4AAB-4A16-B7F1-CFCB0C0DCE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CD64F657-7EE7-4AF2-ADE4-160C87E64D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FA80A690-9084-4519-8D88-A01963C023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E847401D-2482-482A-AC12-D2E83C1354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86054F72-4509-4465-B9A8-8DAE3EFD3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813850E4-4B62-4FDA-ABD6-F5A5AA5E7C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25">
              <a:extLst>
                <a:ext uri="{FF2B5EF4-FFF2-40B4-BE49-F238E27FC236}">
                  <a16:creationId xmlns:a16="http://schemas.microsoft.com/office/drawing/2014/main" id="{1B4F0124-2FAE-4D54-9ECC-E88A8031BB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26">
              <a:extLst>
                <a:ext uri="{FF2B5EF4-FFF2-40B4-BE49-F238E27FC236}">
                  <a16:creationId xmlns:a16="http://schemas.microsoft.com/office/drawing/2014/main" id="{2A730E5F-DF9C-488E-B4E0-EE9F501529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39861D7E-D8DA-436F-9E2F-5C08A8BFB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8B038F9F-6A9C-4E57-A659-0090AF470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15E4EB7D-754D-4053-9A23-596C7CFDA9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30">
              <a:extLst>
                <a:ext uri="{FF2B5EF4-FFF2-40B4-BE49-F238E27FC236}">
                  <a16:creationId xmlns:a16="http://schemas.microsoft.com/office/drawing/2014/main" id="{28E147CB-2B8F-497B-B00B-C25E679DC5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31">
              <a:extLst>
                <a:ext uri="{FF2B5EF4-FFF2-40B4-BE49-F238E27FC236}">
                  <a16:creationId xmlns:a16="http://schemas.microsoft.com/office/drawing/2014/main" id="{E68BC676-C787-429D-B59B-1A5CE062F7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71266960-73CB-44B9-9A97-8108589891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33">
              <a:extLst>
                <a:ext uri="{FF2B5EF4-FFF2-40B4-BE49-F238E27FC236}">
                  <a16:creationId xmlns:a16="http://schemas.microsoft.com/office/drawing/2014/main" id="{3FF3AC5A-B742-4B29-8E04-03A71D82B9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34">
              <a:extLst>
                <a:ext uri="{FF2B5EF4-FFF2-40B4-BE49-F238E27FC236}">
                  <a16:creationId xmlns:a16="http://schemas.microsoft.com/office/drawing/2014/main" id="{0C912743-E24B-4E48-8196-5FBD1ECEE9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35">
              <a:extLst>
                <a:ext uri="{FF2B5EF4-FFF2-40B4-BE49-F238E27FC236}">
                  <a16:creationId xmlns:a16="http://schemas.microsoft.com/office/drawing/2014/main" id="{6E2F01F4-1410-4FE1-B043-EA97A1541F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36">
              <a:extLst>
                <a:ext uri="{FF2B5EF4-FFF2-40B4-BE49-F238E27FC236}">
                  <a16:creationId xmlns:a16="http://schemas.microsoft.com/office/drawing/2014/main" id="{58ACFF1C-49F0-414E-B9E3-DE4E9FFAA3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37">
              <a:extLst>
                <a:ext uri="{FF2B5EF4-FFF2-40B4-BE49-F238E27FC236}">
                  <a16:creationId xmlns:a16="http://schemas.microsoft.com/office/drawing/2014/main" id="{DACBD04B-22FF-4A4F-8B29-A2F31A054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38">
              <a:extLst>
                <a:ext uri="{FF2B5EF4-FFF2-40B4-BE49-F238E27FC236}">
                  <a16:creationId xmlns:a16="http://schemas.microsoft.com/office/drawing/2014/main" id="{A13F6E37-C22B-4FD3-ADFE-9C53ECB446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39">
              <a:extLst>
                <a:ext uri="{FF2B5EF4-FFF2-40B4-BE49-F238E27FC236}">
                  <a16:creationId xmlns:a16="http://schemas.microsoft.com/office/drawing/2014/main" id="{76256F1D-405A-49F9-8592-A899623F2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40">
              <a:extLst>
                <a:ext uri="{FF2B5EF4-FFF2-40B4-BE49-F238E27FC236}">
                  <a16:creationId xmlns:a16="http://schemas.microsoft.com/office/drawing/2014/main" id="{2F9CAE14-DB05-4B70-867F-3F6164BDB7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30C7B10F-7027-41F9-BEE2-F1575CB690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42">
              <a:extLst>
                <a:ext uri="{FF2B5EF4-FFF2-40B4-BE49-F238E27FC236}">
                  <a16:creationId xmlns:a16="http://schemas.microsoft.com/office/drawing/2014/main" id="{16B384B2-A2D9-4CB4-AF87-AF1004852B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43">
              <a:extLst>
                <a:ext uri="{FF2B5EF4-FFF2-40B4-BE49-F238E27FC236}">
                  <a16:creationId xmlns:a16="http://schemas.microsoft.com/office/drawing/2014/main" id="{DC309D60-84B9-4652-BEF1-F71EFAD3A4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44">
              <a:extLst>
                <a:ext uri="{FF2B5EF4-FFF2-40B4-BE49-F238E27FC236}">
                  <a16:creationId xmlns:a16="http://schemas.microsoft.com/office/drawing/2014/main" id="{A4440044-5486-483F-B652-7EE384946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45">
              <a:extLst>
                <a:ext uri="{FF2B5EF4-FFF2-40B4-BE49-F238E27FC236}">
                  <a16:creationId xmlns:a16="http://schemas.microsoft.com/office/drawing/2014/main" id="{446771E9-EA09-4256-8955-FE392C07AF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46">
              <a:extLst>
                <a:ext uri="{FF2B5EF4-FFF2-40B4-BE49-F238E27FC236}">
                  <a16:creationId xmlns:a16="http://schemas.microsoft.com/office/drawing/2014/main" id="{FE985025-CAA5-44F2-9174-87CD1D8B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47">
              <a:extLst>
                <a:ext uri="{FF2B5EF4-FFF2-40B4-BE49-F238E27FC236}">
                  <a16:creationId xmlns:a16="http://schemas.microsoft.com/office/drawing/2014/main" id="{1105FBBE-AD06-4F22-94D8-E2E98185FA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48">
              <a:extLst>
                <a:ext uri="{FF2B5EF4-FFF2-40B4-BE49-F238E27FC236}">
                  <a16:creationId xmlns:a16="http://schemas.microsoft.com/office/drawing/2014/main" id="{8141824A-6AD4-4B53-B837-71461DD53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49">
              <a:extLst>
                <a:ext uri="{FF2B5EF4-FFF2-40B4-BE49-F238E27FC236}">
                  <a16:creationId xmlns:a16="http://schemas.microsoft.com/office/drawing/2014/main" id="{1CEF1D95-CD6C-417A-9539-CB4DBAA5E0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50">
              <a:extLst>
                <a:ext uri="{FF2B5EF4-FFF2-40B4-BE49-F238E27FC236}">
                  <a16:creationId xmlns:a16="http://schemas.microsoft.com/office/drawing/2014/main" id="{BF6CB5D3-9648-4D73-AB7C-5374814E5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51">
              <a:extLst>
                <a:ext uri="{FF2B5EF4-FFF2-40B4-BE49-F238E27FC236}">
                  <a16:creationId xmlns:a16="http://schemas.microsoft.com/office/drawing/2014/main" id="{55F0E322-3AEE-482E-8E59-9FB04FACA9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4" name="Freeform 52">
              <a:extLst>
                <a:ext uri="{FF2B5EF4-FFF2-40B4-BE49-F238E27FC236}">
                  <a16:creationId xmlns:a16="http://schemas.microsoft.com/office/drawing/2014/main" id="{0D3C59AD-7CCF-4166-9D21-3C34848893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5" name="Freeform 53">
              <a:extLst>
                <a:ext uri="{FF2B5EF4-FFF2-40B4-BE49-F238E27FC236}">
                  <a16:creationId xmlns:a16="http://schemas.microsoft.com/office/drawing/2014/main" id="{9C9DA4CE-7B4D-42AE-9264-92B7D775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6" name="Freeform 54">
              <a:extLst>
                <a:ext uri="{FF2B5EF4-FFF2-40B4-BE49-F238E27FC236}">
                  <a16:creationId xmlns:a16="http://schemas.microsoft.com/office/drawing/2014/main" id="{DBCBD0D2-5C9C-4B12-8CF8-9CA320825E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7" name="Freeform 55">
              <a:extLst>
                <a:ext uri="{FF2B5EF4-FFF2-40B4-BE49-F238E27FC236}">
                  <a16:creationId xmlns:a16="http://schemas.microsoft.com/office/drawing/2014/main" id="{CDCFBD31-7961-4587-876E-1FAFC4E74A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8" name="Freeform 56">
              <a:extLst>
                <a:ext uri="{FF2B5EF4-FFF2-40B4-BE49-F238E27FC236}">
                  <a16:creationId xmlns:a16="http://schemas.microsoft.com/office/drawing/2014/main" id="{52482C08-723A-4738-9787-3516B3C17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9" name="Freeform 57">
              <a:extLst>
                <a:ext uri="{FF2B5EF4-FFF2-40B4-BE49-F238E27FC236}">
                  <a16:creationId xmlns:a16="http://schemas.microsoft.com/office/drawing/2014/main" id="{5B72A8F0-33E3-42CD-88C2-C35BEC0E98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0" name="Freeform 58">
              <a:extLst>
                <a:ext uri="{FF2B5EF4-FFF2-40B4-BE49-F238E27FC236}">
                  <a16:creationId xmlns:a16="http://schemas.microsoft.com/office/drawing/2014/main" id="{73FC54A2-6588-499B-968A-79F4CA9CF5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1" name="Freeform 59">
              <a:extLst>
                <a:ext uri="{FF2B5EF4-FFF2-40B4-BE49-F238E27FC236}">
                  <a16:creationId xmlns:a16="http://schemas.microsoft.com/office/drawing/2014/main" id="{1E6AB002-C130-4648-A18E-BA496FF175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2" name="Freeform 60">
              <a:extLst>
                <a:ext uri="{FF2B5EF4-FFF2-40B4-BE49-F238E27FC236}">
                  <a16:creationId xmlns:a16="http://schemas.microsoft.com/office/drawing/2014/main" id="{B0044278-9F7F-4596-96D2-ACFBE0DEC0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3" name="Freeform 61">
              <a:extLst>
                <a:ext uri="{FF2B5EF4-FFF2-40B4-BE49-F238E27FC236}">
                  <a16:creationId xmlns:a16="http://schemas.microsoft.com/office/drawing/2014/main" id="{79F75E0D-27A7-44C1-BF19-495F4768F9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4" name="Freeform 62">
              <a:extLst>
                <a:ext uri="{FF2B5EF4-FFF2-40B4-BE49-F238E27FC236}">
                  <a16:creationId xmlns:a16="http://schemas.microsoft.com/office/drawing/2014/main" id="{E5B9E395-C74C-4D98-8911-EE2C765D8B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5" name="Freeform 63">
              <a:extLst>
                <a:ext uri="{FF2B5EF4-FFF2-40B4-BE49-F238E27FC236}">
                  <a16:creationId xmlns:a16="http://schemas.microsoft.com/office/drawing/2014/main" id="{53BB8418-388C-4142-9A80-8BF00A87F7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6" name="Freeform 64">
              <a:extLst>
                <a:ext uri="{FF2B5EF4-FFF2-40B4-BE49-F238E27FC236}">
                  <a16:creationId xmlns:a16="http://schemas.microsoft.com/office/drawing/2014/main" id="{0256DB41-B3C1-4FEB-B394-9762C00E7F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7" name="Freeform 65">
              <a:extLst>
                <a:ext uri="{FF2B5EF4-FFF2-40B4-BE49-F238E27FC236}">
                  <a16:creationId xmlns:a16="http://schemas.microsoft.com/office/drawing/2014/main" id="{F2BC9C1F-3F30-47A6-B503-20FB179B7F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8" name="Freeform 66">
              <a:extLst>
                <a:ext uri="{FF2B5EF4-FFF2-40B4-BE49-F238E27FC236}">
                  <a16:creationId xmlns:a16="http://schemas.microsoft.com/office/drawing/2014/main" id="{F2E1921C-CA0E-4886-93CA-956A6497CF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9" name="Freeform 67">
              <a:extLst>
                <a:ext uri="{FF2B5EF4-FFF2-40B4-BE49-F238E27FC236}">
                  <a16:creationId xmlns:a16="http://schemas.microsoft.com/office/drawing/2014/main" id="{33147323-CD74-4B45-8B3D-9FC2D6ABC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0" name="Freeform 68">
              <a:extLst>
                <a:ext uri="{FF2B5EF4-FFF2-40B4-BE49-F238E27FC236}">
                  <a16:creationId xmlns:a16="http://schemas.microsoft.com/office/drawing/2014/main" id="{646502BE-8655-4E99-B8D3-19E6C1D2B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1" name="Freeform 69">
              <a:extLst>
                <a:ext uri="{FF2B5EF4-FFF2-40B4-BE49-F238E27FC236}">
                  <a16:creationId xmlns:a16="http://schemas.microsoft.com/office/drawing/2014/main" id="{7B89F1B5-6B06-45D2-838B-039A44EFFD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2" name="Freeform 70">
              <a:extLst>
                <a:ext uri="{FF2B5EF4-FFF2-40B4-BE49-F238E27FC236}">
                  <a16:creationId xmlns:a16="http://schemas.microsoft.com/office/drawing/2014/main" id="{07A005EC-C937-4146-8D02-C00C5931E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263" name="Title 1">
            <a:extLst>
              <a:ext uri="{FF2B5EF4-FFF2-40B4-BE49-F238E27FC236}">
                <a16:creationId xmlns:a16="http://schemas.microsoft.com/office/drawing/2014/main" id="{3F36D6CC-3534-47CC-AECE-83EDA463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" y="2158329"/>
            <a:ext cx="4000436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64" name="Subtitle 2">
            <a:extLst>
              <a:ext uri="{FF2B5EF4-FFF2-40B4-BE49-F238E27FC236}">
                <a16:creationId xmlns:a16="http://schemas.microsoft.com/office/drawing/2014/main" id="{C26FB38E-4E99-4AFB-8C8C-F03F7A963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072" y="3200329"/>
            <a:ext cx="402062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95BC52-A56D-4358-A294-750179EBB698}"/>
              </a:ext>
            </a:extLst>
          </p:cNvPr>
          <p:cNvGrpSpPr/>
          <p:nvPr userDrawn="1"/>
        </p:nvGrpSpPr>
        <p:grpSpPr>
          <a:xfrm>
            <a:off x="489366" y="876058"/>
            <a:ext cx="4855295" cy="3374475"/>
            <a:chOff x="6855933" y="899048"/>
            <a:chExt cx="4855295" cy="3374475"/>
          </a:xfrm>
          <a:solidFill>
            <a:schemeClr val="tx2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CBD2AD5-9A79-4CFE-A808-769ADC8898F3}"/>
                </a:ext>
              </a:extLst>
            </p:cNvPr>
            <p:cNvSpPr/>
            <p:nvPr/>
          </p:nvSpPr>
          <p:spPr>
            <a:xfrm>
              <a:off x="6855933" y="899048"/>
              <a:ext cx="4855295" cy="3374475"/>
            </a:xfrm>
            <a:custGeom>
              <a:avLst/>
              <a:gdLst>
                <a:gd name="connsiteX0" fmla="*/ 6731 w 4855294"/>
                <a:gd name="connsiteY0" fmla="*/ 863542 h 3374474"/>
                <a:gd name="connsiteX1" fmla="*/ 6731 w 4855294"/>
                <a:gd name="connsiteY1" fmla="*/ 3095901 h 3374474"/>
                <a:gd name="connsiteX2" fmla="*/ 145659 w 4855294"/>
                <a:gd name="connsiteY2" fmla="*/ 3095901 h 3374474"/>
                <a:gd name="connsiteX3" fmla="*/ 145659 w 4855294"/>
                <a:gd name="connsiteY3" fmla="*/ 988380 h 3374474"/>
                <a:gd name="connsiteX4" fmla="*/ 4715918 w 4855294"/>
                <a:gd name="connsiteY4" fmla="*/ 179673 h 3374474"/>
                <a:gd name="connsiteX5" fmla="*/ 4715918 w 4855294"/>
                <a:gd name="connsiteY5" fmla="*/ 3234829 h 3374474"/>
                <a:gd name="connsiteX6" fmla="*/ 840208 w 4855294"/>
                <a:gd name="connsiteY6" fmla="*/ 3234829 h 3374474"/>
                <a:gd name="connsiteX7" fmla="*/ 840208 w 4855294"/>
                <a:gd name="connsiteY7" fmla="*/ 3373757 h 3374474"/>
                <a:gd name="connsiteX8" fmla="*/ 4854846 w 4855294"/>
                <a:gd name="connsiteY8" fmla="*/ 3373757 h 3374474"/>
                <a:gd name="connsiteX9" fmla="*/ 4854846 w 4855294"/>
                <a:gd name="connsiteY9" fmla="*/ 6731 h 3374474"/>
                <a:gd name="connsiteX10" fmla="*/ 6731 w 4855294"/>
                <a:gd name="connsiteY10" fmla="*/ 863542 h 337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5294" h="3374474">
                  <a:moveTo>
                    <a:pt x="6731" y="863542"/>
                  </a:moveTo>
                  <a:lnTo>
                    <a:pt x="6731" y="3095901"/>
                  </a:lnTo>
                  <a:lnTo>
                    <a:pt x="145659" y="3095901"/>
                  </a:lnTo>
                  <a:lnTo>
                    <a:pt x="145659" y="988380"/>
                  </a:lnTo>
                  <a:lnTo>
                    <a:pt x="4715918" y="179673"/>
                  </a:lnTo>
                  <a:lnTo>
                    <a:pt x="4715918" y="3234829"/>
                  </a:lnTo>
                  <a:lnTo>
                    <a:pt x="840208" y="3234829"/>
                  </a:lnTo>
                  <a:lnTo>
                    <a:pt x="840208" y="3373757"/>
                  </a:lnTo>
                  <a:lnTo>
                    <a:pt x="4854846" y="3373757"/>
                  </a:lnTo>
                  <a:lnTo>
                    <a:pt x="4854846" y="6731"/>
                  </a:lnTo>
                  <a:lnTo>
                    <a:pt x="6731" y="8635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EE673CB-A779-4F64-B72D-93428DD2B26D}"/>
                </a:ext>
              </a:extLst>
            </p:cNvPr>
            <p:cNvSpPr/>
            <p:nvPr/>
          </p:nvSpPr>
          <p:spPr>
            <a:xfrm>
              <a:off x="6855933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8144C98-507D-403B-8819-FBBF64A82FA3}"/>
                </a:ext>
              </a:extLst>
            </p:cNvPr>
            <p:cNvSpPr/>
            <p:nvPr/>
          </p:nvSpPr>
          <p:spPr>
            <a:xfrm>
              <a:off x="7133789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1919CB3-2430-4DA6-BF41-59A1EF9C03CB}"/>
                </a:ext>
              </a:extLst>
            </p:cNvPr>
            <p:cNvSpPr/>
            <p:nvPr/>
          </p:nvSpPr>
          <p:spPr>
            <a:xfrm>
              <a:off x="7411555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</p:grpSp>
      <p:grpSp>
        <p:nvGrpSpPr>
          <p:cNvPr id="82" name="Group 4">
            <a:extLst>
              <a:ext uri="{FF2B5EF4-FFF2-40B4-BE49-F238E27FC236}">
                <a16:creationId xmlns:a16="http://schemas.microsoft.com/office/drawing/2014/main" id="{C5FADEE5-07C4-41A9-88D6-C6D2ED1362B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5A2C465B-7D43-431D-A35E-50762E7696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AC35E6C1-71A8-4C9D-A1A5-682B0BD0A0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217270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342E118-6F1D-4C46-956E-4CCCBCAA7952}"/>
              </a:ext>
            </a:extLst>
          </p:cNvPr>
          <p:cNvGrpSpPr/>
          <p:nvPr userDrawn="1"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22049CA-64AE-409F-988D-A7317F8AD1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E37A0A05-0A78-44A7-8873-0A1A20C871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0DEA0CBE-8527-4287-BF98-DA4894787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444058C6-612A-446E-8F68-0E5CC4CFF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1011EC31-E0C3-404F-93B3-EFD3DADC11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3C9D076B-D88C-4089-8D58-9A31CFCDB0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29DB43AC-B765-4ECB-B483-562473BD4A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AF1DE1B8-EA4B-4A98-A97D-BA5EEA42B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F8F60B79-7AF5-4C5E-A5EF-126F117D5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0A0438AD-9937-4C25-AB9E-7F8C8CCA23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6FDE2726-7032-4BE4-A420-0ECF49A32A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50C22C21-F8DB-486D-9042-765D68AE3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7F763F72-BB8F-482C-9FDA-40EDD6EE5F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710F466C-6BEC-4970-9707-40D800274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3332407D-F423-41B2-985F-8A4482C61D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44E3286F-1188-47B1-8B46-3498795DF2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E7BD9E0B-920A-4409-95E7-40A47107B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9D2625B8-0A5B-46EF-8302-77353AB0D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DE6C9E0E-C49B-4FBE-97F3-BB6DFAC57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580801ED-9260-41DB-A0B7-5AF24B322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3A9842FB-6E95-4D11-B5B9-58C4CB82C2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9" name="Freeform 26">
              <a:extLst>
                <a:ext uri="{FF2B5EF4-FFF2-40B4-BE49-F238E27FC236}">
                  <a16:creationId xmlns:a16="http://schemas.microsoft.com/office/drawing/2014/main" id="{076538BB-C266-42BE-916B-458AF9EFB2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0" name="Freeform 27">
              <a:extLst>
                <a:ext uri="{FF2B5EF4-FFF2-40B4-BE49-F238E27FC236}">
                  <a16:creationId xmlns:a16="http://schemas.microsoft.com/office/drawing/2014/main" id="{A7C95C0F-A1E9-46B5-B9DB-284F35C728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28">
              <a:extLst>
                <a:ext uri="{FF2B5EF4-FFF2-40B4-BE49-F238E27FC236}">
                  <a16:creationId xmlns:a16="http://schemas.microsoft.com/office/drawing/2014/main" id="{BEEA6186-B2B9-4E5E-9631-B6332C7FD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29">
              <a:extLst>
                <a:ext uri="{FF2B5EF4-FFF2-40B4-BE49-F238E27FC236}">
                  <a16:creationId xmlns:a16="http://schemas.microsoft.com/office/drawing/2014/main" id="{E9B00A5D-BE04-4D7D-B4A2-204E2D0E0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30">
              <a:extLst>
                <a:ext uri="{FF2B5EF4-FFF2-40B4-BE49-F238E27FC236}">
                  <a16:creationId xmlns:a16="http://schemas.microsoft.com/office/drawing/2014/main" id="{72C85502-C007-49A3-A8AB-2BCC8C5394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31">
              <a:extLst>
                <a:ext uri="{FF2B5EF4-FFF2-40B4-BE49-F238E27FC236}">
                  <a16:creationId xmlns:a16="http://schemas.microsoft.com/office/drawing/2014/main" id="{9A42586B-B388-4323-82EB-ED3423EDC5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558D2F0C-3796-492F-9EBD-4BB822191F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33">
              <a:extLst>
                <a:ext uri="{FF2B5EF4-FFF2-40B4-BE49-F238E27FC236}">
                  <a16:creationId xmlns:a16="http://schemas.microsoft.com/office/drawing/2014/main" id="{DE4E3633-17EF-414F-A86D-0B6A9F2F09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2572AE39-9386-47FC-B6AF-FBCF804BE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35">
              <a:extLst>
                <a:ext uri="{FF2B5EF4-FFF2-40B4-BE49-F238E27FC236}">
                  <a16:creationId xmlns:a16="http://schemas.microsoft.com/office/drawing/2014/main" id="{7096AEC6-B8C0-4212-842F-89677AE7D8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36">
              <a:extLst>
                <a:ext uri="{FF2B5EF4-FFF2-40B4-BE49-F238E27FC236}">
                  <a16:creationId xmlns:a16="http://schemas.microsoft.com/office/drawing/2014/main" id="{406AD873-E434-40CF-BFBD-6D1D1CA7CB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37">
              <a:extLst>
                <a:ext uri="{FF2B5EF4-FFF2-40B4-BE49-F238E27FC236}">
                  <a16:creationId xmlns:a16="http://schemas.microsoft.com/office/drawing/2014/main" id="{74857EE2-44CC-4E8F-B1BB-355509B3EF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D39EC8B1-952E-4BF5-9735-6A3858416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EA37D3DF-3401-44BD-97F4-F423BFC87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7DFA4B46-95EA-4D4D-800F-4D2DB7BB66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41">
              <a:extLst>
                <a:ext uri="{FF2B5EF4-FFF2-40B4-BE49-F238E27FC236}">
                  <a16:creationId xmlns:a16="http://schemas.microsoft.com/office/drawing/2014/main" id="{EF5012BA-3255-4BEF-8F4F-9117A6BEF3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42">
              <a:extLst>
                <a:ext uri="{FF2B5EF4-FFF2-40B4-BE49-F238E27FC236}">
                  <a16:creationId xmlns:a16="http://schemas.microsoft.com/office/drawing/2014/main" id="{223989A0-E246-4806-AF7E-9D6C2B1DD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43">
              <a:extLst>
                <a:ext uri="{FF2B5EF4-FFF2-40B4-BE49-F238E27FC236}">
                  <a16:creationId xmlns:a16="http://schemas.microsoft.com/office/drawing/2014/main" id="{5FED967A-F1ED-4489-A689-A9A49A278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DA362954-FE74-40B7-AB98-CC8AC60FFC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1C7EF3F-CB28-4C69-901C-8F9F09C5B5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80D5AA14-D31C-42E8-B89F-2FCABF2040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3894EB82-A456-47F8-BB06-FE894AF4B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A88F5C3F-FAE1-4A50-86D3-E9A1CAA8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EFCBDA7-FA42-4391-9872-95EB6DDEA6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50">
              <a:extLst>
                <a:ext uri="{FF2B5EF4-FFF2-40B4-BE49-F238E27FC236}">
                  <a16:creationId xmlns:a16="http://schemas.microsoft.com/office/drawing/2014/main" id="{721D8C30-DB23-4A0B-8A74-BC46708647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51">
              <a:extLst>
                <a:ext uri="{FF2B5EF4-FFF2-40B4-BE49-F238E27FC236}">
                  <a16:creationId xmlns:a16="http://schemas.microsoft.com/office/drawing/2014/main" id="{01AD00CA-8BC7-4B62-AC64-03851855A7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52">
              <a:extLst>
                <a:ext uri="{FF2B5EF4-FFF2-40B4-BE49-F238E27FC236}">
                  <a16:creationId xmlns:a16="http://schemas.microsoft.com/office/drawing/2014/main" id="{BC957590-E3D7-48BF-A1DF-73DCD76738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53">
              <a:extLst>
                <a:ext uri="{FF2B5EF4-FFF2-40B4-BE49-F238E27FC236}">
                  <a16:creationId xmlns:a16="http://schemas.microsoft.com/office/drawing/2014/main" id="{9BC2125B-AF0E-4411-AFA7-3F79B873B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54">
              <a:extLst>
                <a:ext uri="{FF2B5EF4-FFF2-40B4-BE49-F238E27FC236}">
                  <a16:creationId xmlns:a16="http://schemas.microsoft.com/office/drawing/2014/main" id="{1E5BE33C-9675-423A-802C-0A789DB185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55">
              <a:extLst>
                <a:ext uri="{FF2B5EF4-FFF2-40B4-BE49-F238E27FC236}">
                  <a16:creationId xmlns:a16="http://schemas.microsoft.com/office/drawing/2014/main" id="{FB04A8AC-9DA2-4FB3-985A-DD8E643913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56">
              <a:extLst>
                <a:ext uri="{FF2B5EF4-FFF2-40B4-BE49-F238E27FC236}">
                  <a16:creationId xmlns:a16="http://schemas.microsoft.com/office/drawing/2014/main" id="{F365BB87-C861-4F40-A844-477BAA1EA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57">
              <a:extLst>
                <a:ext uri="{FF2B5EF4-FFF2-40B4-BE49-F238E27FC236}">
                  <a16:creationId xmlns:a16="http://schemas.microsoft.com/office/drawing/2014/main" id="{8B7E2806-AAFA-45B5-B801-55C79A927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58">
              <a:extLst>
                <a:ext uri="{FF2B5EF4-FFF2-40B4-BE49-F238E27FC236}">
                  <a16:creationId xmlns:a16="http://schemas.microsoft.com/office/drawing/2014/main" id="{7A49B80F-B4C0-4F31-9238-8123D3E20D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59">
              <a:extLst>
                <a:ext uri="{FF2B5EF4-FFF2-40B4-BE49-F238E27FC236}">
                  <a16:creationId xmlns:a16="http://schemas.microsoft.com/office/drawing/2014/main" id="{9C60C45F-865F-4118-A4B0-174C696B47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60">
              <a:extLst>
                <a:ext uri="{FF2B5EF4-FFF2-40B4-BE49-F238E27FC236}">
                  <a16:creationId xmlns:a16="http://schemas.microsoft.com/office/drawing/2014/main" id="{15FBF980-B96C-472B-A46B-A731CA164E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64F1DD18-05EE-4F9F-9E6B-E03C4C500F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62">
              <a:extLst>
                <a:ext uri="{FF2B5EF4-FFF2-40B4-BE49-F238E27FC236}">
                  <a16:creationId xmlns:a16="http://schemas.microsoft.com/office/drawing/2014/main" id="{6051CC00-BFF2-4334-9855-62AD588546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63">
              <a:extLst>
                <a:ext uri="{FF2B5EF4-FFF2-40B4-BE49-F238E27FC236}">
                  <a16:creationId xmlns:a16="http://schemas.microsoft.com/office/drawing/2014/main" id="{905DD261-B224-46ED-8CEE-E8D180BA4B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64">
              <a:extLst>
                <a:ext uri="{FF2B5EF4-FFF2-40B4-BE49-F238E27FC236}">
                  <a16:creationId xmlns:a16="http://schemas.microsoft.com/office/drawing/2014/main" id="{A23129DF-0296-4CA9-9723-124682F0A7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65">
              <a:extLst>
                <a:ext uri="{FF2B5EF4-FFF2-40B4-BE49-F238E27FC236}">
                  <a16:creationId xmlns:a16="http://schemas.microsoft.com/office/drawing/2014/main" id="{A2A2BF8E-DA3A-4AC0-B7EB-7CAABFC9E6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66">
              <a:extLst>
                <a:ext uri="{FF2B5EF4-FFF2-40B4-BE49-F238E27FC236}">
                  <a16:creationId xmlns:a16="http://schemas.microsoft.com/office/drawing/2014/main" id="{BEBFC1A4-92B9-418F-A0A9-2E210A37BC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67">
              <a:extLst>
                <a:ext uri="{FF2B5EF4-FFF2-40B4-BE49-F238E27FC236}">
                  <a16:creationId xmlns:a16="http://schemas.microsoft.com/office/drawing/2014/main" id="{A28B9FD0-8354-4DD6-856A-157C5F876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68">
              <a:extLst>
                <a:ext uri="{FF2B5EF4-FFF2-40B4-BE49-F238E27FC236}">
                  <a16:creationId xmlns:a16="http://schemas.microsoft.com/office/drawing/2014/main" id="{83D3DEEE-A610-48BE-BADD-6BA188B5B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69">
              <a:extLst>
                <a:ext uri="{FF2B5EF4-FFF2-40B4-BE49-F238E27FC236}">
                  <a16:creationId xmlns:a16="http://schemas.microsoft.com/office/drawing/2014/main" id="{463C7ADB-C654-4D24-9055-0B6003A770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70">
              <a:extLst>
                <a:ext uri="{FF2B5EF4-FFF2-40B4-BE49-F238E27FC236}">
                  <a16:creationId xmlns:a16="http://schemas.microsoft.com/office/drawing/2014/main" id="{40CF3793-E792-4DB3-8064-4B43F4706A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944880" y="2158329"/>
            <a:ext cx="478388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945072" y="3200329"/>
            <a:ext cx="480802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A731D0-020D-4D8E-955D-2354AF0FE452}"/>
              </a:ext>
            </a:extLst>
          </p:cNvPr>
          <p:cNvSpPr/>
          <p:nvPr userDrawn="1"/>
        </p:nvSpPr>
        <p:spPr>
          <a:xfrm>
            <a:off x="489366" y="723658"/>
            <a:ext cx="5680945" cy="3452894"/>
          </a:xfrm>
          <a:custGeom>
            <a:avLst/>
            <a:gdLst>
              <a:gd name="connsiteX0" fmla="*/ 8749 w 5680945"/>
              <a:gd name="connsiteY0" fmla="*/ 1021520 h 3452894"/>
              <a:gd name="connsiteX1" fmla="*/ 8749 w 5680945"/>
              <a:gd name="connsiteY1" fmla="*/ 3164181 h 3452894"/>
              <a:gd name="connsiteX2" fmla="*/ 151414 w 5680945"/>
              <a:gd name="connsiteY2" fmla="*/ 3164181 h 3452894"/>
              <a:gd name="connsiteX3" fmla="*/ 151414 w 5680945"/>
              <a:gd name="connsiteY3" fmla="*/ 1140155 h 3452894"/>
              <a:gd name="connsiteX4" fmla="*/ 5534897 w 5680945"/>
              <a:gd name="connsiteY4" fmla="*/ 179294 h 3452894"/>
              <a:gd name="connsiteX5" fmla="*/ 5534897 w 5680945"/>
              <a:gd name="connsiteY5" fmla="*/ 3306846 h 3452894"/>
              <a:gd name="connsiteX6" fmla="*/ 864624 w 5680945"/>
              <a:gd name="connsiteY6" fmla="*/ 3306846 h 3452894"/>
              <a:gd name="connsiteX7" fmla="*/ 864624 w 5680945"/>
              <a:gd name="connsiteY7" fmla="*/ 3449395 h 3452894"/>
              <a:gd name="connsiteX8" fmla="*/ 5677562 w 5680945"/>
              <a:gd name="connsiteY8" fmla="*/ 3449395 h 3452894"/>
              <a:gd name="connsiteX9" fmla="*/ 5677562 w 5680945"/>
              <a:gd name="connsiteY9" fmla="*/ 8749 h 3452894"/>
              <a:gd name="connsiteX10" fmla="*/ 8749 w 5680945"/>
              <a:gd name="connsiteY10" fmla="*/ 1021520 h 345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0945" h="3452894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324C54-B75E-4AC0-90C2-FA558C7716F7}"/>
              </a:ext>
            </a:extLst>
          </p:cNvPr>
          <p:cNvSpPr/>
          <p:nvPr/>
        </p:nvSpPr>
        <p:spPr>
          <a:xfrm>
            <a:off x="489366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A95478-C099-485F-AD95-A617656C6C7C}"/>
              </a:ext>
            </a:extLst>
          </p:cNvPr>
          <p:cNvSpPr/>
          <p:nvPr/>
        </p:nvSpPr>
        <p:spPr>
          <a:xfrm>
            <a:off x="774697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5680A1-86D1-44C2-AA38-0DF5735F1F26}"/>
              </a:ext>
            </a:extLst>
          </p:cNvPr>
          <p:cNvSpPr/>
          <p:nvPr/>
        </p:nvSpPr>
        <p:spPr>
          <a:xfrm>
            <a:off x="1059910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grpSp>
        <p:nvGrpSpPr>
          <p:cNvPr id="76" name="Group 4">
            <a:extLst>
              <a:ext uri="{FF2B5EF4-FFF2-40B4-BE49-F238E27FC236}">
                <a16:creationId xmlns:a16="http://schemas.microsoft.com/office/drawing/2014/main" id="{9D60B6B0-F7ED-4B9F-A77C-632AC4EA661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C1B45B9-64DF-4C5B-9711-FA69AD5370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BA55CB73-EE25-43B6-9720-855E16C4B1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74294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09917" y="1137920"/>
            <a:ext cx="4957505" cy="426745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33461" y="3813288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33461" y="4055931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23007" y="3578083"/>
            <a:ext cx="778959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3008" y="1137920"/>
            <a:ext cx="546542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3008" y="1635009"/>
            <a:ext cx="5465425" cy="161155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61012-3455-4F88-94AD-14869D2D540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6AD1DFC-053D-4B86-B715-9C611EC38679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FBA45-9D10-4CA1-B5FE-DF08BC4B79D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45D8-BA71-4A92-82B2-C059AF6B670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6280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69FE1-2141-4E78-8B01-84E57EEF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E5D-D4D4-47A0-B3D2-9C348E301267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482B3-B946-42D6-98EA-72EE48EE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DD5AC-66F0-425C-A9DE-04845131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5167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99120" y="1"/>
            <a:ext cx="3999231" cy="615610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9" y="294200"/>
            <a:ext cx="7444422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918" y="1137921"/>
            <a:ext cx="7299642" cy="87376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09918" y="2311401"/>
            <a:ext cx="3580117" cy="3844704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29443" y="2311401"/>
            <a:ext cx="3580117" cy="1254759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9443" y="4236721"/>
            <a:ext cx="3580117" cy="1944160"/>
          </a:xfrm>
        </p:spPr>
        <p:txBody>
          <a:bodyPr numCol="1"/>
          <a:lstStyle>
            <a:lvl1pPr marL="0" indent="0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772385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3C7F4-1F66-48B4-8A7F-96C64986A2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49E8CE-5235-4494-B0FD-9ECC8206E96E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F1198-1F5C-4C8B-A7E4-2658430FBC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A2D1B-5973-42E9-87B4-02C40C0EF1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2872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384460" cy="685799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5294" y="294200"/>
            <a:ext cx="88920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5293" y="1137921"/>
            <a:ext cx="2742882" cy="5018184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727083" y="1137921"/>
            <a:ext cx="2803842" cy="5018184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8819832" y="1137921"/>
            <a:ext cx="2768600" cy="2796151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695294" y="907750"/>
            <a:ext cx="8892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71DE-086F-444C-976E-D386CED54CF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FB1ADCF-7548-48F2-B4E3-18B2C0EE8460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78D09-F6E9-4981-B6E0-209D099207E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170B6-45D3-4E0A-A799-1F973EAAC5E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20724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291EB0-15F5-4E9A-A38B-CE3AC1452E21}"/>
              </a:ext>
            </a:extLst>
          </p:cNvPr>
          <p:cNvSpPr txBox="1">
            <a:spLocks/>
          </p:cNvSpPr>
          <p:nvPr userDrawn="1"/>
        </p:nvSpPr>
        <p:spPr>
          <a:xfrm>
            <a:off x="477351" y="1488927"/>
            <a:ext cx="2338388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D2AC0-B4F7-4455-9AE0-201966050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50" y="2526765"/>
            <a:ext cx="5292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1BA83A2-78F0-4F7E-836B-9B4B87820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3350" y="4632765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34CE9DD-CE12-4D9F-8FD6-A2522F36C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350" y="4971442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0223233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8D7EA5-A532-4D8B-9984-8F3D1FEA9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3175" y="2060235"/>
            <a:ext cx="5292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F9B9C3C-16F2-40B2-A460-0480520ECF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53175" y="5506678"/>
            <a:ext cx="5292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04541C-CC5D-4455-8271-73223AE0A8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53175" y="5818717"/>
            <a:ext cx="5292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BD672D3-B116-471A-8511-D80D5D920D93}"/>
              </a:ext>
            </a:extLst>
          </p:cNvPr>
          <p:cNvSpPr txBox="1">
            <a:spLocks/>
          </p:cNvSpPr>
          <p:nvPr userDrawn="1"/>
        </p:nvSpPr>
        <p:spPr>
          <a:xfrm>
            <a:off x="4929981" y="979787"/>
            <a:ext cx="2338388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2405671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8175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9F631-BCA2-47E9-B382-A1254CE4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9080-1DFC-4303-893C-6B8A3FEC05E8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D1872-1F65-44DE-8D43-3328C27B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C50CF-7368-4D25-B2B5-360BA59E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5264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06A2-2AA7-4EC7-8FA5-6DD8E9FC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4021-CB4E-4A4F-8709-D33FAB29C8FB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6F6B4-9E49-490D-8FE1-DB903509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5AEC-478D-4BBF-9883-4CE09EB3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5F387F-0A77-424D-88D8-FFE5F0CA2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93965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835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3830C-23AE-48E4-B9DE-E91E6CE0B8B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8381BA6-C3FD-495B-9B56-A30783EC7416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742A9-BF69-4BF2-966C-3D76FC687F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5F912-EBE8-413B-A241-0FB3A540BA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0343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B5C6B-B98B-4A4C-A8A7-B006989B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8E1-FE33-48AD-9218-9258D62CDCC4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F6675-2050-4038-B9E1-B80DB63D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4D6F3-1431-4069-B814-25584667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97971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7186E-D73E-46D0-965A-D83686BA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8F4A-3FA1-4A64-AE77-2254BB85F3D2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F40EA-FE63-4D50-8C90-EC25A860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7420B-CF82-4784-8E9C-5C496E27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0839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Standard slide</a:t>
            </a:r>
            <a:endParaRPr lang="en-GB" dirty="0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5E823-546D-4100-9D33-42F450A3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E02A-78D6-48B7-A389-464ED573BA5D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EA008-3E80-49A8-A128-C1EEB8A0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92330-2E70-49F4-A5DA-F82320E7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271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1869440"/>
            <a:ext cx="5393208" cy="425607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1869440"/>
            <a:ext cx="5393208" cy="425607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918" y="1137920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137920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D3F7-62DC-4CC4-8F34-C353DB087D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9E1942-EB53-47E3-BCA7-F99D05C795EC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2EC01-3D34-4D32-9B76-5269D1AA46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E1C2B-4DA4-468F-9976-85F6CBF82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27327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27180" y="0"/>
            <a:ext cx="5971170" cy="6858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9705" y="2578743"/>
            <a:ext cx="4537959" cy="1055708"/>
          </a:xfrm>
        </p:spPr>
        <p:txBody>
          <a:bodyPr/>
          <a:lstStyle>
            <a:lvl1pPr marL="0" indent="0">
              <a:buNone/>
              <a:defRPr sz="3000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9705" y="3840384"/>
            <a:ext cx="4537959" cy="105570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ABBDA-A77F-45A2-9996-90CD0EE5C38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057AB47-DE48-402E-B5B7-CB9A0D0B7D44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83B36-3BA3-42B4-A811-65C0AF01A8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9C98C-F30E-45BC-A1D9-67DB57119D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24980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800" y="2851522"/>
            <a:ext cx="4447800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56616" marR="0" lvl="0" indent="-356616" defTabSz="1007887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C2D9D-B0D7-494E-9184-FCD6E94AAC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A95EDC0-9791-477B-BA1D-1692FE9BFBAA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FD91A-AB40-450B-8784-9A5D99C62D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E5F90-7113-4FA1-AFCF-3BC8EF0100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88088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5388A-86DF-494E-B137-EE20B7E1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ADE3-2F67-4EB8-B1F9-B00F8B809757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7E548-6FF4-4D89-ADE0-60181F53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B0A8B-D001-432B-877C-21558412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886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31181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78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Standard slide</a:t>
            </a:r>
            <a:endParaRPr lang="en-GB" dirty="0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0AABF-D862-4E52-856A-98A908BD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B0F1-44AD-42A5-9A37-2FB41F1EC903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FDC76-F946-4827-A773-FCD68068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F873B-E40B-4AF7-8D2F-967775EB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5470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8115" y="795662"/>
            <a:ext cx="4930412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</p:spPr>
        <p:txBody>
          <a:bodyPr/>
          <a:lstStyle>
            <a:lvl1pPr marL="0" indent="0" algn="l"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 b="1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 userDrawn="1"/>
        </p:nvCxnSpPr>
        <p:spPr>
          <a:xfrm>
            <a:off x="1333184" y="5709060"/>
            <a:ext cx="8122101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 userDrawn="1"/>
        </p:nvSpPr>
        <p:spPr>
          <a:xfrm>
            <a:off x="461984" y="5605200"/>
            <a:ext cx="1045073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2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3184" y="6019189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3184" y="6216807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29A5E1BC-8F6B-43EF-9FF6-8242E7708B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1983" y="5914642"/>
            <a:ext cx="5760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3F02F42-4916-4588-807F-4BB7367EB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0BD928C5-1C7D-4599-A7E9-8AB1B188C6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37C281E8-2924-471F-A849-26C37A059B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11004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8115" y="795662"/>
            <a:ext cx="4930412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</p:spPr>
        <p:txBody>
          <a:bodyPr/>
          <a:lstStyle>
            <a:lvl1pPr marL="0" indent="0" algn="l"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 b="1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 userDrawn="1"/>
        </p:nvCxnSpPr>
        <p:spPr>
          <a:xfrm>
            <a:off x="1333184" y="5709060"/>
            <a:ext cx="8122101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 userDrawn="1"/>
        </p:nvSpPr>
        <p:spPr>
          <a:xfrm>
            <a:off x="461984" y="5605200"/>
            <a:ext cx="1045073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2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84" y="6019189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1984" y="6216807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5CE71800-5B4B-4F94-8DA1-A2C05D9E87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8FB548F-77B7-4F42-8CF1-C53943386A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0005A69-42DA-4C6D-A41C-62C78DAFEF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52480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342E118-6F1D-4C46-956E-4CCCBCAA7952}"/>
              </a:ext>
            </a:extLst>
          </p:cNvPr>
          <p:cNvGrpSpPr/>
          <p:nvPr userDrawn="1"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22049CA-64AE-409F-988D-A7317F8AD1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E37A0A05-0A78-44A7-8873-0A1A20C871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0DEA0CBE-8527-4287-BF98-DA4894787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444058C6-612A-446E-8F68-0E5CC4CFF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1011EC31-E0C3-404F-93B3-EFD3DADC11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3C9D076B-D88C-4089-8D58-9A31CFCDB0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29DB43AC-B765-4ECB-B483-562473BD4A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AF1DE1B8-EA4B-4A98-A97D-BA5EEA42B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F8F60B79-7AF5-4C5E-A5EF-126F117D5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0A0438AD-9937-4C25-AB9E-7F8C8CCA23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6FDE2726-7032-4BE4-A420-0ECF49A32A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50C22C21-F8DB-486D-9042-765D68AE3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7F763F72-BB8F-482C-9FDA-40EDD6EE5F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710F466C-6BEC-4970-9707-40D800274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3332407D-F423-41B2-985F-8A4482C61D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44E3286F-1188-47B1-8B46-3498795DF2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E7BD9E0B-920A-4409-95E7-40A47107B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9D2625B8-0A5B-46EF-8302-77353AB0D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DE6C9E0E-C49B-4FBE-97F3-BB6DFAC57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580801ED-9260-41DB-A0B7-5AF24B322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3A9842FB-6E95-4D11-B5B9-58C4CB82C2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9" name="Freeform 26">
              <a:extLst>
                <a:ext uri="{FF2B5EF4-FFF2-40B4-BE49-F238E27FC236}">
                  <a16:creationId xmlns:a16="http://schemas.microsoft.com/office/drawing/2014/main" id="{076538BB-C266-42BE-916B-458AF9EFB2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0" name="Freeform 27">
              <a:extLst>
                <a:ext uri="{FF2B5EF4-FFF2-40B4-BE49-F238E27FC236}">
                  <a16:creationId xmlns:a16="http://schemas.microsoft.com/office/drawing/2014/main" id="{A7C95C0F-A1E9-46B5-B9DB-284F35C728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28">
              <a:extLst>
                <a:ext uri="{FF2B5EF4-FFF2-40B4-BE49-F238E27FC236}">
                  <a16:creationId xmlns:a16="http://schemas.microsoft.com/office/drawing/2014/main" id="{BEEA6186-B2B9-4E5E-9631-B6332C7FD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29">
              <a:extLst>
                <a:ext uri="{FF2B5EF4-FFF2-40B4-BE49-F238E27FC236}">
                  <a16:creationId xmlns:a16="http://schemas.microsoft.com/office/drawing/2014/main" id="{E9B00A5D-BE04-4D7D-B4A2-204E2D0E0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30">
              <a:extLst>
                <a:ext uri="{FF2B5EF4-FFF2-40B4-BE49-F238E27FC236}">
                  <a16:creationId xmlns:a16="http://schemas.microsoft.com/office/drawing/2014/main" id="{72C85502-C007-49A3-A8AB-2BCC8C5394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31">
              <a:extLst>
                <a:ext uri="{FF2B5EF4-FFF2-40B4-BE49-F238E27FC236}">
                  <a16:creationId xmlns:a16="http://schemas.microsoft.com/office/drawing/2014/main" id="{9A42586B-B388-4323-82EB-ED3423EDC5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558D2F0C-3796-492F-9EBD-4BB822191F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33">
              <a:extLst>
                <a:ext uri="{FF2B5EF4-FFF2-40B4-BE49-F238E27FC236}">
                  <a16:creationId xmlns:a16="http://schemas.microsoft.com/office/drawing/2014/main" id="{DE4E3633-17EF-414F-A86D-0B6A9F2F09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2572AE39-9386-47FC-B6AF-FBCF804BE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35">
              <a:extLst>
                <a:ext uri="{FF2B5EF4-FFF2-40B4-BE49-F238E27FC236}">
                  <a16:creationId xmlns:a16="http://schemas.microsoft.com/office/drawing/2014/main" id="{7096AEC6-B8C0-4212-842F-89677AE7D8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36">
              <a:extLst>
                <a:ext uri="{FF2B5EF4-FFF2-40B4-BE49-F238E27FC236}">
                  <a16:creationId xmlns:a16="http://schemas.microsoft.com/office/drawing/2014/main" id="{406AD873-E434-40CF-BFBD-6D1D1CA7CB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37">
              <a:extLst>
                <a:ext uri="{FF2B5EF4-FFF2-40B4-BE49-F238E27FC236}">
                  <a16:creationId xmlns:a16="http://schemas.microsoft.com/office/drawing/2014/main" id="{74857EE2-44CC-4E8F-B1BB-355509B3EF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D39EC8B1-952E-4BF5-9735-6A3858416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EA37D3DF-3401-44BD-97F4-F423BFC87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7DFA4B46-95EA-4D4D-800F-4D2DB7BB66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41">
              <a:extLst>
                <a:ext uri="{FF2B5EF4-FFF2-40B4-BE49-F238E27FC236}">
                  <a16:creationId xmlns:a16="http://schemas.microsoft.com/office/drawing/2014/main" id="{EF5012BA-3255-4BEF-8F4F-9117A6BEF3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42">
              <a:extLst>
                <a:ext uri="{FF2B5EF4-FFF2-40B4-BE49-F238E27FC236}">
                  <a16:creationId xmlns:a16="http://schemas.microsoft.com/office/drawing/2014/main" id="{223989A0-E246-4806-AF7E-9D6C2B1DD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43">
              <a:extLst>
                <a:ext uri="{FF2B5EF4-FFF2-40B4-BE49-F238E27FC236}">
                  <a16:creationId xmlns:a16="http://schemas.microsoft.com/office/drawing/2014/main" id="{5FED967A-F1ED-4489-A689-A9A49A278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DA362954-FE74-40B7-AB98-CC8AC60FFC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1C7EF3F-CB28-4C69-901C-8F9F09C5B5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80D5AA14-D31C-42E8-B89F-2FCABF2040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3894EB82-A456-47F8-BB06-FE894AF4B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A88F5C3F-FAE1-4A50-86D3-E9A1CAA8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EFCBDA7-FA42-4391-9872-95EB6DDEA6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50">
              <a:extLst>
                <a:ext uri="{FF2B5EF4-FFF2-40B4-BE49-F238E27FC236}">
                  <a16:creationId xmlns:a16="http://schemas.microsoft.com/office/drawing/2014/main" id="{721D8C30-DB23-4A0B-8A74-BC46708647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51">
              <a:extLst>
                <a:ext uri="{FF2B5EF4-FFF2-40B4-BE49-F238E27FC236}">
                  <a16:creationId xmlns:a16="http://schemas.microsoft.com/office/drawing/2014/main" id="{01AD00CA-8BC7-4B62-AC64-03851855A7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52">
              <a:extLst>
                <a:ext uri="{FF2B5EF4-FFF2-40B4-BE49-F238E27FC236}">
                  <a16:creationId xmlns:a16="http://schemas.microsoft.com/office/drawing/2014/main" id="{BC957590-E3D7-48BF-A1DF-73DCD76738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53">
              <a:extLst>
                <a:ext uri="{FF2B5EF4-FFF2-40B4-BE49-F238E27FC236}">
                  <a16:creationId xmlns:a16="http://schemas.microsoft.com/office/drawing/2014/main" id="{9BC2125B-AF0E-4411-AFA7-3F79B873B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54">
              <a:extLst>
                <a:ext uri="{FF2B5EF4-FFF2-40B4-BE49-F238E27FC236}">
                  <a16:creationId xmlns:a16="http://schemas.microsoft.com/office/drawing/2014/main" id="{1E5BE33C-9675-423A-802C-0A789DB185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55">
              <a:extLst>
                <a:ext uri="{FF2B5EF4-FFF2-40B4-BE49-F238E27FC236}">
                  <a16:creationId xmlns:a16="http://schemas.microsoft.com/office/drawing/2014/main" id="{FB04A8AC-9DA2-4FB3-985A-DD8E643913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56">
              <a:extLst>
                <a:ext uri="{FF2B5EF4-FFF2-40B4-BE49-F238E27FC236}">
                  <a16:creationId xmlns:a16="http://schemas.microsoft.com/office/drawing/2014/main" id="{F365BB87-C861-4F40-A844-477BAA1EA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57">
              <a:extLst>
                <a:ext uri="{FF2B5EF4-FFF2-40B4-BE49-F238E27FC236}">
                  <a16:creationId xmlns:a16="http://schemas.microsoft.com/office/drawing/2014/main" id="{8B7E2806-AAFA-45B5-B801-55C79A927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58">
              <a:extLst>
                <a:ext uri="{FF2B5EF4-FFF2-40B4-BE49-F238E27FC236}">
                  <a16:creationId xmlns:a16="http://schemas.microsoft.com/office/drawing/2014/main" id="{7A49B80F-B4C0-4F31-9238-8123D3E20D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59">
              <a:extLst>
                <a:ext uri="{FF2B5EF4-FFF2-40B4-BE49-F238E27FC236}">
                  <a16:creationId xmlns:a16="http://schemas.microsoft.com/office/drawing/2014/main" id="{9C60C45F-865F-4118-A4B0-174C696B47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60">
              <a:extLst>
                <a:ext uri="{FF2B5EF4-FFF2-40B4-BE49-F238E27FC236}">
                  <a16:creationId xmlns:a16="http://schemas.microsoft.com/office/drawing/2014/main" id="{15FBF980-B96C-472B-A46B-A731CA164E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64F1DD18-05EE-4F9F-9E6B-E03C4C500F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62">
              <a:extLst>
                <a:ext uri="{FF2B5EF4-FFF2-40B4-BE49-F238E27FC236}">
                  <a16:creationId xmlns:a16="http://schemas.microsoft.com/office/drawing/2014/main" id="{6051CC00-BFF2-4334-9855-62AD588546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63">
              <a:extLst>
                <a:ext uri="{FF2B5EF4-FFF2-40B4-BE49-F238E27FC236}">
                  <a16:creationId xmlns:a16="http://schemas.microsoft.com/office/drawing/2014/main" id="{905DD261-B224-46ED-8CEE-E8D180BA4B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64">
              <a:extLst>
                <a:ext uri="{FF2B5EF4-FFF2-40B4-BE49-F238E27FC236}">
                  <a16:creationId xmlns:a16="http://schemas.microsoft.com/office/drawing/2014/main" id="{A23129DF-0296-4CA9-9723-124682F0A7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65">
              <a:extLst>
                <a:ext uri="{FF2B5EF4-FFF2-40B4-BE49-F238E27FC236}">
                  <a16:creationId xmlns:a16="http://schemas.microsoft.com/office/drawing/2014/main" id="{A2A2BF8E-DA3A-4AC0-B7EB-7CAABFC9E6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66">
              <a:extLst>
                <a:ext uri="{FF2B5EF4-FFF2-40B4-BE49-F238E27FC236}">
                  <a16:creationId xmlns:a16="http://schemas.microsoft.com/office/drawing/2014/main" id="{BEBFC1A4-92B9-418F-A0A9-2E210A37BC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67">
              <a:extLst>
                <a:ext uri="{FF2B5EF4-FFF2-40B4-BE49-F238E27FC236}">
                  <a16:creationId xmlns:a16="http://schemas.microsoft.com/office/drawing/2014/main" id="{A28B9FD0-8354-4DD6-856A-157C5F876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68">
              <a:extLst>
                <a:ext uri="{FF2B5EF4-FFF2-40B4-BE49-F238E27FC236}">
                  <a16:creationId xmlns:a16="http://schemas.microsoft.com/office/drawing/2014/main" id="{83D3DEEE-A610-48BE-BADD-6BA188B5B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69">
              <a:extLst>
                <a:ext uri="{FF2B5EF4-FFF2-40B4-BE49-F238E27FC236}">
                  <a16:creationId xmlns:a16="http://schemas.microsoft.com/office/drawing/2014/main" id="{463C7ADB-C654-4D24-9055-0B6003A770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70">
              <a:extLst>
                <a:ext uri="{FF2B5EF4-FFF2-40B4-BE49-F238E27FC236}">
                  <a16:creationId xmlns:a16="http://schemas.microsoft.com/office/drawing/2014/main" id="{40CF3793-E792-4DB3-8064-4B43F4706A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944880" y="2158329"/>
            <a:ext cx="478388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945072" y="3200329"/>
            <a:ext cx="480802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A731D0-020D-4D8E-955D-2354AF0FE452}"/>
              </a:ext>
            </a:extLst>
          </p:cNvPr>
          <p:cNvSpPr/>
          <p:nvPr userDrawn="1"/>
        </p:nvSpPr>
        <p:spPr>
          <a:xfrm>
            <a:off x="489366" y="723658"/>
            <a:ext cx="5680945" cy="3452894"/>
          </a:xfrm>
          <a:custGeom>
            <a:avLst/>
            <a:gdLst>
              <a:gd name="connsiteX0" fmla="*/ 8749 w 5680945"/>
              <a:gd name="connsiteY0" fmla="*/ 1021520 h 3452894"/>
              <a:gd name="connsiteX1" fmla="*/ 8749 w 5680945"/>
              <a:gd name="connsiteY1" fmla="*/ 3164181 h 3452894"/>
              <a:gd name="connsiteX2" fmla="*/ 151414 w 5680945"/>
              <a:gd name="connsiteY2" fmla="*/ 3164181 h 3452894"/>
              <a:gd name="connsiteX3" fmla="*/ 151414 w 5680945"/>
              <a:gd name="connsiteY3" fmla="*/ 1140155 h 3452894"/>
              <a:gd name="connsiteX4" fmla="*/ 5534897 w 5680945"/>
              <a:gd name="connsiteY4" fmla="*/ 179294 h 3452894"/>
              <a:gd name="connsiteX5" fmla="*/ 5534897 w 5680945"/>
              <a:gd name="connsiteY5" fmla="*/ 3306846 h 3452894"/>
              <a:gd name="connsiteX6" fmla="*/ 864624 w 5680945"/>
              <a:gd name="connsiteY6" fmla="*/ 3306846 h 3452894"/>
              <a:gd name="connsiteX7" fmla="*/ 864624 w 5680945"/>
              <a:gd name="connsiteY7" fmla="*/ 3449395 h 3452894"/>
              <a:gd name="connsiteX8" fmla="*/ 5677562 w 5680945"/>
              <a:gd name="connsiteY8" fmla="*/ 3449395 h 3452894"/>
              <a:gd name="connsiteX9" fmla="*/ 5677562 w 5680945"/>
              <a:gd name="connsiteY9" fmla="*/ 8749 h 3452894"/>
              <a:gd name="connsiteX10" fmla="*/ 8749 w 5680945"/>
              <a:gd name="connsiteY10" fmla="*/ 1021520 h 345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0945" h="3452894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324C54-B75E-4AC0-90C2-FA558C7716F7}"/>
              </a:ext>
            </a:extLst>
          </p:cNvPr>
          <p:cNvSpPr/>
          <p:nvPr/>
        </p:nvSpPr>
        <p:spPr>
          <a:xfrm>
            <a:off x="489366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A95478-C099-485F-AD95-A617656C6C7C}"/>
              </a:ext>
            </a:extLst>
          </p:cNvPr>
          <p:cNvSpPr/>
          <p:nvPr/>
        </p:nvSpPr>
        <p:spPr>
          <a:xfrm>
            <a:off x="774697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5680A1-86D1-44C2-AA38-0DF5735F1F26}"/>
              </a:ext>
            </a:extLst>
          </p:cNvPr>
          <p:cNvSpPr/>
          <p:nvPr/>
        </p:nvSpPr>
        <p:spPr>
          <a:xfrm>
            <a:off x="1059910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grpSp>
        <p:nvGrpSpPr>
          <p:cNvPr id="76" name="Group 4">
            <a:extLst>
              <a:ext uri="{FF2B5EF4-FFF2-40B4-BE49-F238E27FC236}">
                <a16:creationId xmlns:a16="http://schemas.microsoft.com/office/drawing/2014/main" id="{9D60B6B0-F7ED-4B9F-A77C-632AC4EA661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C1B45B9-64DF-4C5B-9711-FA69AD5370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BA55CB73-EE25-43B6-9720-855E16C4B1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761285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CDE954B-B280-441B-9B2D-3DC58AAE3926}"/>
              </a:ext>
            </a:extLst>
          </p:cNvPr>
          <p:cNvGrpSpPr/>
          <p:nvPr userDrawn="1"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3D8FAC8-9530-49D4-8284-D35D1B1509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8" name="Rectangle 6">
              <a:extLst>
                <a:ext uri="{FF2B5EF4-FFF2-40B4-BE49-F238E27FC236}">
                  <a16:creationId xmlns:a16="http://schemas.microsoft.com/office/drawing/2014/main" id="{FD924F44-93C1-4254-B594-53DB14FD99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9" name="Rectangle 7">
              <a:extLst>
                <a:ext uri="{FF2B5EF4-FFF2-40B4-BE49-F238E27FC236}">
                  <a16:creationId xmlns:a16="http://schemas.microsoft.com/office/drawing/2014/main" id="{2A2DA425-7935-45A1-B63F-2D14CF8D5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91EFF75E-13E7-4E35-B108-D9FD5E9C80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4411951F-E009-4FE7-B2EC-47771CA8E1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B28EE49C-5F5A-49C6-AEB8-6D12DDF344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6E2B7D76-D660-491F-8B04-169C6F138B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41BE51DE-402B-48B5-99C8-D8BB9A32D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8D5E878B-8859-44FA-A69D-DCE630AAB0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08D55808-ECDC-4E9B-84ED-7301E9E716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3436B310-313E-4A53-A70D-CA0D0D97FE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F3CE55A9-AE55-4169-A58D-8171D9916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FA01BC48-4605-46FC-A7AC-192C7DBCA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870190F3-472B-4296-B88D-D6904B9F3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6CEA0F2B-4AAB-4A16-B7F1-CFCB0C0DCE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CD64F657-7EE7-4AF2-ADE4-160C87E64D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FA80A690-9084-4519-8D88-A01963C023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E847401D-2482-482A-AC12-D2E83C1354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86054F72-4509-4465-B9A8-8DAE3EFD3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813850E4-4B62-4FDA-ABD6-F5A5AA5E7C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25">
              <a:extLst>
                <a:ext uri="{FF2B5EF4-FFF2-40B4-BE49-F238E27FC236}">
                  <a16:creationId xmlns:a16="http://schemas.microsoft.com/office/drawing/2014/main" id="{1B4F0124-2FAE-4D54-9ECC-E88A8031BB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26">
              <a:extLst>
                <a:ext uri="{FF2B5EF4-FFF2-40B4-BE49-F238E27FC236}">
                  <a16:creationId xmlns:a16="http://schemas.microsoft.com/office/drawing/2014/main" id="{2A730E5F-DF9C-488E-B4E0-EE9F501529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39861D7E-D8DA-436F-9E2F-5C08A8BFB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8B038F9F-6A9C-4E57-A659-0090AF470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15E4EB7D-754D-4053-9A23-596C7CFDA9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30">
              <a:extLst>
                <a:ext uri="{FF2B5EF4-FFF2-40B4-BE49-F238E27FC236}">
                  <a16:creationId xmlns:a16="http://schemas.microsoft.com/office/drawing/2014/main" id="{28E147CB-2B8F-497B-B00B-C25E679DC5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31">
              <a:extLst>
                <a:ext uri="{FF2B5EF4-FFF2-40B4-BE49-F238E27FC236}">
                  <a16:creationId xmlns:a16="http://schemas.microsoft.com/office/drawing/2014/main" id="{E68BC676-C787-429D-B59B-1A5CE062F7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71266960-73CB-44B9-9A97-8108589891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33">
              <a:extLst>
                <a:ext uri="{FF2B5EF4-FFF2-40B4-BE49-F238E27FC236}">
                  <a16:creationId xmlns:a16="http://schemas.microsoft.com/office/drawing/2014/main" id="{3FF3AC5A-B742-4B29-8E04-03A71D82B9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34">
              <a:extLst>
                <a:ext uri="{FF2B5EF4-FFF2-40B4-BE49-F238E27FC236}">
                  <a16:creationId xmlns:a16="http://schemas.microsoft.com/office/drawing/2014/main" id="{0C912743-E24B-4E48-8196-5FBD1ECEE9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35">
              <a:extLst>
                <a:ext uri="{FF2B5EF4-FFF2-40B4-BE49-F238E27FC236}">
                  <a16:creationId xmlns:a16="http://schemas.microsoft.com/office/drawing/2014/main" id="{6E2F01F4-1410-4FE1-B043-EA97A1541F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36">
              <a:extLst>
                <a:ext uri="{FF2B5EF4-FFF2-40B4-BE49-F238E27FC236}">
                  <a16:creationId xmlns:a16="http://schemas.microsoft.com/office/drawing/2014/main" id="{58ACFF1C-49F0-414E-B9E3-DE4E9FFAA3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37">
              <a:extLst>
                <a:ext uri="{FF2B5EF4-FFF2-40B4-BE49-F238E27FC236}">
                  <a16:creationId xmlns:a16="http://schemas.microsoft.com/office/drawing/2014/main" id="{DACBD04B-22FF-4A4F-8B29-A2F31A054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38">
              <a:extLst>
                <a:ext uri="{FF2B5EF4-FFF2-40B4-BE49-F238E27FC236}">
                  <a16:creationId xmlns:a16="http://schemas.microsoft.com/office/drawing/2014/main" id="{A13F6E37-C22B-4FD3-ADFE-9C53ECB446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39">
              <a:extLst>
                <a:ext uri="{FF2B5EF4-FFF2-40B4-BE49-F238E27FC236}">
                  <a16:creationId xmlns:a16="http://schemas.microsoft.com/office/drawing/2014/main" id="{76256F1D-405A-49F9-8592-A899623F2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40">
              <a:extLst>
                <a:ext uri="{FF2B5EF4-FFF2-40B4-BE49-F238E27FC236}">
                  <a16:creationId xmlns:a16="http://schemas.microsoft.com/office/drawing/2014/main" id="{2F9CAE14-DB05-4B70-867F-3F6164BDB7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30C7B10F-7027-41F9-BEE2-F1575CB690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42">
              <a:extLst>
                <a:ext uri="{FF2B5EF4-FFF2-40B4-BE49-F238E27FC236}">
                  <a16:creationId xmlns:a16="http://schemas.microsoft.com/office/drawing/2014/main" id="{16B384B2-A2D9-4CB4-AF87-AF1004852B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43">
              <a:extLst>
                <a:ext uri="{FF2B5EF4-FFF2-40B4-BE49-F238E27FC236}">
                  <a16:creationId xmlns:a16="http://schemas.microsoft.com/office/drawing/2014/main" id="{DC309D60-84B9-4652-BEF1-F71EFAD3A4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44">
              <a:extLst>
                <a:ext uri="{FF2B5EF4-FFF2-40B4-BE49-F238E27FC236}">
                  <a16:creationId xmlns:a16="http://schemas.microsoft.com/office/drawing/2014/main" id="{A4440044-5486-483F-B652-7EE384946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45">
              <a:extLst>
                <a:ext uri="{FF2B5EF4-FFF2-40B4-BE49-F238E27FC236}">
                  <a16:creationId xmlns:a16="http://schemas.microsoft.com/office/drawing/2014/main" id="{446771E9-EA09-4256-8955-FE392C07AF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46">
              <a:extLst>
                <a:ext uri="{FF2B5EF4-FFF2-40B4-BE49-F238E27FC236}">
                  <a16:creationId xmlns:a16="http://schemas.microsoft.com/office/drawing/2014/main" id="{FE985025-CAA5-44F2-9174-87CD1D8B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47">
              <a:extLst>
                <a:ext uri="{FF2B5EF4-FFF2-40B4-BE49-F238E27FC236}">
                  <a16:creationId xmlns:a16="http://schemas.microsoft.com/office/drawing/2014/main" id="{1105FBBE-AD06-4F22-94D8-E2E98185FA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48">
              <a:extLst>
                <a:ext uri="{FF2B5EF4-FFF2-40B4-BE49-F238E27FC236}">
                  <a16:creationId xmlns:a16="http://schemas.microsoft.com/office/drawing/2014/main" id="{8141824A-6AD4-4B53-B837-71461DD53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49">
              <a:extLst>
                <a:ext uri="{FF2B5EF4-FFF2-40B4-BE49-F238E27FC236}">
                  <a16:creationId xmlns:a16="http://schemas.microsoft.com/office/drawing/2014/main" id="{1CEF1D95-CD6C-417A-9539-CB4DBAA5E0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50">
              <a:extLst>
                <a:ext uri="{FF2B5EF4-FFF2-40B4-BE49-F238E27FC236}">
                  <a16:creationId xmlns:a16="http://schemas.microsoft.com/office/drawing/2014/main" id="{BF6CB5D3-9648-4D73-AB7C-5374814E5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51">
              <a:extLst>
                <a:ext uri="{FF2B5EF4-FFF2-40B4-BE49-F238E27FC236}">
                  <a16:creationId xmlns:a16="http://schemas.microsoft.com/office/drawing/2014/main" id="{55F0E322-3AEE-482E-8E59-9FB04FACA9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4" name="Freeform 52">
              <a:extLst>
                <a:ext uri="{FF2B5EF4-FFF2-40B4-BE49-F238E27FC236}">
                  <a16:creationId xmlns:a16="http://schemas.microsoft.com/office/drawing/2014/main" id="{0D3C59AD-7CCF-4166-9D21-3C34848893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5" name="Freeform 53">
              <a:extLst>
                <a:ext uri="{FF2B5EF4-FFF2-40B4-BE49-F238E27FC236}">
                  <a16:creationId xmlns:a16="http://schemas.microsoft.com/office/drawing/2014/main" id="{9C9DA4CE-7B4D-42AE-9264-92B7D775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6" name="Freeform 54">
              <a:extLst>
                <a:ext uri="{FF2B5EF4-FFF2-40B4-BE49-F238E27FC236}">
                  <a16:creationId xmlns:a16="http://schemas.microsoft.com/office/drawing/2014/main" id="{DBCBD0D2-5C9C-4B12-8CF8-9CA320825E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7" name="Freeform 55">
              <a:extLst>
                <a:ext uri="{FF2B5EF4-FFF2-40B4-BE49-F238E27FC236}">
                  <a16:creationId xmlns:a16="http://schemas.microsoft.com/office/drawing/2014/main" id="{CDCFBD31-7961-4587-876E-1FAFC4E74A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8" name="Freeform 56">
              <a:extLst>
                <a:ext uri="{FF2B5EF4-FFF2-40B4-BE49-F238E27FC236}">
                  <a16:creationId xmlns:a16="http://schemas.microsoft.com/office/drawing/2014/main" id="{52482C08-723A-4738-9787-3516B3C17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9" name="Freeform 57">
              <a:extLst>
                <a:ext uri="{FF2B5EF4-FFF2-40B4-BE49-F238E27FC236}">
                  <a16:creationId xmlns:a16="http://schemas.microsoft.com/office/drawing/2014/main" id="{5B72A8F0-33E3-42CD-88C2-C35BEC0E98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0" name="Freeform 58">
              <a:extLst>
                <a:ext uri="{FF2B5EF4-FFF2-40B4-BE49-F238E27FC236}">
                  <a16:creationId xmlns:a16="http://schemas.microsoft.com/office/drawing/2014/main" id="{73FC54A2-6588-499B-968A-79F4CA9CF5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1" name="Freeform 59">
              <a:extLst>
                <a:ext uri="{FF2B5EF4-FFF2-40B4-BE49-F238E27FC236}">
                  <a16:creationId xmlns:a16="http://schemas.microsoft.com/office/drawing/2014/main" id="{1E6AB002-C130-4648-A18E-BA496FF175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2" name="Freeform 60">
              <a:extLst>
                <a:ext uri="{FF2B5EF4-FFF2-40B4-BE49-F238E27FC236}">
                  <a16:creationId xmlns:a16="http://schemas.microsoft.com/office/drawing/2014/main" id="{B0044278-9F7F-4596-96D2-ACFBE0DEC0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3" name="Freeform 61">
              <a:extLst>
                <a:ext uri="{FF2B5EF4-FFF2-40B4-BE49-F238E27FC236}">
                  <a16:creationId xmlns:a16="http://schemas.microsoft.com/office/drawing/2014/main" id="{79F75E0D-27A7-44C1-BF19-495F4768F9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4" name="Freeform 62">
              <a:extLst>
                <a:ext uri="{FF2B5EF4-FFF2-40B4-BE49-F238E27FC236}">
                  <a16:creationId xmlns:a16="http://schemas.microsoft.com/office/drawing/2014/main" id="{E5B9E395-C74C-4D98-8911-EE2C765D8B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5" name="Freeform 63">
              <a:extLst>
                <a:ext uri="{FF2B5EF4-FFF2-40B4-BE49-F238E27FC236}">
                  <a16:creationId xmlns:a16="http://schemas.microsoft.com/office/drawing/2014/main" id="{53BB8418-388C-4142-9A80-8BF00A87F7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6" name="Freeform 64">
              <a:extLst>
                <a:ext uri="{FF2B5EF4-FFF2-40B4-BE49-F238E27FC236}">
                  <a16:creationId xmlns:a16="http://schemas.microsoft.com/office/drawing/2014/main" id="{0256DB41-B3C1-4FEB-B394-9762C00E7F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7" name="Freeform 65">
              <a:extLst>
                <a:ext uri="{FF2B5EF4-FFF2-40B4-BE49-F238E27FC236}">
                  <a16:creationId xmlns:a16="http://schemas.microsoft.com/office/drawing/2014/main" id="{F2BC9C1F-3F30-47A6-B503-20FB179B7F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8" name="Freeform 66">
              <a:extLst>
                <a:ext uri="{FF2B5EF4-FFF2-40B4-BE49-F238E27FC236}">
                  <a16:creationId xmlns:a16="http://schemas.microsoft.com/office/drawing/2014/main" id="{F2E1921C-CA0E-4886-93CA-956A6497CF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9" name="Freeform 67">
              <a:extLst>
                <a:ext uri="{FF2B5EF4-FFF2-40B4-BE49-F238E27FC236}">
                  <a16:creationId xmlns:a16="http://schemas.microsoft.com/office/drawing/2014/main" id="{33147323-CD74-4B45-8B3D-9FC2D6ABC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0" name="Freeform 68">
              <a:extLst>
                <a:ext uri="{FF2B5EF4-FFF2-40B4-BE49-F238E27FC236}">
                  <a16:creationId xmlns:a16="http://schemas.microsoft.com/office/drawing/2014/main" id="{646502BE-8655-4E99-B8D3-19E6C1D2B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1" name="Freeform 69">
              <a:extLst>
                <a:ext uri="{FF2B5EF4-FFF2-40B4-BE49-F238E27FC236}">
                  <a16:creationId xmlns:a16="http://schemas.microsoft.com/office/drawing/2014/main" id="{7B89F1B5-6B06-45D2-838B-039A44EFFD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2" name="Freeform 70">
              <a:extLst>
                <a:ext uri="{FF2B5EF4-FFF2-40B4-BE49-F238E27FC236}">
                  <a16:creationId xmlns:a16="http://schemas.microsoft.com/office/drawing/2014/main" id="{07A005EC-C937-4146-8D02-C00C5931E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263" name="Title 1">
            <a:extLst>
              <a:ext uri="{FF2B5EF4-FFF2-40B4-BE49-F238E27FC236}">
                <a16:creationId xmlns:a16="http://schemas.microsoft.com/office/drawing/2014/main" id="{3F36D6CC-3534-47CC-AECE-83EDA463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" y="2158329"/>
            <a:ext cx="4000436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64" name="Subtitle 2">
            <a:extLst>
              <a:ext uri="{FF2B5EF4-FFF2-40B4-BE49-F238E27FC236}">
                <a16:creationId xmlns:a16="http://schemas.microsoft.com/office/drawing/2014/main" id="{C26FB38E-4E99-4AFB-8C8C-F03F7A963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072" y="3200329"/>
            <a:ext cx="402062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95BC52-A56D-4358-A294-750179EBB698}"/>
              </a:ext>
            </a:extLst>
          </p:cNvPr>
          <p:cNvGrpSpPr/>
          <p:nvPr userDrawn="1"/>
        </p:nvGrpSpPr>
        <p:grpSpPr>
          <a:xfrm>
            <a:off x="489366" y="876058"/>
            <a:ext cx="4855295" cy="3374475"/>
            <a:chOff x="6855933" y="899048"/>
            <a:chExt cx="4855295" cy="3374475"/>
          </a:xfrm>
          <a:solidFill>
            <a:schemeClr val="tx2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CBD2AD5-9A79-4CFE-A808-769ADC8898F3}"/>
                </a:ext>
              </a:extLst>
            </p:cNvPr>
            <p:cNvSpPr/>
            <p:nvPr/>
          </p:nvSpPr>
          <p:spPr>
            <a:xfrm>
              <a:off x="6855933" y="899048"/>
              <a:ext cx="4855295" cy="3374475"/>
            </a:xfrm>
            <a:custGeom>
              <a:avLst/>
              <a:gdLst>
                <a:gd name="connsiteX0" fmla="*/ 6731 w 4855294"/>
                <a:gd name="connsiteY0" fmla="*/ 863542 h 3374474"/>
                <a:gd name="connsiteX1" fmla="*/ 6731 w 4855294"/>
                <a:gd name="connsiteY1" fmla="*/ 3095901 h 3374474"/>
                <a:gd name="connsiteX2" fmla="*/ 145659 w 4855294"/>
                <a:gd name="connsiteY2" fmla="*/ 3095901 h 3374474"/>
                <a:gd name="connsiteX3" fmla="*/ 145659 w 4855294"/>
                <a:gd name="connsiteY3" fmla="*/ 988380 h 3374474"/>
                <a:gd name="connsiteX4" fmla="*/ 4715918 w 4855294"/>
                <a:gd name="connsiteY4" fmla="*/ 179673 h 3374474"/>
                <a:gd name="connsiteX5" fmla="*/ 4715918 w 4855294"/>
                <a:gd name="connsiteY5" fmla="*/ 3234829 h 3374474"/>
                <a:gd name="connsiteX6" fmla="*/ 840208 w 4855294"/>
                <a:gd name="connsiteY6" fmla="*/ 3234829 h 3374474"/>
                <a:gd name="connsiteX7" fmla="*/ 840208 w 4855294"/>
                <a:gd name="connsiteY7" fmla="*/ 3373757 h 3374474"/>
                <a:gd name="connsiteX8" fmla="*/ 4854846 w 4855294"/>
                <a:gd name="connsiteY8" fmla="*/ 3373757 h 3374474"/>
                <a:gd name="connsiteX9" fmla="*/ 4854846 w 4855294"/>
                <a:gd name="connsiteY9" fmla="*/ 6731 h 3374474"/>
                <a:gd name="connsiteX10" fmla="*/ 6731 w 4855294"/>
                <a:gd name="connsiteY10" fmla="*/ 863542 h 337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5294" h="3374474">
                  <a:moveTo>
                    <a:pt x="6731" y="863542"/>
                  </a:moveTo>
                  <a:lnTo>
                    <a:pt x="6731" y="3095901"/>
                  </a:lnTo>
                  <a:lnTo>
                    <a:pt x="145659" y="3095901"/>
                  </a:lnTo>
                  <a:lnTo>
                    <a:pt x="145659" y="988380"/>
                  </a:lnTo>
                  <a:lnTo>
                    <a:pt x="4715918" y="179673"/>
                  </a:lnTo>
                  <a:lnTo>
                    <a:pt x="4715918" y="3234829"/>
                  </a:lnTo>
                  <a:lnTo>
                    <a:pt x="840208" y="3234829"/>
                  </a:lnTo>
                  <a:lnTo>
                    <a:pt x="840208" y="3373757"/>
                  </a:lnTo>
                  <a:lnTo>
                    <a:pt x="4854846" y="3373757"/>
                  </a:lnTo>
                  <a:lnTo>
                    <a:pt x="4854846" y="6731"/>
                  </a:lnTo>
                  <a:lnTo>
                    <a:pt x="6731" y="8635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EE673CB-A779-4F64-B72D-93428DD2B26D}"/>
                </a:ext>
              </a:extLst>
            </p:cNvPr>
            <p:cNvSpPr/>
            <p:nvPr/>
          </p:nvSpPr>
          <p:spPr>
            <a:xfrm>
              <a:off x="6855933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8144C98-507D-403B-8819-FBBF64A82FA3}"/>
                </a:ext>
              </a:extLst>
            </p:cNvPr>
            <p:cNvSpPr/>
            <p:nvPr/>
          </p:nvSpPr>
          <p:spPr>
            <a:xfrm>
              <a:off x="7133789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1919CB3-2430-4DA6-BF41-59A1EF9C03CB}"/>
                </a:ext>
              </a:extLst>
            </p:cNvPr>
            <p:cNvSpPr/>
            <p:nvPr/>
          </p:nvSpPr>
          <p:spPr>
            <a:xfrm>
              <a:off x="7411555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</p:grpSp>
      <p:grpSp>
        <p:nvGrpSpPr>
          <p:cNvPr id="82" name="Group 4">
            <a:extLst>
              <a:ext uri="{FF2B5EF4-FFF2-40B4-BE49-F238E27FC236}">
                <a16:creationId xmlns:a16="http://schemas.microsoft.com/office/drawing/2014/main" id="{C5FADEE5-07C4-41A9-88D6-C6D2ED1362B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5A2C465B-7D43-431D-A35E-50762E7696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AC35E6C1-71A8-4C9D-A1A5-682B0BD0A0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11574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69FE1-2141-4E78-8B01-84E57EEF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E5D-D4D4-47A0-B3D2-9C348E301267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482B3-B946-42D6-98EA-72EE48EE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DD5AC-66F0-425C-A9DE-04845131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323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Standard slide</a:t>
            </a:r>
            <a:endParaRPr lang="en-GB" dirty="0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5E823-546D-4100-9D33-42F450A3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E02A-78D6-48B7-A389-464ED573BA5D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EA008-3E80-49A8-A128-C1EEB8A0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92330-2E70-49F4-A5DA-F82320E7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57041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99120" y="1"/>
            <a:ext cx="3999231" cy="615610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9" y="294200"/>
            <a:ext cx="7444422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918" y="1137921"/>
            <a:ext cx="7299642" cy="87376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09918" y="2311401"/>
            <a:ext cx="3580117" cy="3844704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29443" y="2311401"/>
            <a:ext cx="3580117" cy="1254759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9443" y="4236721"/>
            <a:ext cx="3580117" cy="1944160"/>
          </a:xfrm>
        </p:spPr>
        <p:txBody>
          <a:bodyPr numCol="1"/>
          <a:lstStyle>
            <a:lvl1pPr marL="0" indent="0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772385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3C7F4-1F66-48B4-8A7F-96C64986A2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49E8CE-5235-4494-B0FD-9ECC8206E96E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F1198-1F5C-4C8B-A7E4-2658430FBC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A2D1B-5973-42E9-87B4-02C40C0EF1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00132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384460" cy="685799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5294" y="294200"/>
            <a:ext cx="88920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5293" y="1137921"/>
            <a:ext cx="2742882" cy="5018184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727083" y="1137921"/>
            <a:ext cx="2803842" cy="5018184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8819832" y="1137921"/>
            <a:ext cx="2768600" cy="2796151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695294" y="907750"/>
            <a:ext cx="8892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71DE-086F-444C-976E-D386CED54CF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FB1ADCF-7548-48F2-B4E3-18B2C0EE8460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78D09-F6E9-4981-B6E0-209D099207E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170B6-45D3-4E0A-A799-1F973EAAC5E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894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37920"/>
            <a:ext cx="8238744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54617-5A1F-4D8E-8075-F2918D0E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D130-B426-4A46-85E5-B0049A4DA5C7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AB026-E283-44F4-8795-98438568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57FA-64A4-4818-8A20-F1ACA6AC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60789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800" y="2851522"/>
            <a:ext cx="4447800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56616" marR="0" lvl="0" indent="-356616" defTabSz="1007887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C2D9D-B0D7-494E-9184-FCD6E94AAC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A95EDC0-9791-477B-BA1D-1692FE9BFBAA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FD91A-AB40-450B-8784-9A5D99C62D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E5F90-7113-4FA1-AFCF-3BC8EF0100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943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99120" y="1"/>
            <a:ext cx="3999231" cy="615610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9" y="294200"/>
            <a:ext cx="7444422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918" y="1137921"/>
            <a:ext cx="7299642" cy="87376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09918" y="2311401"/>
            <a:ext cx="3580117" cy="3844704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29443" y="2311401"/>
            <a:ext cx="3580117" cy="1254759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9443" y="4236721"/>
            <a:ext cx="3580117" cy="1944160"/>
          </a:xfrm>
        </p:spPr>
        <p:txBody>
          <a:bodyPr numCol="1"/>
          <a:lstStyle>
            <a:lvl1pPr marL="0" indent="0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744442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A286-FC7C-4768-AFFF-1618056D68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AA65521-E907-4B6A-8E88-DD4BEE4ED137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73E4D-1EBD-404A-B8F4-9B8AD7336F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9C267-49E7-46A8-B353-C5EB81154A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3912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800" y="2851522"/>
            <a:ext cx="4447800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56616" marR="0" lvl="0" indent="-356616" defTabSz="1007887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87A56-4269-4E89-A9DC-9C8F44424A9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BFBFE83-FB75-47BB-81F0-F0FF13E5BA5A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A45C8-6E1A-407F-B671-050EFF0814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593FC-3F10-4238-9F6D-C447302109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31197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291EB0-15F5-4E9A-A38B-CE3AC1452E21}"/>
              </a:ext>
            </a:extLst>
          </p:cNvPr>
          <p:cNvSpPr txBox="1">
            <a:spLocks/>
          </p:cNvSpPr>
          <p:nvPr userDrawn="1"/>
        </p:nvSpPr>
        <p:spPr>
          <a:xfrm>
            <a:off x="477351" y="1488927"/>
            <a:ext cx="2338388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D2AC0-B4F7-4455-9AE0-201966050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50" y="2526765"/>
            <a:ext cx="5292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1BA83A2-78F0-4F7E-836B-9B4B87820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3350" y="4632765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34CE9DD-CE12-4D9F-8FD6-A2522F36C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350" y="4971442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2217372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8D7EA5-A532-4D8B-9984-8F3D1FEA9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3175" y="2060235"/>
            <a:ext cx="5292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F9B9C3C-16F2-40B2-A460-0480520ECF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53175" y="5506678"/>
            <a:ext cx="5292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04541C-CC5D-4455-8271-73223AE0A8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53175" y="5818717"/>
            <a:ext cx="5292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BD672D3-B116-471A-8511-D80D5D920D93}"/>
              </a:ext>
            </a:extLst>
          </p:cNvPr>
          <p:cNvSpPr txBox="1">
            <a:spLocks/>
          </p:cNvSpPr>
          <p:nvPr userDrawn="1"/>
        </p:nvSpPr>
        <p:spPr>
          <a:xfrm>
            <a:off x="4929981" y="979787"/>
            <a:ext cx="2338388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30489916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27180" y="0"/>
            <a:ext cx="5971170" cy="6858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9705" y="2578743"/>
            <a:ext cx="4537959" cy="1055708"/>
          </a:xfrm>
        </p:spPr>
        <p:txBody>
          <a:bodyPr/>
          <a:lstStyle>
            <a:lvl1pPr marL="0" indent="0">
              <a:buNone/>
              <a:defRPr sz="3000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9705" y="3840384"/>
            <a:ext cx="4537959" cy="105570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ABBDA-A77F-45A2-9996-90CD0EE5C38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057AB47-DE48-402E-B5B7-CB9A0D0B7D44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83B36-3BA3-42B4-A811-65C0AF01A8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9C98C-F30E-45BC-A1D9-67DB57119D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86273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09917" y="1137920"/>
            <a:ext cx="4957505" cy="426745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33461" y="3813288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33461" y="4055931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23007" y="3578083"/>
            <a:ext cx="778959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3008" y="1137920"/>
            <a:ext cx="546542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3008" y="1635009"/>
            <a:ext cx="5465425" cy="161155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61012-3455-4F88-94AD-14869D2D540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6AD1DFC-053D-4B86-B715-9C611EC38679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FBA45-9D10-4CA1-B5FE-DF08BC4B79D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45D8-BA71-4A92-82B2-C059AF6B670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54414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C1DA39D-5D13-4872-BC0A-CB8AB5BA72E1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428928" y="6471244"/>
            <a:ext cx="1191258" cy="1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AD1DFC-053D-4B86-B715-9C611EC38679}" type="datetime3">
              <a:rPr lang="en-US" smtClean="0"/>
              <a:pPr/>
              <a:t>18 October 2022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C6805F9C-AE33-484C-B4D0-CAEB9CD9CE0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239188" y="6471244"/>
            <a:ext cx="3086100" cy="1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804EB2-F7DB-4D56-A6D4-7706480DB2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617221" y="6471244"/>
            <a:ext cx="663066" cy="1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650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37920"/>
            <a:ext cx="8238744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56616">
              <a:defRPr>
                <a:solidFill>
                  <a:schemeClr val="bg1"/>
                </a:solidFill>
              </a:defRPr>
            </a:lvl2pPr>
            <a:lvl3pPr marL="713232">
              <a:defRPr>
                <a:solidFill>
                  <a:schemeClr val="bg1"/>
                </a:solidFill>
              </a:defRPr>
            </a:lvl3pPr>
            <a:lvl4pPr marL="1069848">
              <a:defRPr>
                <a:solidFill>
                  <a:schemeClr val="bg1"/>
                </a:solidFill>
              </a:defRPr>
            </a:lvl4pPr>
            <a:lvl5pPr marL="1426464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4CA674-C969-4C5C-9EA4-6D41FE961DE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FDBB3-7C34-4E5E-AD13-1B49910A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46D-36B7-425F-AEB7-676F0E436ACC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F565-A080-4523-A04C-6DEE2789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77AFB-BAAB-4831-9B67-3646A934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75811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7A26880-8DD7-4A78-ADAF-91ED2E744A7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97511-0A94-4CF5-9020-59041E7F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3591-978A-463D-B9B3-9852A288C9B6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EF30F-48C0-4828-BF78-0AF65574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4586F-9A9C-4BEB-AF2F-2F8B1B88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1593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8" y="1137919"/>
            <a:ext cx="5387605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137919"/>
            <a:ext cx="5387605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B070B28-7AAC-47E5-9EB5-96B8B8B880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DE21E-2E07-4ED3-B534-8AED469C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AE4F-17A3-4837-8418-FB6AD56A8907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01461-720E-4840-BF9B-D9C7BF8C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CE970-AAFF-42C7-8A32-759BAA7B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464408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1869440"/>
            <a:ext cx="5393208" cy="425607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1869440"/>
            <a:ext cx="5393208" cy="425607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918" y="1137920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137920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D3F7-62DC-4CC4-8F34-C353DB087D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9E1942-EB53-47E3-BCA7-F99D05C795EC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2EC01-3D34-4D32-9B76-5269D1AA46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E1C2B-4DA4-468F-9976-85F6CBF82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664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384460" cy="685799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5294" y="294200"/>
            <a:ext cx="88920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5293" y="1137921"/>
            <a:ext cx="2742882" cy="5018184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727083" y="1137921"/>
            <a:ext cx="2803842" cy="5018184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8819832" y="1137921"/>
            <a:ext cx="2768600" cy="2796151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695294" y="907750"/>
            <a:ext cx="8892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DDD53-DA5D-4F66-8EAA-913A40461E3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FB67F6-71E2-4CE9-9767-63F7E639F73F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18168-B280-402E-8310-35BC958D390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562B9-5194-4705-ABBD-89576E2CC7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13813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B5C6B-B98B-4A4C-A8A7-B006989B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8E1-FE33-48AD-9218-9258D62CDCC4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F6675-2050-4038-B9E1-B80DB63D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4D6F3-1431-4069-B814-25584667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80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7186E-D73E-46D0-965A-D83686BA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8F4A-3FA1-4A64-AE77-2254BB85F3D2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F40EA-FE63-4D50-8C90-EC25A860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7420B-CF82-4784-8E9C-5C496E27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407928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5388A-86DF-494E-B137-EE20B7E1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ADE3-2F67-4EB8-B1F9-B00F8B809757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7E548-6FF4-4D89-ADE0-60181F53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B0A8B-D001-432B-877C-21558412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393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9F631-BCA2-47E9-B382-A1254CE4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9080-1DFC-4303-893C-6B8A3FEC05E8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D1872-1F65-44DE-8D43-3328C27B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C50CF-7368-4D25-B2B5-360BA59E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5198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005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835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3830C-23AE-48E4-B9DE-E91E6CE0B8B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8381BA6-C3FD-495B-9B56-A30783EC7416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742A9-BF69-4BF2-966C-3D76FC687F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5F912-EBE8-413B-A241-0FB3A540BA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15703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223874-3AD1-4756-B25E-8234DD3717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92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0548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C94B4409-2B48-4C2E-B122-78CAC0F697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" y="0"/>
            <a:ext cx="12192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559399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512A84B0-F10A-4A02-AD57-E01F7676B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" y="0"/>
            <a:ext cx="12192005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1450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54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37920"/>
            <a:ext cx="8238744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7102-DD97-4F84-8724-387B81A0E6ED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45761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8115" y="795662"/>
            <a:ext cx="4930412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</p:spPr>
        <p:txBody>
          <a:bodyPr/>
          <a:lstStyle>
            <a:lvl1pPr marL="0" indent="0" algn="l"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 b="1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C8422AE9-8257-41A9-AB41-1F10585C88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19659BD-653C-4300-9060-420AFAE39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A4669336-72A1-4233-827A-C41AB4C1CC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500507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800" y="2851522"/>
            <a:ext cx="4447800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56616" marR="0" lvl="0" indent="-356616" defTabSz="1007887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443D1-37A3-4969-A6D3-4E99E05604B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1498488-8765-4B8D-9D72-8E71718AE3EF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B04F4-59F4-4102-9BBD-DB62B48E1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9AB0A-887B-46B8-BA72-781970F002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370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75.xml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29" Type="http://schemas.openxmlformats.org/officeDocument/2006/relationships/slideLayout" Target="../slideLayouts/slideLayout78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28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31" Type="http://schemas.openxmlformats.org/officeDocument/2006/relationships/slideLayout" Target="../slideLayouts/slideLayout80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Relationship Id="rId27" Type="http://schemas.openxmlformats.org/officeDocument/2006/relationships/slideLayout" Target="../slideLayouts/slideLayout76.xml"/><Relationship Id="rId30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ABA621AC-91DA-4716-A450-56540FA39C3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287125" y="6356350"/>
            <a:ext cx="303213" cy="311150"/>
            <a:chOff x="7110" y="4004"/>
            <a:chExt cx="191" cy="19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6E3EDA9-8EAC-419E-8C11-4E1E158AF7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BC9458B-8C2C-486A-8ADE-F22CCDC7E2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A4C4046-69B4-41DA-AA2E-E892AEC9AA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00772EA-C6B0-4F5D-AA59-01C0858EF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8928" y="6471244"/>
            <a:ext cx="1191258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fld id="{CD05BAC6-7084-4B5E-A926-4CA635F89C64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AC28FA70-87E4-49F4-AFDE-345AA28E0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39188" y="6471244"/>
            <a:ext cx="30861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IN" sz="800" kern="1200" dirty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B540F9A-D485-4BD0-B905-41F8A5259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7221" y="6471244"/>
            <a:ext cx="6630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971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25" r:id="rId2"/>
    <p:sldLayoutId id="2147483826" r:id="rId3"/>
    <p:sldLayoutId id="2147483827" r:id="rId4"/>
    <p:sldLayoutId id="2147483875" r:id="rId5"/>
    <p:sldLayoutId id="2147483873" r:id="rId6"/>
    <p:sldLayoutId id="2147483872" r:id="rId7"/>
    <p:sldLayoutId id="2147483828" r:id="rId8"/>
    <p:sldLayoutId id="2147483877" r:id="rId9"/>
    <p:sldLayoutId id="2147483876" r:id="rId10"/>
    <p:sldLayoutId id="2147483871" r:id="rId11"/>
    <p:sldLayoutId id="2147483829" r:id="rId12"/>
    <p:sldLayoutId id="2147483923" r:id="rId13"/>
    <p:sldLayoutId id="2147483921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35" r:id="rId20"/>
    <p:sldLayoutId id="2147483836" r:id="rId21"/>
    <p:sldLayoutId id="2147483837" r:id="rId22"/>
    <p:sldLayoutId id="2147483838" r:id="rId23"/>
    <p:sldLayoutId id="2147483874" r:id="rId24"/>
    <p:sldLayoutId id="2147483839" r:id="rId25"/>
    <p:sldLayoutId id="2147483925" r:id="rId26"/>
    <p:sldLayoutId id="2147483926" r:id="rId27"/>
    <p:sldLayoutId id="2147483840" r:id="rId28"/>
    <p:sldLayoutId id="2147483947" r:id="rId29"/>
    <p:sldLayoutId id="2147483948" r:id="rId30"/>
    <p:sldLayoutId id="2147483949" r:id="rId31"/>
    <p:sldLayoutId id="2147483950" r:id="rId32"/>
    <p:sldLayoutId id="2147483951" r:id="rId33"/>
    <p:sldLayoutId id="2147483952" r:id="rId34"/>
    <p:sldLayoutId id="2147483953" r:id="rId35"/>
    <p:sldLayoutId id="2147483954" r:id="rId36"/>
    <p:sldLayoutId id="2147483955" r:id="rId37"/>
    <p:sldLayoutId id="2147483956" r:id="rId38"/>
    <p:sldLayoutId id="2147483957" r:id="rId39"/>
    <p:sldLayoutId id="2147483958" r:id="rId40"/>
    <p:sldLayoutId id="2147483959" r:id="rId41"/>
    <p:sldLayoutId id="2147483960" r:id="rId42"/>
    <p:sldLayoutId id="2147483961" r:id="rId43"/>
    <p:sldLayoutId id="2147483962" r:id="rId44"/>
    <p:sldLayoutId id="2147483963" r:id="rId45"/>
    <p:sldLayoutId id="2147483964" r:id="rId46"/>
    <p:sldLayoutId id="2147483965" r:id="rId47"/>
    <p:sldLayoutId id="2147483966" r:id="rId48"/>
    <p:sldLayoutId id="2147483967" r:id="rId49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7E89FB01-0304-4B7A-83F4-087FD71058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287125" y="6356350"/>
            <a:ext cx="303213" cy="311150"/>
            <a:chOff x="7110" y="4004"/>
            <a:chExt cx="191" cy="19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DE1CE93-8A80-4A24-92CA-71C05E4537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69AC85D-6BA0-4E5B-A206-FB7E85E0D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A99D1FF-A731-4C56-AEC5-4C61FAC748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FA7D49F-D989-4CDB-9335-913430F74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8928" y="6471244"/>
            <a:ext cx="1191258" cy="18000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fld id="{A7100257-1BC6-4873-8F55-DA97C4F73818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26944631-E8AF-4601-B721-3347E3AFB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39188" y="6471244"/>
            <a:ext cx="3086100" cy="18000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IN" dirty="0"/>
              <a:t>Presentation title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1E733AAD-1BCD-417D-A2A4-521F133E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7221" y="6471244"/>
            <a:ext cx="663066" cy="18000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GB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501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3" r:id="rId10"/>
    <p:sldLayoutId id="2147483919" r:id="rId11"/>
    <p:sldLayoutId id="2147483922" r:id="rId12"/>
    <p:sldLayoutId id="2147483924" r:id="rId13"/>
    <p:sldLayoutId id="2147483904" r:id="rId14"/>
    <p:sldLayoutId id="2147483905" r:id="rId15"/>
    <p:sldLayoutId id="2147483906" r:id="rId16"/>
    <p:sldLayoutId id="2147483907" r:id="rId17"/>
    <p:sldLayoutId id="2147483908" r:id="rId18"/>
    <p:sldLayoutId id="2147483909" r:id="rId19"/>
    <p:sldLayoutId id="2147483910" r:id="rId20"/>
    <p:sldLayoutId id="2147483911" r:id="rId21"/>
    <p:sldLayoutId id="2147483912" r:id="rId22"/>
    <p:sldLayoutId id="2147483913" r:id="rId23"/>
    <p:sldLayoutId id="2147483914" r:id="rId24"/>
    <p:sldLayoutId id="2147483915" r:id="rId25"/>
    <p:sldLayoutId id="2147483916" r:id="rId26"/>
    <p:sldLayoutId id="2147483917" r:id="rId27"/>
    <p:sldLayoutId id="2147483927" r:id="rId28"/>
    <p:sldLayoutId id="2147483928" r:id="rId29"/>
    <p:sldLayoutId id="2147483918" r:id="rId30"/>
    <p:sldLayoutId id="2147483920" r:id="rId3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EY Climate Risk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072" y="2988457"/>
            <a:ext cx="4808028" cy="645742"/>
          </a:xfrm>
        </p:spPr>
        <p:txBody>
          <a:bodyPr/>
          <a:lstStyle/>
          <a:p>
            <a:r>
              <a:rPr lang="en-IN" sz="2400" dirty="0">
                <a:latin typeface="EYInterstate Regular" panose="02000503020000020004" pitchFamily="2" charset="0"/>
              </a:rPr>
              <a:t>SLD Pricing</a:t>
            </a:r>
          </a:p>
        </p:txBody>
      </p:sp>
    </p:spTree>
    <p:extLst>
      <p:ext uri="{BB962C8B-B14F-4D97-AF65-F5344CB8AC3E}">
        <p14:creationId xmlns:p14="http://schemas.microsoft.com/office/powerpoint/2010/main" val="83049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and Background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76B58-A66F-4671-B3A7-D4D027DF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A8E8-C878-4D71-9A38-9C010B69024A}" type="datetime3">
              <a:rPr lang="en-US" smtClean="0"/>
              <a:pPr/>
              <a:t>18 October 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93A25-FE6F-48C0-8A16-12E63F06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EY Climate Risk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C7B1-48B6-41C5-9771-FF26563E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2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7" y="972656"/>
            <a:ext cx="10978515" cy="1638836"/>
          </a:xfrm>
        </p:spPr>
        <p:txBody>
          <a:bodyPr/>
          <a:lstStyle/>
          <a:p>
            <a:pPr marL="0" lvl="1" indent="0">
              <a:buNone/>
            </a:pPr>
            <a:r>
              <a:rPr lang="en-US" sz="2200" dirty="0"/>
              <a:t>Background</a:t>
            </a:r>
          </a:p>
          <a:p>
            <a:pPr lvl="1"/>
            <a:r>
              <a:rPr lang="en-US" sz="2000" dirty="0">
                <a:effectLst/>
                <a:latin typeface="Calibri Light" panose="020F0302020204030204" pitchFamily="34" charset="0"/>
                <a:ea typeface="SimSun" panose="02010600030101010101" pitchFamily="2" charset="-122"/>
              </a:rPr>
              <a:t>Sustainability-linked derivatives (SLDs) plays</a:t>
            </a:r>
            <a:r>
              <a:rPr lang="en-US" sz="2000" dirty="0">
                <a:latin typeface="Calibri Light" panose="020F0302020204030204" pitchFamily="34" charset="0"/>
                <a:ea typeface="SimSun" panose="02010600030101010101" pitchFamily="2" charset="-122"/>
              </a:rPr>
              <a:t> a key role in the transition to a sustainable economy and in enhancing private capital flow to meet environmental, social and governance (ESG) objectives.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ea typeface="SimSun" panose="02010600030101010101" pitchFamily="2" charset="-122"/>
              </a:rPr>
              <a:t>SLDs are highly customizable transactions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ea typeface="SimSun" panose="02010600030101010101" pitchFamily="2" charset="-122"/>
              </a:rPr>
              <a:t>Use key performance indicators (KPIs) to set sustainability targets.</a:t>
            </a:r>
            <a:endParaRPr lang="en-US" dirty="0"/>
          </a:p>
          <a:p>
            <a:pPr lvl="1"/>
            <a:r>
              <a:rPr lang="en-US" sz="2000" dirty="0">
                <a:latin typeface="Calibri Light" panose="020F0302020204030204" pitchFamily="34" charset="0"/>
                <a:ea typeface="SimSun" panose="02010600030101010101" pitchFamily="2" charset="-122"/>
              </a:rPr>
              <a:t>Since it’s first execution in 2019, an increasing number of market participants have expressed an interest in transacting in these derivatives. </a:t>
            </a:r>
            <a:endParaRPr lang="en-US" sz="1800" dirty="0">
              <a:latin typeface="Calibri Light" panose="020F0302020204030204" pitchFamily="34" charset="0"/>
              <a:ea typeface="SimSun" panose="02010600030101010101" pitchFamily="2" charset="-122"/>
            </a:endParaRPr>
          </a:p>
          <a:p>
            <a:pPr lvl="2"/>
            <a:endParaRPr lang="en-US" dirty="0">
              <a:latin typeface="Calibri Light" panose="020F0302020204030204" pitchFamily="34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2200" dirty="0"/>
              <a:t>Project Description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ea typeface="SimSun" panose="02010600030101010101" pitchFamily="2" charset="-122"/>
              </a:rPr>
              <a:t>Use the discrete tree model framework, the continuous Black-Scholes framework and the Monte Carlo simulation framework to build three pricing models about European binary options on KPI.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ea typeface="SimSun" panose="02010600030101010101" pitchFamily="2" charset="-122"/>
              </a:rPr>
              <a:t>Extend the above three pricing models to cover European binary options on KPI with potential negative pay-off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ea typeface="SimSun" panose="02010600030101010101" pitchFamily="2" charset="-122"/>
              </a:rPr>
              <a:t>Leverage the pricing models about European binary options on KPI to price the actual sustainability-linked derivatives (such as sustainability-linked interest rate swaps)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ea typeface="SimSun" panose="02010600030101010101" pitchFamily="2" charset="-122"/>
              </a:rPr>
              <a:t>(If time permits) Construct the ESG-valued returns and develop/implement the model about ESG-valued portfolio optimization/option pricing</a:t>
            </a:r>
          </a:p>
          <a:p>
            <a:pPr marL="356616" lvl="1" indent="0">
              <a:buNone/>
            </a:pPr>
            <a:endParaRPr lang="en-US" dirty="0">
              <a:latin typeface="Calibri Light" panose="020F03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9A78-38DE-4CB2-B442-DEB336F7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YInterstate Light"/>
                <a:cs typeface="Arial"/>
              </a:rPr>
              <a:t>Project Plan and Weekly Cadence</a:t>
            </a:r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AC7DACA-2392-4F8E-AEC9-8B873AC7D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152212"/>
              </p:ext>
            </p:extLst>
          </p:nvPr>
        </p:nvGraphicFramePr>
        <p:xfrm>
          <a:off x="739178" y="1426156"/>
          <a:ext cx="10844790" cy="325793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298990">
                  <a:extLst>
                    <a:ext uri="{9D8B030D-6E8A-4147-A177-3AD203B41FA5}">
                      <a16:colId xmlns:a16="http://schemas.microsoft.com/office/drawing/2014/main" val="2082413795"/>
                    </a:ext>
                  </a:extLst>
                </a:gridCol>
                <a:gridCol w="5627660">
                  <a:extLst>
                    <a:ext uri="{9D8B030D-6E8A-4147-A177-3AD203B41FA5}">
                      <a16:colId xmlns:a16="http://schemas.microsoft.com/office/drawing/2014/main" val="800909805"/>
                    </a:ext>
                  </a:extLst>
                </a:gridCol>
                <a:gridCol w="1680031">
                  <a:extLst>
                    <a:ext uri="{9D8B030D-6E8A-4147-A177-3AD203B41FA5}">
                      <a16:colId xmlns:a16="http://schemas.microsoft.com/office/drawing/2014/main" val="3444029732"/>
                    </a:ext>
                  </a:extLst>
                </a:gridCol>
                <a:gridCol w="1238109">
                  <a:extLst>
                    <a:ext uri="{9D8B030D-6E8A-4147-A177-3AD203B41FA5}">
                      <a16:colId xmlns:a16="http://schemas.microsoft.com/office/drawing/2014/main" val="1584405483"/>
                    </a:ext>
                  </a:extLst>
                </a:gridCol>
              </a:tblGrid>
              <a:tr h="55524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Milestone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Milestone Description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Start/End Date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# Days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48793"/>
                  </a:ext>
                </a:extLst>
              </a:tr>
              <a:tr h="5023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EYInterstate Light"/>
                        </a:rPr>
                        <a:t>Literature Review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EYInterstate Light"/>
                        </a:rPr>
                        <a:t>Review provided literature and understand the business needs/product features/existing pricing methods for SLDs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10/18 – 10/28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195149"/>
                  </a:ext>
                </a:extLst>
              </a:tr>
              <a:tr h="3928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EYInterstate Light"/>
                        </a:rPr>
                        <a:t>Data Preparation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EYInterstate Light"/>
                        </a:rPr>
                        <a:t>Prepare the model inputs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10/29 – 11/4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197029"/>
                  </a:ext>
                </a:extLst>
              </a:tr>
              <a:tr h="321692">
                <a:tc rowSpan="3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 dirty="0">
                          <a:latin typeface="EYInterstate Light"/>
                        </a:rPr>
                        <a:t>Model Implementation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+mn-lt"/>
                        </a:rPr>
                        <a:t>1. Implement the three pricing models on European binary options on KPI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11/5 – 11/15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850773"/>
                  </a:ext>
                </a:extLst>
              </a:tr>
              <a:tr h="321692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2. Extend the three models to include potential negative pay-off on European binary options on KPI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11/16 - 11/25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057022"/>
                  </a:ext>
                </a:extLst>
              </a:tr>
              <a:tr h="321692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3. Price the actual sustainability-linked derivatives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11/26 - 12/3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29199"/>
                  </a:ext>
                </a:extLst>
              </a:tr>
              <a:tr h="3216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/>
                        <a:t>Model Delivery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/>
                        <a:t>Prepare presentation material and hold final presentation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12/4 - 12/10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47615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DF3B-A5D7-498B-8879-49C8B84D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7102-DD97-4F84-8724-387B81A0E6ED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DE724-326E-49BA-BBF5-B3E2A5C5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EYInterstate"/>
              </a:rPr>
              <a:t>EY Climate Risk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BBA75-9B0D-4204-A722-3261F4BC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3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AB2CF-389D-4E86-B0E7-63E2A2231920}"/>
              </a:ext>
            </a:extLst>
          </p:cNvPr>
          <p:cNvSpPr txBox="1"/>
          <p:nvPr/>
        </p:nvSpPr>
        <p:spPr>
          <a:xfrm>
            <a:off x="739178" y="5028517"/>
            <a:ext cx="10598482" cy="15327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36576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2000" dirty="0">
                <a:solidFill>
                  <a:schemeClr val="bg1"/>
                </a:solidFill>
              </a:rPr>
              <a:t>Weekly Cadence</a:t>
            </a:r>
          </a:p>
          <a:p>
            <a:pPr marL="713105" lvl="1" indent="-356235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ea typeface="SimSun" panose="02010600030101010101" pitchFamily="2" charset="-122"/>
              </a:rPr>
              <a:t>Team meeting – </a:t>
            </a:r>
            <a:r>
              <a:rPr lang="en-US" sz="2000" b="1" i="1" u="sng" dirty="0">
                <a:solidFill>
                  <a:schemeClr val="bg1"/>
                </a:solidFill>
                <a:latin typeface="Calibri Light" panose="020F0302020204030204" pitchFamily="34" charset="0"/>
                <a:ea typeface="SimSun" panose="02010600030101010101" pitchFamily="2" charset="-122"/>
              </a:rPr>
              <a:t>Every Tuesday</a:t>
            </a: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Calibri Light" panose="020F0302020204030204" pitchFamily="34" charset="0"/>
              </a:rPr>
              <a:t> to r</a:t>
            </a: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ea typeface="SimSun" panose="02010600030101010101" pitchFamily="2" charset="-122"/>
              </a:rPr>
              <a:t>aise any questions/comments to EY team</a:t>
            </a: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Calibri Light" panose="020F0302020204030204" pitchFamily="34" charset="0"/>
              </a:rPr>
              <a:t>, g</a:t>
            </a: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ea typeface="SimSun" panose="02010600030101010101" pitchFamily="2" charset="-122"/>
              </a:rPr>
              <a:t>et appropriate assistance and discuss progress to date</a:t>
            </a:r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  <a:ea typeface="SimSun" panose="02010600030101010101" pitchFamily="2" charset="-122"/>
              <a:cs typeface="Calibri Light" panose="020F0302020204030204" pitchFamily="34" charset="0"/>
            </a:endParaRPr>
          </a:p>
          <a:p>
            <a:pPr marL="342900" indent="-342900">
              <a:lnSpc>
                <a:spcPct val="85000"/>
              </a:lnSpc>
              <a:spcAft>
                <a:spcPts val="600"/>
              </a:spcAft>
              <a:buFont typeface="Arial"/>
              <a:buChar char="•"/>
            </a:pP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1200" dirty="0">
                <a:ea typeface="+mn-lt"/>
                <a:cs typeface="+mn-lt"/>
              </a:rPr>
              <a:t>raise any questions/ comments to EY team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1F33C-127C-497E-865E-6613E0430DDF}"/>
              </a:ext>
            </a:extLst>
          </p:cNvPr>
          <p:cNvSpPr txBox="1"/>
          <p:nvPr/>
        </p:nvSpPr>
        <p:spPr>
          <a:xfrm>
            <a:off x="739178" y="1076997"/>
            <a:ext cx="10598482" cy="29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36576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2000" dirty="0">
                <a:solidFill>
                  <a:schemeClr val="bg1"/>
                </a:solidFill>
              </a:rPr>
              <a:t>Project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4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AB55-904A-4187-95D1-1A7FD9EB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YInterstate Light"/>
                <a:cs typeface="Arial"/>
              </a:rPr>
              <a:t>Any </a:t>
            </a:r>
            <a:r>
              <a:rPr lang="en-US" dirty="0">
                <a:latin typeface="EYInterstate Light"/>
                <a:cs typeface="Arial"/>
              </a:rPr>
              <a:t>Questions?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1514-7FE2-4CD8-9E03-90E6CADE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EYInterstate Light"/>
              </a:rPr>
              <a:t>Please feel free to reach out if you have any questions:</a:t>
            </a:r>
            <a:endParaRPr lang="en-US" sz="1800" dirty="0"/>
          </a:p>
          <a:p>
            <a:endParaRPr lang="en-US" sz="1800" dirty="0"/>
          </a:p>
          <a:p>
            <a:pPr marL="285750" indent="-285750">
              <a:spcBef>
                <a:spcPct val="20000"/>
              </a:spcBef>
              <a:buFont typeface="EYInterstate Light,Sans-Serif"/>
              <a:buChar char="•"/>
            </a:pPr>
            <a:r>
              <a:rPr lang="en-US" sz="1600" dirty="0">
                <a:latin typeface="EYInterstate Light"/>
              </a:rPr>
              <a:t>Yang </a:t>
            </a:r>
            <a:r>
              <a:rPr lang="en-US" sz="1600" dirty="0" err="1">
                <a:latin typeface="EYInterstate Light"/>
              </a:rPr>
              <a:t>Yang</a:t>
            </a:r>
            <a:r>
              <a:rPr lang="en-US" sz="1600" dirty="0">
                <a:latin typeface="EYInterstate Light"/>
              </a:rPr>
              <a:t>: Yang.Yang4@ey.com</a:t>
            </a:r>
          </a:p>
          <a:p>
            <a:pPr marL="285750" indent="-285750">
              <a:spcBef>
                <a:spcPct val="20000"/>
              </a:spcBef>
              <a:buFont typeface="EYInterstate Light,Sans-Serif"/>
              <a:buChar char="•"/>
            </a:pPr>
            <a:r>
              <a:rPr lang="en-US" sz="1600" dirty="0">
                <a:latin typeface="EYInterstate Light"/>
              </a:rPr>
              <a:t>Zdenek Junek: Zdenek.Junek1@ey.com</a:t>
            </a:r>
          </a:p>
          <a:p>
            <a:pPr marL="285750" indent="-285750">
              <a:spcBef>
                <a:spcPct val="20000"/>
              </a:spcBef>
              <a:buFont typeface="EYInterstate Light,Sans-Serif"/>
              <a:buChar char="•"/>
            </a:pPr>
            <a:r>
              <a:rPr lang="en-US" sz="1600" dirty="0">
                <a:latin typeface="EYInterstate Light"/>
              </a:rPr>
              <a:t>Dena Ho: Dena.Ho@ey.com</a:t>
            </a:r>
          </a:p>
          <a:p>
            <a:pPr marL="285750" indent="-285750">
              <a:spcBef>
                <a:spcPct val="20000"/>
              </a:spcBef>
              <a:buFont typeface="EYInterstate Light,Sans-Serif"/>
              <a:buChar char="•"/>
            </a:pPr>
            <a:r>
              <a:rPr lang="en-US" sz="1600" dirty="0">
                <a:latin typeface="EYInterstate Light"/>
              </a:rPr>
              <a:t>Keilung Choy: Keilung.Choy@ey.com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48546-F19D-4B30-82C1-ACC6BEDA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7102-DD97-4F84-8724-387B81A0E6ED}" type="datetime3">
              <a:rPr lang="en-US" smtClean="0"/>
              <a:t>18 October 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99AF6-9AEC-4B62-AAE0-5DF92BBE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EYInterstate"/>
              </a:rPr>
              <a:t>EY Climate Risk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A6FE3-9BD4-4FD4-BFD5-B382CDAE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0692257"/>
      </p:ext>
    </p:extLst>
  </p:cSld>
  <p:clrMapOvr>
    <a:masterClrMapping/>
  </p:clrMapOvr>
</p:sld>
</file>

<file path=ppt/theme/theme1.xml><?xml version="1.0" encoding="utf-8"?>
<a:theme xmlns:a="http://schemas.openxmlformats.org/drawingml/2006/main" name="EY dark background">
  <a:themeElements>
    <a:clrScheme name="EY Color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EY light background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db0565-61dd-422a-8f44-842c3d73a5ba">
      <Terms xmlns="http://schemas.microsoft.com/office/infopath/2007/PartnerControls"/>
    </lcf76f155ced4ddcb4097134ff3c332f>
    <TaxCatchAll xmlns="50c908b1-f277-4340-90a9-4611d0b0f07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31D4A9B7F5A84A885427E61B4FC419" ma:contentTypeVersion="11" ma:contentTypeDescription="Create a new document." ma:contentTypeScope="" ma:versionID="60374e89711568b0b4ff9ba1f7875806">
  <xsd:schema xmlns:xsd="http://www.w3.org/2001/XMLSchema" xmlns:xs="http://www.w3.org/2001/XMLSchema" xmlns:p="http://schemas.microsoft.com/office/2006/metadata/properties" xmlns:ns2="bedb0565-61dd-422a-8f44-842c3d73a5ba" xmlns:ns3="4851a87e-5e8d-4237-83e1-295fd1eab408" xmlns:ns4="50c908b1-f277-4340-90a9-4611d0b0f078" targetNamespace="http://schemas.microsoft.com/office/2006/metadata/properties" ma:root="true" ma:fieldsID="d2a43c862c266627cc5ec0da29e2ce64" ns2:_="" ns3:_="" ns4:_="">
    <xsd:import namespace="bedb0565-61dd-422a-8f44-842c3d73a5ba"/>
    <xsd:import namespace="4851a87e-5e8d-4237-83e1-295fd1eab408"/>
    <xsd:import namespace="50c908b1-f277-4340-90a9-4611d0b0f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db0565-61dd-422a-8f44-842c3d73a5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3ef62f9-2e07-484b-bd79-00aec90129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1a87e-5e8d-4237-83e1-295fd1eab40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c908b1-f277-4340-90a9-4611d0b0f078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363c3db8-c5f6-4a46-b6a0-da2309dc3d2d}" ma:internalName="TaxCatchAll" ma:showField="CatchAllData" ma:web="4851a87e-5e8d-4237-83e1-295fd1eab4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63E544-A498-42FD-B698-080426DCDF8B}">
  <ds:schemaRefs>
    <ds:schemaRef ds:uri="http://schemas.microsoft.com/office/2006/documentManagement/types"/>
    <ds:schemaRef ds:uri="http://purl.org/dc/elements/1.1/"/>
    <ds:schemaRef ds:uri="50c908b1-f277-4340-90a9-4611d0b0f078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4851a87e-5e8d-4237-83e1-295fd1eab408"/>
    <ds:schemaRef ds:uri="bedb0565-61dd-422a-8f44-842c3d73a5ba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C6FE6DC-5ACB-4576-BBC4-9B71D71F4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db0565-61dd-422a-8f44-842c3d73a5ba"/>
    <ds:schemaRef ds:uri="4851a87e-5e8d-4237-83e1-295fd1eab408"/>
    <ds:schemaRef ds:uri="50c908b1-f277-4340-90a9-4611d0b0f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67823C-DC53-4FAE-B63A-C9845288A5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402</Words>
  <Application>Microsoft Office PowerPoint</Application>
  <PresentationFormat>Custom</PresentationFormat>
  <Paragraphs>66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EYInterstate Light,Sans-Serif</vt:lpstr>
      <vt:lpstr>Arial</vt:lpstr>
      <vt:lpstr>Calibri Light</vt:lpstr>
      <vt:lpstr>EYInterstate</vt:lpstr>
      <vt:lpstr>EYInterstate Light</vt:lpstr>
      <vt:lpstr>EYInterstate Regular</vt:lpstr>
      <vt:lpstr>Georgia</vt:lpstr>
      <vt:lpstr>EY dark background</vt:lpstr>
      <vt:lpstr>EY light background</vt:lpstr>
      <vt:lpstr>EY Climate Risk Project</vt:lpstr>
      <vt:lpstr>Introduction and Background</vt:lpstr>
      <vt:lpstr>Project Plan and Weekly Cadence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 Climate Risk Project</dc:title>
  <dc:creator/>
  <cp:keywords/>
  <cp:lastModifiedBy/>
  <cp:revision>1</cp:revision>
  <dcterms:created xsi:type="dcterms:W3CDTF">2020-06-09T18:31:46Z</dcterms:created>
  <dcterms:modified xsi:type="dcterms:W3CDTF">2022-10-18T22:07:57Z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0x0101009331D4A9B7F5A84A885427E61B4FC419</vt:lpwstr>
  </property>
  <property fmtid="{D5CDD505-2E9C-101B-9397-08002B2CF9AE}" pid="3" name="MediaServiceImageTags">
    <vt:lpwstr/>
  </property>
</Properties>
</file>