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2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3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FCC5-5705-4632-AD00-F1A7A28C69F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FCC5-5705-4632-AD00-F1A7A28C69F2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51D4-75FD-4804-8FF9-3ADFF931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</a:t>
            </a:r>
            <a:r>
              <a:rPr lang="en-US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9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History </a:t>
            </a:r>
            <a:r>
              <a:rPr lang="en-US" dirty="0"/>
              <a:t>of JavaScript</a:t>
            </a:r>
          </a:p>
          <a:p>
            <a:r>
              <a:rPr lang="en-US" dirty="0" smtClean="0"/>
              <a:t>Technologies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Advantages and disadvantage</a:t>
            </a:r>
          </a:p>
          <a:p>
            <a:r>
              <a:rPr lang="en-US" dirty="0" smtClean="0"/>
              <a:t>JavaScript applications</a:t>
            </a:r>
          </a:p>
          <a:p>
            <a:r>
              <a:rPr lang="en-US" dirty="0" smtClean="0"/>
              <a:t>JavaScript VS Java</a:t>
            </a:r>
          </a:p>
          <a:p>
            <a:r>
              <a:rPr lang="en-US" dirty="0" smtClean="0"/>
              <a:t>Careers</a:t>
            </a:r>
          </a:p>
          <a:p>
            <a:r>
              <a:rPr lang="en-US" dirty="0" smtClean="0"/>
              <a:t>JavaScript Core</a:t>
            </a:r>
          </a:p>
        </p:txBody>
      </p:sp>
    </p:spTree>
    <p:extLst>
      <p:ext uri="{BB962C8B-B14F-4D97-AF65-F5344CB8AC3E}">
        <p14:creationId xmlns:p14="http://schemas.microsoft.com/office/powerpoint/2010/main" val="3829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HTML, CSS &amp;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08" y="1690688"/>
            <a:ext cx="2878123" cy="184107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HTML describes the structure of a web page.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2530" y="1690688"/>
            <a:ext cx="5117162" cy="4710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JavaScript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JavaScript is text-based programming language used both on the client-side and server-side that allows your to make web pages interactive.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JavaScript improves the user experience of the web page by converting it from static page into an interactive once.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7419" y="1690688"/>
            <a:ext cx="2878123" cy="2973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/>
              <a:t>CSS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CSS describes how HTML elements are to be displayed on screen, paper, or in other media.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5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02916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PROS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Popularity</a:t>
            </a:r>
          </a:p>
          <a:p>
            <a:r>
              <a:rPr lang="en-US" dirty="0" smtClean="0"/>
              <a:t>Interoperability</a:t>
            </a:r>
          </a:p>
          <a:p>
            <a:r>
              <a:rPr lang="en-US" dirty="0" smtClean="0"/>
              <a:t>Server load</a:t>
            </a:r>
          </a:p>
          <a:p>
            <a:r>
              <a:rPr lang="en-US" dirty="0" smtClean="0"/>
              <a:t>Rich interfaces</a:t>
            </a:r>
          </a:p>
          <a:p>
            <a:r>
              <a:rPr lang="en-US" dirty="0" smtClean="0"/>
              <a:t>Extended functionality</a:t>
            </a:r>
          </a:p>
          <a:p>
            <a:r>
              <a:rPr lang="en-US" dirty="0" smtClean="0"/>
              <a:t>Versatility</a:t>
            </a:r>
          </a:p>
          <a:p>
            <a:r>
              <a:rPr lang="en-US" dirty="0" smtClean="0"/>
              <a:t>Less overload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9654" y="1825625"/>
            <a:ext cx="4102916" cy="4351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/>
              <a:t>CONS</a:t>
            </a:r>
          </a:p>
          <a:p>
            <a:r>
              <a:rPr lang="en-US" dirty="0" smtClean="0"/>
              <a:t>Client-side Security</a:t>
            </a:r>
          </a:p>
          <a:p>
            <a:r>
              <a:rPr lang="en-US" dirty="0" smtClean="0"/>
              <a:t>Browser Support</a:t>
            </a:r>
          </a:p>
          <a:p>
            <a:r>
              <a:rPr lang="en-US" dirty="0" smtClean="0"/>
              <a:t>Lack of Debugging Facility</a:t>
            </a:r>
          </a:p>
          <a:p>
            <a:r>
              <a:rPr lang="en-US" dirty="0" smtClean="0"/>
              <a:t>Single Inheritance</a:t>
            </a:r>
          </a:p>
          <a:p>
            <a:r>
              <a:rPr lang="en-US" dirty="0" smtClean="0"/>
              <a:t>Sluggish Bitwise Function</a:t>
            </a:r>
          </a:p>
          <a:p>
            <a:r>
              <a:rPr lang="en-US" dirty="0" smtClean="0"/>
              <a:t>Rendering Stopped</a:t>
            </a:r>
          </a:p>
        </p:txBody>
      </p:sp>
    </p:spTree>
    <p:extLst>
      <p:ext uri="{BB962C8B-B14F-4D97-AF65-F5344CB8AC3E}">
        <p14:creationId xmlns:p14="http://schemas.microsoft.com/office/powerpoint/2010/main" val="262211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r>
              <a:rPr lang="en-US" dirty="0"/>
              <a:t>JavaScript was invented by Brendan </a:t>
            </a:r>
            <a:r>
              <a:rPr lang="en-US" dirty="0" err="1"/>
              <a:t>Eich</a:t>
            </a:r>
            <a:r>
              <a:rPr lang="en-US" dirty="0"/>
              <a:t> in 1995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ECMAScript is the official name of the language.</a:t>
            </a:r>
          </a:p>
          <a:p>
            <a:endParaRPr lang="en-US" dirty="0"/>
          </a:p>
          <a:p>
            <a:r>
              <a:rPr lang="en-US" dirty="0"/>
              <a:t>ECMAScript versions have been abbreviated to ES1, ES2, ES3, ES5, and ES6.</a:t>
            </a:r>
          </a:p>
          <a:p>
            <a:endParaRPr lang="en-US" dirty="0"/>
          </a:p>
          <a:p>
            <a:r>
              <a:rPr lang="en-US" dirty="0"/>
              <a:t>Since 2016 new versions are named by year (ECMAScript 2016 / 2017 / 2018).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4560651" cy="436116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Development</a:t>
            </a:r>
          </a:p>
          <a:p>
            <a:r>
              <a:rPr lang="en-US" dirty="0"/>
              <a:t>Web Applications</a:t>
            </a:r>
          </a:p>
          <a:p>
            <a:r>
              <a:rPr lang="en-US" dirty="0"/>
              <a:t>Presentations</a:t>
            </a:r>
          </a:p>
          <a:p>
            <a:r>
              <a:rPr lang="en-US" dirty="0"/>
              <a:t>Server Applications</a:t>
            </a:r>
          </a:p>
          <a:p>
            <a:r>
              <a:rPr lang="en-US" dirty="0"/>
              <a:t>Web Servers</a:t>
            </a:r>
          </a:p>
          <a:p>
            <a:r>
              <a:rPr lang="en-US" dirty="0"/>
              <a:t>Games</a:t>
            </a:r>
          </a:p>
          <a:p>
            <a:r>
              <a:rPr lang="en-US" dirty="0"/>
              <a:t>Art</a:t>
            </a:r>
          </a:p>
          <a:p>
            <a:r>
              <a:rPr lang="en-US" dirty="0"/>
              <a:t>Smartwatch Apps</a:t>
            </a:r>
          </a:p>
          <a:p>
            <a:r>
              <a:rPr lang="en-US" dirty="0"/>
              <a:t>Mobile Apps</a:t>
            </a:r>
          </a:p>
          <a:p>
            <a:r>
              <a:rPr lang="en-US" dirty="0"/>
              <a:t>Flying </a:t>
            </a:r>
            <a:r>
              <a:rPr lang="en-US" dirty="0" smtClean="0"/>
              <a:t>Robots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VS Java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993925"/>
              </p:ext>
            </p:extLst>
          </p:nvPr>
        </p:nvGraphicFramePr>
        <p:xfrm>
          <a:off x="838200" y="1825624"/>
          <a:ext cx="10515600" cy="445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642848"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en-US" sz="2400" dirty="0"/>
                    </a:p>
                  </a:txBody>
                  <a:tcPr/>
                </a:tc>
              </a:tr>
              <a:tr h="2060636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Object-oriented. No distinction between types of objects. Inheritance is through the prototype mechanism, and properties and methods can be added to any object dynamically.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Class-based. Objects are divided into classes and instances with all inheritance through the class hierarchy. Classes and instances cannot have properties or methods added dynamically.</a:t>
                      </a:r>
                      <a:endParaRPr lang="en-US" sz="2400" dirty="0"/>
                    </a:p>
                  </a:txBody>
                  <a:tcPr/>
                </a:tc>
              </a:tr>
              <a:tr h="1109573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data types are not declared (dynamic typing, loosely typed).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data types must be declared (static typing, strongly typed).</a:t>
                      </a:r>
                      <a:endParaRPr lang="en-US" sz="2400" dirty="0"/>
                    </a:p>
                  </a:txBody>
                  <a:tcPr/>
                </a:tc>
              </a:tr>
              <a:tr h="642848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automatically write to hard disk.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automatically write to hard disk.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Careers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Front end web developer</a:t>
            </a:r>
          </a:p>
          <a:p>
            <a:r>
              <a:rPr lang="en-US" dirty="0" smtClean="0"/>
              <a:t>Web application developer</a:t>
            </a:r>
          </a:p>
          <a:p>
            <a:r>
              <a:rPr lang="en-US" dirty="0" smtClean="0"/>
              <a:t>Website administrator</a:t>
            </a:r>
          </a:p>
          <a:p>
            <a:r>
              <a:rPr lang="en-US" dirty="0" smtClean="0"/>
              <a:t>Full Stack Developer</a:t>
            </a:r>
          </a:p>
          <a:p>
            <a:r>
              <a:rPr lang="en-US" dirty="0" smtClean="0"/>
              <a:t>Quality Assurance Automation Specialist</a:t>
            </a:r>
          </a:p>
          <a:p>
            <a:r>
              <a:rPr lang="en-US" dirty="0" smtClean="0"/>
              <a:t>Web Marketing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0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329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JavaScript</vt:lpstr>
      <vt:lpstr>JavaScript</vt:lpstr>
      <vt:lpstr>Introduction to HTML, CSS &amp; JavaScript</vt:lpstr>
      <vt:lpstr>Pros and Cons</vt:lpstr>
      <vt:lpstr>History of JavaScript</vt:lpstr>
      <vt:lpstr>JavaScript Applications</vt:lpstr>
      <vt:lpstr>JavaScript VS Java</vt:lpstr>
      <vt:lpstr>Careers in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account</dc:creator>
  <cp:lastModifiedBy>Microsoft account</cp:lastModifiedBy>
  <cp:revision>107</cp:revision>
  <dcterms:created xsi:type="dcterms:W3CDTF">2022-05-03T12:42:01Z</dcterms:created>
  <dcterms:modified xsi:type="dcterms:W3CDTF">2022-05-16T02:25:43Z</dcterms:modified>
</cp:coreProperties>
</file>