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8" r:id="rId6"/>
    <p:sldId id="269" r:id="rId7"/>
    <p:sldId id="296" r:id="rId8"/>
    <p:sldId id="282" r:id="rId9"/>
    <p:sldId id="283" r:id="rId10"/>
    <p:sldId id="284" r:id="rId11"/>
    <p:sldId id="285" r:id="rId12"/>
    <p:sldId id="289" r:id="rId13"/>
    <p:sldId id="286" r:id="rId14"/>
    <p:sldId id="287" r:id="rId15"/>
    <p:sldId id="288" r:id="rId16"/>
    <p:sldId id="292" r:id="rId17"/>
    <p:sldId id="293" r:id="rId18"/>
    <p:sldId id="294" r:id="rId19"/>
    <p:sldId id="295" r:id="rId20"/>
    <p:sldId id="279" r:id="rId21"/>
    <p:sldId id="280" r:id="rId22"/>
    <p:sldId id="281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4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2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7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2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2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3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FCC5-5705-4632-AD00-F1A7A28C69F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JavaScript-2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Krishna </a:t>
            </a:r>
            <a:r>
              <a:rPr lang="en-US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9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2512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857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1014"/>
          <a:stretch/>
        </p:blipFill>
        <p:spPr>
          <a:xfrm>
            <a:off x="838200" y="1825625"/>
            <a:ext cx="8236351" cy="43649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341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Boolean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15320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623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Number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Number type can only represent numbers less than (253 - 1) and more than -(253 - 1).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4731"/>
            <a:ext cx="10515600" cy="17583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504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err="1" smtClean="0"/>
              <a:t>BigInt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Number</a:t>
            </a:r>
            <a:r>
              <a:rPr lang="en-US" dirty="0"/>
              <a:t> type can only represent numbers less than (253 - 1) and more than -(253 - 1). However, if you need to use a larger number than that, you can use the </a:t>
            </a:r>
            <a:r>
              <a:rPr lang="en-US" b="1" dirty="0" err="1"/>
              <a:t>BigInt</a:t>
            </a:r>
            <a:r>
              <a:rPr lang="en-US" dirty="0"/>
              <a:t> data type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 </a:t>
            </a:r>
            <a:r>
              <a:rPr lang="en-US" b="1" dirty="0" err="1"/>
              <a:t>BigInt</a:t>
            </a:r>
            <a:r>
              <a:rPr lang="en-US" dirty="0"/>
              <a:t> number is created by appending n to the end of an integer.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003"/>
          <a:stretch/>
        </p:blipFill>
        <p:spPr>
          <a:xfrm>
            <a:off x="857250" y="4101272"/>
            <a:ext cx="10496550" cy="2190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833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String must </a:t>
            </a:r>
            <a:r>
              <a:rPr lang="en-US" dirty="0"/>
              <a:t>be enclosed in single or double quotation marks.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72" y="2913646"/>
            <a:ext cx="10515600" cy="16248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408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 value having the data type Symbol can be referred to as a symbol value. Symbol is an immutable primitive value that is unique.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78488"/>
            <a:ext cx="10515601" cy="21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9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An object is a complex data type that allows us to store collections of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163"/>
          <a:stretch/>
        </p:blipFill>
        <p:spPr>
          <a:xfrm>
            <a:off x="838200" y="3079321"/>
            <a:ext cx="10515600" cy="26076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358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JavaScript is a dynamically typed (loosely typed) language. JavaScript automatically determines the variables' data </a:t>
            </a:r>
            <a:r>
              <a:rPr lang="en-US" dirty="0" smtClean="0"/>
              <a:t>type.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3604"/>
            <a:ext cx="10515600" cy="37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49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typeof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To find the type of a variable, you can use the </a:t>
            </a:r>
            <a:r>
              <a:rPr lang="en-US" b="1" dirty="0" err="1"/>
              <a:t>typeof</a:t>
            </a:r>
            <a:r>
              <a:rPr lang="en-US" dirty="0"/>
              <a:t> operator.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565"/>
          <a:stretch/>
        </p:blipFill>
        <p:spPr>
          <a:xfrm>
            <a:off x="934278" y="2693328"/>
            <a:ext cx="10419522" cy="17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6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Character Sets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Keywords Words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Identifiers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Data Types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Operators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BasicIO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0968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Operator </a:t>
            </a:r>
            <a:r>
              <a:rPr lang="en-US" dirty="0"/>
              <a:t>is a special symbol used to perform operations on operands (values and variables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Assignment </a:t>
            </a:r>
            <a:r>
              <a:rPr lang="en-US" dirty="0"/>
              <a:t>Operators</a:t>
            </a:r>
          </a:p>
          <a:p>
            <a:pPr>
              <a:lnSpc>
                <a:spcPct val="100000"/>
              </a:lnSpc>
            </a:pPr>
            <a:r>
              <a:rPr lang="en-US" dirty="0"/>
              <a:t>Arithmetic Operators</a:t>
            </a:r>
          </a:p>
          <a:p>
            <a:pPr>
              <a:lnSpc>
                <a:spcPct val="100000"/>
              </a:lnSpc>
            </a:pPr>
            <a:r>
              <a:rPr lang="en-US" dirty="0"/>
              <a:t>Comparison Operators</a:t>
            </a:r>
          </a:p>
          <a:p>
            <a:pPr>
              <a:lnSpc>
                <a:spcPct val="100000"/>
              </a:lnSpc>
            </a:pPr>
            <a:r>
              <a:rPr lang="en-US" dirty="0"/>
              <a:t>Logical Operators</a:t>
            </a:r>
          </a:p>
          <a:p>
            <a:pPr>
              <a:lnSpc>
                <a:spcPct val="100000"/>
              </a:lnSpc>
            </a:pPr>
            <a:r>
              <a:rPr lang="en-US" dirty="0"/>
              <a:t>Bitwise Operators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Operators</a:t>
            </a:r>
          </a:p>
          <a:p>
            <a:pPr>
              <a:lnSpc>
                <a:spcPct val="100000"/>
              </a:lnSpc>
            </a:pPr>
            <a:r>
              <a:rPr lang="en-US" dirty="0"/>
              <a:t>Other Operators</a:t>
            </a:r>
          </a:p>
        </p:txBody>
      </p:sp>
    </p:spTree>
    <p:extLst>
      <p:ext uri="{BB962C8B-B14F-4D97-AF65-F5344CB8AC3E}">
        <p14:creationId xmlns:p14="http://schemas.microsoft.com/office/powerpoint/2010/main" val="2085907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// - Single Line Comments</a:t>
            </a:r>
          </a:p>
          <a:p>
            <a:pPr>
              <a:lnSpc>
                <a:spcPct val="100000"/>
              </a:lnSpc>
            </a:pPr>
            <a:r>
              <a:rPr lang="en-US" dirty="0"/>
              <a:t>/* */ -Multi-line Comments</a:t>
            </a:r>
          </a:p>
        </p:txBody>
      </p:sp>
    </p:spTree>
    <p:extLst>
      <p:ext uri="{BB962C8B-B14F-4D97-AF65-F5344CB8AC3E}">
        <p14:creationId xmlns:p14="http://schemas.microsoft.com/office/powerpoint/2010/main" val="300523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b="1" dirty="0" err="1"/>
              <a:t>Implicit</a:t>
            </a:r>
            <a:r>
              <a:rPr lang="fr-FR" b="1" dirty="0"/>
              <a:t> Conversion </a:t>
            </a:r>
            <a:r>
              <a:rPr lang="fr-FR" dirty="0"/>
              <a:t>- 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/>
              <a:t>type conversion</a:t>
            </a:r>
          </a:p>
          <a:p>
            <a:pPr>
              <a:lnSpc>
                <a:spcPct val="100000"/>
              </a:lnSpc>
            </a:pPr>
            <a:r>
              <a:rPr lang="fr-FR" b="1" dirty="0"/>
              <a:t>Explicit Conversion </a:t>
            </a:r>
            <a:r>
              <a:rPr lang="fr-FR" dirty="0"/>
              <a:t>- </a:t>
            </a:r>
            <a:r>
              <a:rPr lang="fr-FR" dirty="0" err="1" smtClean="0"/>
              <a:t>Manual</a:t>
            </a:r>
            <a:r>
              <a:rPr lang="fr-FR" dirty="0" smtClean="0"/>
              <a:t> </a:t>
            </a:r>
            <a:r>
              <a:rPr lang="fr-FR" dirty="0"/>
              <a:t>type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36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8596"/>
          <a:stretch/>
        </p:blipFill>
        <p:spPr>
          <a:xfrm>
            <a:off x="838200" y="1825625"/>
            <a:ext cx="10451447" cy="40206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86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Character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A-Z, a-z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0-9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Symbols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311900"/>
            <a:ext cx="10515601" cy="539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613207"/>
            <a:ext cx="10515602" cy="25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8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Keywords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Keywords Words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Reserved Words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Objects, Properties, and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HTML Event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6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Identifiers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An identifier is a name </a:t>
            </a:r>
            <a:r>
              <a:rPr lang="en-US" dirty="0" smtClean="0"/>
              <a:t>of variables</a:t>
            </a:r>
            <a:r>
              <a:rPr lang="en-US" dirty="0"/>
              <a:t>, functions, class, etc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Rules </a:t>
            </a:r>
            <a:r>
              <a:rPr lang="en-US" b="1" dirty="0"/>
              <a:t>for writing </a:t>
            </a:r>
            <a:r>
              <a:rPr lang="en-US" b="1" dirty="0" smtClean="0"/>
              <a:t>identifiers: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Must </a:t>
            </a:r>
            <a:r>
              <a:rPr lang="en-US" dirty="0"/>
              <a:t>start with either a </a:t>
            </a:r>
            <a:r>
              <a:rPr lang="en-US" b="1" dirty="0"/>
              <a:t>letter</a:t>
            </a:r>
            <a:r>
              <a:rPr lang="en-US" dirty="0"/>
              <a:t>, an underscore </a:t>
            </a:r>
            <a:r>
              <a:rPr lang="en-US" b="1" dirty="0"/>
              <a:t>_</a:t>
            </a:r>
            <a:r>
              <a:rPr lang="en-US" dirty="0"/>
              <a:t>, or the dollar sign </a:t>
            </a:r>
            <a:r>
              <a:rPr lang="en-US" b="1" dirty="0" smtClean="0"/>
              <a:t>$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Case-sensitive</a:t>
            </a:r>
          </a:p>
          <a:p>
            <a:pPr>
              <a:lnSpc>
                <a:spcPct val="100000"/>
              </a:lnSpc>
            </a:pPr>
            <a:r>
              <a:rPr lang="en-US" dirty="0"/>
              <a:t>Keywords cannot be used as identifier </a:t>
            </a:r>
            <a:r>
              <a:rPr lang="en-US" dirty="0" smtClean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427761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Primitive Data Types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 smtClean="0"/>
              <a:t>undefined</a:t>
            </a:r>
            <a:r>
              <a:rPr lang="en-US" dirty="0"/>
              <a:t>	:	let </a:t>
            </a:r>
            <a:r>
              <a:rPr lang="en-US" dirty="0" err="1" smtClean="0"/>
              <a:t>fullName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null		:	let </a:t>
            </a:r>
            <a:r>
              <a:rPr lang="en-US" dirty="0" smtClean="0"/>
              <a:t>address=null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Boolean	:	true | false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Number</a:t>
            </a:r>
            <a:r>
              <a:rPr lang="en-US" dirty="0" smtClean="0"/>
              <a:t>	:	13 | 14.56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BigInt</a:t>
            </a:r>
            <a:r>
              <a:rPr lang="en-US" dirty="0" smtClean="0"/>
              <a:t>	:	123456789456</a:t>
            </a:r>
          </a:p>
          <a:p>
            <a:pPr>
              <a:lnSpc>
                <a:spcPct val="100000"/>
              </a:lnSpc>
            </a:pPr>
            <a:r>
              <a:rPr lang="en-US" dirty="0"/>
              <a:t>String	:	‘</a:t>
            </a:r>
            <a:r>
              <a:rPr lang="en-US" dirty="0" err="1"/>
              <a:t>broadway</a:t>
            </a:r>
            <a:r>
              <a:rPr lang="en-US" dirty="0"/>
              <a:t>’ | “</a:t>
            </a:r>
            <a:r>
              <a:rPr lang="en-US" dirty="0" err="1"/>
              <a:t>broadway</a:t>
            </a:r>
            <a:r>
              <a:rPr lang="en-US" dirty="0" smtClean="0"/>
              <a:t>” | `</a:t>
            </a:r>
            <a:r>
              <a:rPr lang="en-US" dirty="0" err="1" smtClean="0"/>
              <a:t>broadway</a:t>
            </a:r>
            <a:r>
              <a:rPr lang="en-US" dirty="0" smtClean="0"/>
              <a:t>`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Symbol</a:t>
            </a:r>
            <a:r>
              <a:rPr lang="en-US" dirty="0" smtClean="0"/>
              <a:t>	:	let </a:t>
            </a:r>
            <a:r>
              <a:rPr lang="en-US" dirty="0" err="1" smtClean="0"/>
              <a:t>smb</a:t>
            </a:r>
            <a:r>
              <a:rPr lang="en-US" dirty="0" smtClean="0"/>
              <a:t> = Symbol(‘Hello</a:t>
            </a:r>
            <a:r>
              <a:rPr lang="en-US" dirty="0" smtClean="0"/>
              <a:t>’)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75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Structural Data Types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 smtClean="0"/>
              <a:t>Object</a:t>
            </a:r>
            <a:r>
              <a:rPr lang="en-US" dirty="0" smtClean="0"/>
              <a:t>	:	let Student = { </a:t>
            </a:r>
            <a:r>
              <a:rPr lang="en-US" dirty="0" smtClean="0"/>
              <a:t>}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Date		:	let today = new Date(“May 7 2022”);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	:	let </a:t>
            </a:r>
            <a:r>
              <a:rPr lang="en-US" dirty="0" err="1" smtClean="0"/>
              <a:t>nums</a:t>
            </a:r>
            <a:r>
              <a:rPr lang="en-US" dirty="0"/>
              <a:t> </a:t>
            </a:r>
            <a:r>
              <a:rPr lang="en-US" dirty="0" smtClean="0"/>
              <a:t>= [3, 4, 2, 7, 5];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7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 </a:t>
            </a:r>
            <a:r>
              <a:rPr lang="en-US" dirty="0"/>
              <a:t>variable or an object has an undefined value when no value is assigned before using it. So you can say that undefined means lack of value or unknown value.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8872"/>
          <a:stretch/>
        </p:blipFill>
        <p:spPr>
          <a:xfrm>
            <a:off x="838199" y="3559888"/>
            <a:ext cx="10515601" cy="22710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09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We can assign </a:t>
            </a:r>
            <a:r>
              <a:rPr lang="en-US" b="1" dirty="0" smtClean="0"/>
              <a:t>null </a:t>
            </a:r>
            <a:r>
              <a:rPr lang="en-US" dirty="0"/>
              <a:t>to a variable to denote that currently that variable does not have any value but it will have later on. A null means absence of a value.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83768"/>
            <a:ext cx="10755159" cy="28281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473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392</Words>
  <Application>Microsoft Office PowerPoint</Application>
  <PresentationFormat>Widescreen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JavaScript-2</vt:lpstr>
      <vt:lpstr>JavaScript Core</vt:lpstr>
      <vt:lpstr>Character Sets</vt:lpstr>
      <vt:lpstr>Keywords Words</vt:lpstr>
      <vt:lpstr>Identifiers</vt:lpstr>
      <vt:lpstr>Data Types</vt:lpstr>
      <vt:lpstr>Data Types</vt:lpstr>
      <vt:lpstr>undefined</vt:lpstr>
      <vt:lpstr>null</vt:lpstr>
      <vt:lpstr>null</vt:lpstr>
      <vt:lpstr>null</vt:lpstr>
      <vt:lpstr>Boolean</vt:lpstr>
      <vt:lpstr>Number</vt:lpstr>
      <vt:lpstr>BigInt</vt:lpstr>
      <vt:lpstr>String</vt:lpstr>
      <vt:lpstr>Symbol</vt:lpstr>
      <vt:lpstr>Object</vt:lpstr>
      <vt:lpstr>Type</vt:lpstr>
      <vt:lpstr>typeof</vt:lpstr>
      <vt:lpstr>Operators</vt:lpstr>
      <vt:lpstr>Comments</vt:lpstr>
      <vt:lpstr>Type Conversion</vt:lpstr>
      <vt:lpstr>Basic 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Microsoft account</dc:creator>
  <cp:lastModifiedBy>Microsoft account</cp:lastModifiedBy>
  <cp:revision>99</cp:revision>
  <dcterms:created xsi:type="dcterms:W3CDTF">2022-05-03T12:42:01Z</dcterms:created>
  <dcterms:modified xsi:type="dcterms:W3CDTF">2022-05-07T04:13:53Z</dcterms:modified>
</cp:coreProperties>
</file>