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DAC2-D304-4A2B-90CA-BC433554E4E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9C69-C569-43B4-AC42-B4DCF888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JavaScript-5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9192"/>
          <a:stretch/>
        </p:blipFill>
        <p:spPr>
          <a:xfrm>
            <a:off x="838200" y="1825625"/>
            <a:ext cx="8591550" cy="1798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9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Properties-2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7107"/>
          <a:stretch/>
        </p:blipFill>
        <p:spPr>
          <a:xfrm>
            <a:off x="838200" y="1825625"/>
            <a:ext cx="8591550" cy="36722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74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Properties-3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24875" cy="3228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21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Properties-4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58225" cy="2457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78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Properties-5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250"/>
            <a:ext cx="10677525" cy="3619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72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Properties-6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82250" cy="3390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09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&amp;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1458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474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727096" cy="35138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726" b="3702"/>
          <a:stretch/>
        </p:blipFill>
        <p:spPr>
          <a:xfrm>
            <a:off x="5778982" y="4130644"/>
            <a:ext cx="5574818" cy="2687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541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Getters, Setters, &amp;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666" b="66330"/>
          <a:stretch/>
        </p:blipFill>
        <p:spPr>
          <a:xfrm>
            <a:off x="838200" y="1825625"/>
            <a:ext cx="5840896" cy="23090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815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Getters, Setters, &amp;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33525" r="-21087"/>
          <a:stretch/>
        </p:blipFill>
        <p:spPr>
          <a:xfrm>
            <a:off x="838200" y="1825625"/>
            <a:ext cx="10503716" cy="455888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401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Property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2"/>
            <a:r>
              <a:rPr lang="en-US" dirty="0" smtClean="0"/>
              <a:t>Property</a:t>
            </a:r>
          </a:p>
          <a:p>
            <a:pPr lvl="2"/>
            <a:r>
              <a:rPr lang="en-US" dirty="0" smtClean="0"/>
              <a:t>Constructor</a:t>
            </a:r>
          </a:p>
          <a:p>
            <a:pPr lvl="2"/>
            <a:r>
              <a:rPr lang="en-US" dirty="0" smtClean="0"/>
              <a:t>Setters/Getters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Getters, Setters, &amp;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10515599" cy="14210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6606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593" b="69130"/>
          <a:stretch/>
        </p:blipFill>
        <p:spPr>
          <a:xfrm>
            <a:off x="838200" y="1825625"/>
            <a:ext cx="10532165" cy="21170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15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0771" r="5593" b="196"/>
          <a:stretch/>
        </p:blipFill>
        <p:spPr>
          <a:xfrm>
            <a:off x="821635" y="1825625"/>
            <a:ext cx="10532165" cy="47342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654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649"/>
          <a:stretch/>
        </p:blipFill>
        <p:spPr>
          <a:xfrm>
            <a:off x="838201" y="1825625"/>
            <a:ext cx="10502348" cy="638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765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1530"/>
            <a:ext cx="10515600" cy="1325563"/>
          </a:xfrm>
        </p:spPr>
        <p:txBody>
          <a:bodyPr/>
          <a:lstStyle/>
          <a:p>
            <a:r>
              <a:rPr lang="en-US" b="1" dirty="0" smtClean="0"/>
              <a:t>Encapsulation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7" r="-1"/>
          <a:stretch/>
        </p:blipFill>
        <p:spPr>
          <a:xfrm>
            <a:off x="775252" y="1232452"/>
            <a:ext cx="10614989" cy="5612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6718"/>
          <a:stretch/>
        </p:blipFill>
        <p:spPr>
          <a:xfrm>
            <a:off x="6339092" y="3048207"/>
            <a:ext cx="5051149" cy="14573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1642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Object-oriented programming (</a:t>
            </a:r>
            <a:r>
              <a:rPr lang="en-US" b="1" dirty="0"/>
              <a:t>OOP</a:t>
            </a:r>
            <a:r>
              <a:rPr lang="en-US" dirty="0"/>
              <a:t>) is a programming paradigm fundamental to many programming languages, including Java and C</a:t>
            </a:r>
            <a:r>
              <a:rPr lang="en-US" dirty="0" smtClean="0"/>
              <a:t>++. Mainly contains the features of encapsulation, inheritance and polymorphism.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Create a new object in JavaScript by setting its properties inside curly braces. Object literals property values can be any data types, like function literals, arrays, strings, numbers, or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1655"/>
          <a:stretch/>
        </p:blipFill>
        <p:spPr>
          <a:xfrm>
            <a:off x="838200" y="3375825"/>
            <a:ext cx="3599944" cy="168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6208"/>
          <a:stretch/>
        </p:blipFill>
        <p:spPr>
          <a:xfrm>
            <a:off x="6598649" y="3850869"/>
            <a:ext cx="4755151" cy="2838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37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Object constructor is the same as a regular function. It will be called each time an object is created. We can use them with the new keyword. Object constructor is useful when we want to create </a:t>
            </a:r>
            <a:r>
              <a:rPr lang="en-US" b="1" dirty="0"/>
              <a:t>multiple</a:t>
            </a:r>
            <a:r>
              <a:rPr lang="en-US" dirty="0"/>
              <a:t> </a:t>
            </a:r>
            <a:r>
              <a:rPr lang="en-US" b="1" dirty="0"/>
              <a:t>objects</a:t>
            </a:r>
            <a:r>
              <a:rPr lang="en-US" dirty="0"/>
              <a:t> with the same properties and methods.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47678"/>
            <a:ext cx="10099903" cy="22290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34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804"/>
          <a:stretch/>
        </p:blipFill>
        <p:spPr>
          <a:xfrm>
            <a:off x="838200" y="1825625"/>
            <a:ext cx="8433122" cy="2320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917" y="4247906"/>
            <a:ext cx="8606722" cy="24943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9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Object.create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804"/>
          <a:stretch/>
        </p:blipFill>
        <p:spPr>
          <a:xfrm>
            <a:off x="838200" y="1825625"/>
            <a:ext cx="8433122" cy="2320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04" y="4525701"/>
            <a:ext cx="9770830" cy="22322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11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100" b="3735"/>
          <a:stretch/>
        </p:blipFill>
        <p:spPr>
          <a:xfrm>
            <a:off x="838200" y="1825625"/>
            <a:ext cx="11204433" cy="42670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44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289"/>
          <a:stretch/>
        </p:blipFill>
        <p:spPr>
          <a:xfrm>
            <a:off x="838199" y="1825625"/>
            <a:ext cx="10562907" cy="21699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9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173</Words>
  <Application>Microsoft Office PowerPoint</Application>
  <PresentationFormat>Widescreen</PresentationFormat>
  <Paragraphs>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JavaScript-5</vt:lpstr>
      <vt:lpstr>OOPs</vt:lpstr>
      <vt:lpstr>Introduction</vt:lpstr>
      <vt:lpstr>Object</vt:lpstr>
      <vt:lpstr>Object Constructor</vt:lpstr>
      <vt:lpstr>Object Constructor</vt:lpstr>
      <vt:lpstr>Object.create</vt:lpstr>
      <vt:lpstr>Methods</vt:lpstr>
      <vt:lpstr>Methods</vt:lpstr>
      <vt:lpstr>Properties</vt:lpstr>
      <vt:lpstr>Properties-2</vt:lpstr>
      <vt:lpstr>Properties-3</vt:lpstr>
      <vt:lpstr>Properties-4</vt:lpstr>
      <vt:lpstr>Properties-5</vt:lpstr>
      <vt:lpstr>Properties-6</vt:lpstr>
      <vt:lpstr>Class &amp; Object</vt:lpstr>
      <vt:lpstr>Constructor</vt:lpstr>
      <vt:lpstr>Getters, Setters, &amp; Methods</vt:lpstr>
      <vt:lpstr>Getters, Setters, &amp; Methods</vt:lpstr>
      <vt:lpstr>Getters, Setters, &amp; Methods</vt:lpstr>
      <vt:lpstr>Inheritance</vt:lpstr>
      <vt:lpstr>Inheritance</vt:lpstr>
      <vt:lpstr>Inheritance</vt:lpstr>
      <vt:lpstr>Encapsulation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JavaScript-5</dc:title>
  <dc:creator>Microsoft account</dc:creator>
  <cp:lastModifiedBy>Microsoft account</cp:lastModifiedBy>
  <cp:revision>89</cp:revision>
  <dcterms:created xsi:type="dcterms:W3CDTF">2022-05-07T04:23:08Z</dcterms:created>
  <dcterms:modified xsi:type="dcterms:W3CDTF">2022-05-24T05:20:38Z</dcterms:modified>
</cp:coreProperties>
</file>