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JavaScript-6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475"/>
          <a:stretch/>
        </p:blipFill>
        <p:spPr>
          <a:xfrm>
            <a:off x="838200" y="1825624"/>
            <a:ext cx="10494523" cy="33786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160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0872"/>
          <a:stretch/>
        </p:blipFill>
        <p:spPr>
          <a:xfrm>
            <a:off x="838199" y="1825625"/>
            <a:ext cx="9813587" cy="43669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819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error</a:t>
            </a:r>
          </a:p>
          <a:p>
            <a:r>
              <a:rPr lang="en-US" dirty="0" smtClean="0"/>
              <a:t>Types of error</a:t>
            </a:r>
          </a:p>
          <a:p>
            <a:r>
              <a:rPr lang="en-US" dirty="0" smtClean="0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JavaScript is a loosely-typed language. It does not give compile-time errors. So some times we will get a runtime error for accessing an undefined variable or calling undefined function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Type of errors</a:t>
            </a:r>
          </a:p>
          <a:p>
            <a:pPr lvl="1"/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Runtime errors</a:t>
            </a:r>
          </a:p>
          <a:p>
            <a:pPr lvl="1"/>
            <a:r>
              <a:rPr lang="en-US" dirty="0" smtClean="0"/>
              <a:t>Logical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most common type of errors are </a:t>
            </a:r>
            <a:r>
              <a:rPr lang="en-US" b="1" dirty="0" smtClean="0"/>
              <a:t>syntax errors</a:t>
            </a:r>
            <a:r>
              <a:rPr lang="en-US" dirty="0" smtClean="0"/>
              <a:t>, in which something incorrect in the syntax of the program body raises this error. </a:t>
            </a:r>
            <a:r>
              <a:rPr lang="en-US" b="1" dirty="0" smtClean="0"/>
              <a:t>Syntax errors</a:t>
            </a:r>
            <a:r>
              <a:rPr lang="en-US" dirty="0" smtClean="0"/>
              <a:t> are also known as parsing errors. In JavaScript, they occur at the interpretation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865"/>
          <a:stretch/>
        </p:blipFill>
        <p:spPr>
          <a:xfrm>
            <a:off x="951812" y="3781112"/>
            <a:ext cx="4546163" cy="8573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66" y="4983717"/>
            <a:ext cx="10248668" cy="8479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156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Runtime errors</a:t>
            </a:r>
            <a:r>
              <a:rPr lang="en-US" dirty="0" smtClean="0"/>
              <a:t> occur during the runtime of the program after it's interpreted by the compiler.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69" y="3077369"/>
            <a:ext cx="6078304" cy="13073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9" y="4519613"/>
            <a:ext cx="6031777" cy="8278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153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Logical errors are the most difficult to find as they are when the syntax is correct but the logic is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6321"/>
          <a:stretch/>
        </p:blipFill>
        <p:spPr>
          <a:xfrm>
            <a:off x="838201" y="3315493"/>
            <a:ext cx="7217780" cy="20898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301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provides error-handling mechanism to catch runtime errors using try-catch-finally block, similar to other languages like Java or C#.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2586"/>
            <a:ext cx="10515600" cy="36324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53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3031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29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33774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000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178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JavaScript-6</vt:lpstr>
      <vt:lpstr>Error Handling</vt:lpstr>
      <vt:lpstr>Introduction to error</vt:lpstr>
      <vt:lpstr>Syntax Errors</vt:lpstr>
      <vt:lpstr>Runtime errors</vt:lpstr>
      <vt:lpstr>Logical Errors</vt:lpstr>
      <vt:lpstr>Error Handling</vt:lpstr>
      <vt:lpstr>Error Handling</vt:lpstr>
      <vt:lpstr>Error Handling</vt:lpstr>
      <vt:lpstr>Error Handling</vt:lpstr>
      <vt:lpstr>Error Handling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JavaScript-5</dc:title>
  <dc:creator>Microsoft account</dc:creator>
  <cp:lastModifiedBy>Microsoft account</cp:lastModifiedBy>
  <cp:revision>25</cp:revision>
  <dcterms:created xsi:type="dcterms:W3CDTF">2022-05-07T04:23:08Z</dcterms:created>
  <dcterms:modified xsi:type="dcterms:W3CDTF">2022-05-24T05:22:48Z</dcterms:modified>
</cp:coreProperties>
</file>