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6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1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5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2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2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1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4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7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0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7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6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5DAC2-D304-4A2B-90CA-BC433554E4E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3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JavaScript</a:t>
            </a:r>
            <a:br>
              <a:rPr lang="en-US" b="1" dirty="0" smtClean="0"/>
            </a:br>
            <a:r>
              <a:rPr lang="en-US" b="1" dirty="0" smtClean="0"/>
              <a:t>JSON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Krishna </a:t>
            </a:r>
            <a:r>
              <a:rPr lang="en-US" dirty="0" err="1" smtClean="0"/>
              <a:t>Aryal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01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Traversing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7683"/>
          <a:stretch/>
        </p:blipFill>
        <p:spPr>
          <a:xfrm>
            <a:off x="838200" y="2781970"/>
            <a:ext cx="3683466" cy="26037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12" y="2781968"/>
            <a:ext cx="4934791" cy="13446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195" y="4626520"/>
            <a:ext cx="4967605" cy="10505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59141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Traversing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7683"/>
          <a:stretch/>
        </p:blipFill>
        <p:spPr>
          <a:xfrm>
            <a:off x="838200" y="2781970"/>
            <a:ext cx="3683466" cy="26037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097" y="2168387"/>
            <a:ext cx="4224703" cy="1181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" r="-1884"/>
          <a:stretch/>
        </p:blipFill>
        <p:spPr>
          <a:xfrm>
            <a:off x="7151773" y="3579025"/>
            <a:ext cx="4198713" cy="10526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0585" y="4869569"/>
            <a:ext cx="4194284" cy="13031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96222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Nested Object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7639878" cy="43527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55241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</a:t>
            </a:r>
            <a:r>
              <a:rPr lang="en-US" b="1" dirty="0" err="1" smtClean="0"/>
              <a:t>Destructuring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45198"/>
          <a:stretch/>
        </p:blipFill>
        <p:spPr>
          <a:xfrm>
            <a:off x="838200" y="1825624"/>
            <a:ext cx="4186806" cy="43527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463" y="2464221"/>
            <a:ext cx="6768350" cy="29466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79951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</a:t>
            </a:r>
            <a:r>
              <a:rPr lang="en-US" b="1" dirty="0" err="1" smtClean="0"/>
              <a:t>Destructuring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45198"/>
          <a:stretch/>
        </p:blipFill>
        <p:spPr>
          <a:xfrm>
            <a:off x="838200" y="1825624"/>
            <a:ext cx="4186806" cy="43527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931" y="2553168"/>
            <a:ext cx="5962869" cy="289625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66341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</a:t>
            </a:r>
            <a:r>
              <a:rPr lang="en-US" b="1" dirty="0" err="1" smtClean="0"/>
              <a:t>Destructuring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45198"/>
          <a:stretch/>
        </p:blipFill>
        <p:spPr>
          <a:xfrm>
            <a:off x="838200" y="1825624"/>
            <a:ext cx="4186806" cy="43527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266" y="2719037"/>
            <a:ext cx="5885533" cy="29369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2283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Cloning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3607"/>
            <a:ext cx="5029654" cy="25953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769" y="2786237"/>
            <a:ext cx="5008031" cy="22694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69329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Cloning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3607"/>
            <a:ext cx="5029654" cy="25953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570" y="2795661"/>
            <a:ext cx="4973230" cy="24112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6104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Cloning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3607"/>
            <a:ext cx="5029654" cy="25953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570" y="2795661"/>
            <a:ext cx="4973230" cy="24112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91987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Cloning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3763"/>
          <a:stretch/>
        </p:blipFill>
        <p:spPr>
          <a:xfrm>
            <a:off x="838200" y="2703607"/>
            <a:ext cx="3834468" cy="25953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078" y="3346256"/>
            <a:ext cx="6212722" cy="13100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3247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JSON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  <a:p>
            <a:r>
              <a:rPr lang="en-US" dirty="0" smtClean="0"/>
              <a:t>Create JSON</a:t>
            </a:r>
          </a:p>
          <a:p>
            <a:r>
              <a:rPr lang="en-US" dirty="0" smtClean="0"/>
              <a:t>Property</a:t>
            </a:r>
          </a:p>
          <a:p>
            <a:pPr lvl="1"/>
            <a:r>
              <a:rPr lang="en-US" dirty="0" smtClean="0"/>
              <a:t>Accessing</a:t>
            </a:r>
            <a:endParaRPr lang="en-US" dirty="0"/>
          </a:p>
          <a:p>
            <a:pPr lvl="1"/>
            <a:r>
              <a:rPr lang="en-US" dirty="0" smtClean="0"/>
              <a:t>Adding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Delete</a:t>
            </a:r>
          </a:p>
          <a:p>
            <a:r>
              <a:rPr lang="en-US" dirty="0" smtClean="0"/>
              <a:t>Delete property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2730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JSON Format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3763"/>
          <a:stretch/>
        </p:blipFill>
        <p:spPr>
          <a:xfrm>
            <a:off x="838200" y="2703607"/>
            <a:ext cx="3834468" cy="25953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579" y="2327421"/>
            <a:ext cx="6185221" cy="14334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579" y="3994580"/>
            <a:ext cx="6185221" cy="14387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9418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JavaScript Object Notation (</a:t>
            </a:r>
            <a:r>
              <a:rPr lang="en-US" b="1" dirty="0"/>
              <a:t>JSON</a:t>
            </a:r>
            <a:r>
              <a:rPr lang="en-US" dirty="0"/>
              <a:t>) is a standard text-based format for representing structured data based on JavaScript object syntax. It is commonly used for transmitting data in web applications (e.g., sending some data from the server to the </a:t>
            </a:r>
            <a:r>
              <a:rPr lang="en-US" dirty="0" smtClean="0"/>
              <a:t>client.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86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Creating an Object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662472" cy="30123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6376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Accessing property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8714119" cy="28128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0344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Adding property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00" y="1842249"/>
            <a:ext cx="8128061" cy="20647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390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Update property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8355676" cy="1990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35816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Delete property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8489"/>
          <a:stretch/>
        </p:blipFill>
        <p:spPr>
          <a:xfrm>
            <a:off x="838200" y="1825625"/>
            <a:ext cx="6177742" cy="19982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0116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method and this keyword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8431635" cy="408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0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97</Words>
  <Application>Microsoft Office PowerPoint</Application>
  <PresentationFormat>Widescreen</PresentationFormat>
  <Paragraphs>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JavaScript JSON</vt:lpstr>
      <vt:lpstr>JSON</vt:lpstr>
      <vt:lpstr>Introduction</vt:lpstr>
      <vt:lpstr>Creating an Object</vt:lpstr>
      <vt:lpstr>Accessing property</vt:lpstr>
      <vt:lpstr>Adding property</vt:lpstr>
      <vt:lpstr>Update property</vt:lpstr>
      <vt:lpstr>Delete property</vt:lpstr>
      <vt:lpstr>Object method and this keyword</vt:lpstr>
      <vt:lpstr>Traversing Object</vt:lpstr>
      <vt:lpstr>Traversing Object</vt:lpstr>
      <vt:lpstr>Nested Object</vt:lpstr>
      <vt:lpstr>Object Destructuring</vt:lpstr>
      <vt:lpstr>Object Destructuring</vt:lpstr>
      <vt:lpstr>Object Destructuring</vt:lpstr>
      <vt:lpstr>Object Cloning</vt:lpstr>
      <vt:lpstr>Object Cloning</vt:lpstr>
      <vt:lpstr>Object Cloning</vt:lpstr>
      <vt:lpstr>Object Cloning</vt:lpstr>
      <vt:lpstr>JSON Format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JavaScript-5</dc:title>
  <dc:creator>Microsoft account</dc:creator>
  <cp:lastModifiedBy>Microsoft account</cp:lastModifiedBy>
  <cp:revision>91</cp:revision>
  <dcterms:created xsi:type="dcterms:W3CDTF">2022-05-07T04:23:08Z</dcterms:created>
  <dcterms:modified xsi:type="dcterms:W3CDTF">2022-05-24T05:24:17Z</dcterms:modified>
</cp:coreProperties>
</file>