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DAC2-D304-4A2B-90CA-BC433554E4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JavaScript-9.1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method and this keyword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8431635" cy="40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Traversing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683"/>
          <a:stretch/>
        </p:blipFill>
        <p:spPr>
          <a:xfrm>
            <a:off x="838200" y="2781970"/>
            <a:ext cx="3683466" cy="2603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12" y="2781968"/>
            <a:ext cx="4934791" cy="1344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95" y="4626520"/>
            <a:ext cx="4967605" cy="10505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914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Traversing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683"/>
          <a:stretch/>
        </p:blipFill>
        <p:spPr>
          <a:xfrm>
            <a:off x="838200" y="2781970"/>
            <a:ext cx="3683466" cy="2603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97" y="2168387"/>
            <a:ext cx="4224703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" r="-1884"/>
          <a:stretch/>
        </p:blipFill>
        <p:spPr>
          <a:xfrm>
            <a:off x="7151773" y="3579025"/>
            <a:ext cx="4198713" cy="1052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585" y="4869569"/>
            <a:ext cx="4194284" cy="1303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622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639878" cy="43527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524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Destructuring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198"/>
          <a:stretch/>
        </p:blipFill>
        <p:spPr>
          <a:xfrm>
            <a:off x="838200" y="1825624"/>
            <a:ext cx="4186806" cy="4352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63" y="2464221"/>
            <a:ext cx="6768350" cy="29466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995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Destructuring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198"/>
          <a:stretch/>
        </p:blipFill>
        <p:spPr>
          <a:xfrm>
            <a:off x="838200" y="1825624"/>
            <a:ext cx="4186806" cy="4352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31" y="2553168"/>
            <a:ext cx="5962869" cy="28962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634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Destructuring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198"/>
          <a:stretch/>
        </p:blipFill>
        <p:spPr>
          <a:xfrm>
            <a:off x="838200" y="1825624"/>
            <a:ext cx="4186806" cy="4352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66" y="2719037"/>
            <a:ext cx="5885533" cy="29369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28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607"/>
            <a:ext cx="5029654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69" y="2786237"/>
            <a:ext cx="5008031" cy="22694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932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607"/>
            <a:ext cx="5029654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70" y="2795661"/>
            <a:ext cx="4973230" cy="2411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10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607"/>
            <a:ext cx="5029654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70" y="2795661"/>
            <a:ext cx="4973230" cy="2411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198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Build-in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Array </a:t>
            </a:r>
            <a:r>
              <a:rPr lang="en-US" dirty="0" smtClean="0"/>
              <a:t>Object</a:t>
            </a:r>
          </a:p>
          <a:p>
            <a:r>
              <a:rPr lang="en-US" dirty="0"/>
              <a:t>Boolean </a:t>
            </a:r>
            <a:r>
              <a:rPr lang="en-US" dirty="0" smtClean="0"/>
              <a:t>Object</a:t>
            </a:r>
          </a:p>
          <a:p>
            <a:r>
              <a:rPr lang="en-US" dirty="0"/>
              <a:t>Date </a:t>
            </a:r>
            <a:r>
              <a:rPr lang="en-US" dirty="0" smtClean="0"/>
              <a:t>Object</a:t>
            </a:r>
          </a:p>
          <a:p>
            <a:r>
              <a:rPr lang="en-US" dirty="0"/>
              <a:t>Math </a:t>
            </a:r>
            <a:r>
              <a:rPr lang="en-US" dirty="0" smtClean="0"/>
              <a:t>Object</a:t>
            </a:r>
          </a:p>
          <a:p>
            <a:r>
              <a:rPr lang="en-US" dirty="0"/>
              <a:t>Number </a:t>
            </a:r>
            <a:r>
              <a:rPr lang="en-US" dirty="0" smtClean="0"/>
              <a:t>Object</a:t>
            </a:r>
          </a:p>
          <a:p>
            <a:r>
              <a:rPr lang="en-US" dirty="0"/>
              <a:t>String </a:t>
            </a:r>
            <a:r>
              <a:rPr lang="en-US" dirty="0" smtClean="0"/>
              <a:t>Object</a:t>
            </a:r>
          </a:p>
          <a:p>
            <a:r>
              <a:rPr lang="en-US" dirty="0" err="1" smtClean="0"/>
              <a:t>RegExp</a:t>
            </a:r>
            <a:r>
              <a:rPr lang="en-US" dirty="0" smtClean="0"/>
              <a:t>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3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763"/>
          <a:stretch/>
        </p:blipFill>
        <p:spPr>
          <a:xfrm>
            <a:off x="838200" y="2703607"/>
            <a:ext cx="3834468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78" y="3346256"/>
            <a:ext cx="6212722" cy="1310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247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763"/>
          <a:stretch/>
        </p:blipFill>
        <p:spPr>
          <a:xfrm>
            <a:off x="838200" y="2703607"/>
            <a:ext cx="3834468" cy="259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79" y="2327421"/>
            <a:ext cx="6185221" cy="14334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79" y="3994580"/>
            <a:ext cx="6185221" cy="1438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41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JavaScript has several built-in or core language objects. These built-in objects are available regardless of window content and operate independently of whatever page your browser has loaded.</a:t>
            </a:r>
          </a:p>
        </p:txBody>
      </p:sp>
      <p:pic>
        <p:nvPicPr>
          <p:cNvPr id="1026" name="Picture 2" descr="Explain built-in objects of JavaScrip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39" y="4313585"/>
            <a:ext cx="7321811" cy="22633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6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Array </a:t>
            </a:r>
            <a:r>
              <a:rPr lang="en-US" dirty="0" smtClean="0"/>
              <a:t>object enables us to store a </a:t>
            </a:r>
            <a:r>
              <a:rPr lang="en-US" dirty="0"/>
              <a:t>collection of multiple items under a single variable </a:t>
            </a:r>
            <a:r>
              <a:rPr lang="en-US" dirty="0" smtClean="0"/>
              <a:t>name with different indexes.</a:t>
            </a:r>
          </a:p>
          <a:p>
            <a:pPr marL="457200" indent="-457200">
              <a:lnSpc>
                <a:spcPct val="100000"/>
              </a:lnSpc>
            </a:pPr>
            <a:endParaRPr lang="en-US" dirty="0" smtClean="0"/>
          </a:p>
          <a:p>
            <a:pPr marL="457200" indent="-457200"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/>
              <a:t>arrays are resizable and can contain a mix of different data types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 smtClean="0"/>
              <a:t>Array </a:t>
            </a:r>
            <a:r>
              <a:rPr lang="en-US" dirty="0"/>
              <a:t>elements cannot be accessed using strings as indexes, but must be accessed using integers as indexes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JavaScript arrays are </a:t>
            </a:r>
            <a:r>
              <a:rPr lang="en-US" dirty="0" smtClean="0"/>
              <a:t>zero-indexed</a:t>
            </a:r>
          </a:p>
        </p:txBody>
      </p:sp>
    </p:spTree>
    <p:extLst>
      <p:ext uri="{BB962C8B-B14F-4D97-AF65-F5344CB8AC3E}">
        <p14:creationId xmlns:p14="http://schemas.microsoft.com/office/powerpoint/2010/main" val="156376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Constructor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/>
              <a:t>Array()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/>
              <a:t>Creates a new Array </a:t>
            </a:r>
            <a:r>
              <a:rPr lang="en-US"/>
              <a:t>object</a:t>
            </a:r>
            <a:r>
              <a:rPr lang="en-US" smtClean="0"/>
              <a:t>.</a:t>
            </a:r>
          </a:p>
          <a:p>
            <a:pPr marL="914400" lvl="1" indent="-457200">
              <a:lnSpc>
                <a:spcPct val="100000"/>
              </a:lnSpc>
            </a:pPr>
            <a:endParaRPr lang="en-US" smtClean="0"/>
          </a:p>
          <a:p>
            <a:pPr marL="914400" lvl="1" indent="-457200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95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714119" cy="28128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344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00" y="1842249"/>
            <a:ext cx="8128061" cy="2064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90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355676" cy="1990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581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8489"/>
          <a:stretch/>
        </p:blipFill>
        <p:spPr>
          <a:xfrm>
            <a:off x="838200" y="1825625"/>
            <a:ext cx="6177742" cy="1998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116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156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JavaScript-9.1</vt:lpstr>
      <vt:lpstr>Build-in Objects</vt:lpstr>
      <vt:lpstr>Introduction</vt:lpstr>
      <vt:lpstr>Array Object</vt:lpstr>
      <vt:lpstr>Array Object</vt:lpstr>
      <vt:lpstr>Accessing property</vt:lpstr>
      <vt:lpstr>Adding property</vt:lpstr>
      <vt:lpstr>Update property</vt:lpstr>
      <vt:lpstr>Delete property</vt:lpstr>
      <vt:lpstr>Object method and this keyword</vt:lpstr>
      <vt:lpstr>Traversing Object</vt:lpstr>
      <vt:lpstr>Traversing Object</vt:lpstr>
      <vt:lpstr>Nested Object</vt:lpstr>
      <vt:lpstr>Object Destructuring</vt:lpstr>
      <vt:lpstr>Object Destructuring</vt:lpstr>
      <vt:lpstr>Object Destructuring</vt:lpstr>
      <vt:lpstr>Object Cloning</vt:lpstr>
      <vt:lpstr>Object Cloning</vt:lpstr>
      <vt:lpstr>Object Cloning</vt:lpstr>
      <vt:lpstr>Object Cloning</vt:lpstr>
      <vt:lpstr>JSON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JavaScript-5</dc:title>
  <dc:creator>Microsoft account</dc:creator>
  <cp:lastModifiedBy>Microsoft account</cp:lastModifiedBy>
  <cp:revision>113</cp:revision>
  <dcterms:created xsi:type="dcterms:W3CDTF">2022-05-07T04:23:08Z</dcterms:created>
  <dcterms:modified xsi:type="dcterms:W3CDTF">2022-05-20T04:47:56Z</dcterms:modified>
</cp:coreProperties>
</file>