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719" r:id="rId5"/>
    <p:sldId id="1725" r:id="rId6"/>
    <p:sldId id="1726" r:id="rId7"/>
    <p:sldId id="1727" r:id="rId8"/>
    <p:sldId id="1728" r:id="rId9"/>
    <p:sldId id="1532"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30E5D1"/>
    <a:srgbClr val="00E7CF"/>
    <a:srgbClr val="FFFFFF"/>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9" autoAdjust="0"/>
    <p:restoredTop sz="94608" autoAdjust="0"/>
  </p:normalViewPr>
  <p:slideViewPr>
    <p:cSldViewPr snapToGrid="0">
      <p:cViewPr varScale="1">
        <p:scale>
          <a:sx n="97" d="100"/>
          <a:sy n="97" d="100"/>
        </p:scale>
        <p:origin x="3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Jennings" userId="8ab53ffb-fb1d-4e91-bd8d-4a8442a41acf" providerId="ADAL" clId="{CD75A963-855E-4056-AF5B-80ACA445CAC1}"/>
    <pc:docChg chg="custSel delSld modSld">
      <pc:chgData name="Anna Jennings" userId="8ab53ffb-fb1d-4e91-bd8d-4a8442a41acf" providerId="ADAL" clId="{CD75A963-855E-4056-AF5B-80ACA445CAC1}" dt="2021-08-12T17:56:54.693" v="599" actId="47"/>
      <pc:docMkLst>
        <pc:docMk/>
      </pc:docMkLst>
      <pc:sldChg chg="delSp modSp mod">
        <pc:chgData name="Anna Jennings" userId="8ab53ffb-fb1d-4e91-bd8d-4a8442a41acf" providerId="ADAL" clId="{CD75A963-855E-4056-AF5B-80ACA445CAC1}" dt="2021-08-12T17:54:06.473" v="8" actId="478"/>
        <pc:sldMkLst>
          <pc:docMk/>
          <pc:sldMk cId="3111323014" sldId="1725"/>
        </pc:sldMkLst>
        <pc:spChg chg="mod">
          <ac:chgData name="Anna Jennings" userId="8ab53ffb-fb1d-4e91-bd8d-4a8442a41acf" providerId="ADAL" clId="{CD75A963-855E-4056-AF5B-80ACA445CAC1}" dt="2021-08-12T17:51:55.089" v="4" actId="20577"/>
          <ac:spMkLst>
            <pc:docMk/>
            <pc:sldMk cId="3111323014" sldId="1725"/>
            <ac:spMk id="4" creationId="{9BD3A740-6C63-4C3B-A5E8-9370F327D910}"/>
          </ac:spMkLst>
        </pc:spChg>
        <pc:spChg chg="del">
          <ac:chgData name="Anna Jennings" userId="8ab53ffb-fb1d-4e91-bd8d-4a8442a41acf" providerId="ADAL" clId="{CD75A963-855E-4056-AF5B-80ACA445CAC1}" dt="2021-08-12T17:54:05.291" v="7" actId="478"/>
          <ac:spMkLst>
            <pc:docMk/>
            <pc:sldMk cId="3111323014" sldId="1725"/>
            <ac:spMk id="85" creationId="{276A83EC-7308-4331-94EB-FD45CE46D381}"/>
          </ac:spMkLst>
        </pc:spChg>
        <pc:spChg chg="del">
          <ac:chgData name="Anna Jennings" userId="8ab53ffb-fb1d-4e91-bd8d-4a8442a41acf" providerId="ADAL" clId="{CD75A963-855E-4056-AF5B-80ACA445CAC1}" dt="2021-08-12T17:54:03.381" v="5" actId="478"/>
          <ac:spMkLst>
            <pc:docMk/>
            <pc:sldMk cId="3111323014" sldId="1725"/>
            <ac:spMk id="98" creationId="{03118A43-CA18-4FEA-BE37-52F2F7A892DA}"/>
          </ac:spMkLst>
        </pc:spChg>
        <pc:cxnChg chg="del">
          <ac:chgData name="Anna Jennings" userId="8ab53ffb-fb1d-4e91-bd8d-4a8442a41acf" providerId="ADAL" clId="{CD75A963-855E-4056-AF5B-80ACA445CAC1}" dt="2021-08-12T17:54:06.473" v="8" actId="478"/>
          <ac:cxnSpMkLst>
            <pc:docMk/>
            <pc:sldMk cId="3111323014" sldId="1725"/>
            <ac:cxnSpMk id="70" creationId="{90A1ECB5-9AF4-43D4-BD47-1C864B54B37D}"/>
          </ac:cxnSpMkLst>
        </pc:cxnChg>
        <pc:cxnChg chg="del">
          <ac:chgData name="Anna Jennings" userId="8ab53ffb-fb1d-4e91-bd8d-4a8442a41acf" providerId="ADAL" clId="{CD75A963-855E-4056-AF5B-80ACA445CAC1}" dt="2021-08-12T17:54:04.163" v="6" actId="478"/>
          <ac:cxnSpMkLst>
            <pc:docMk/>
            <pc:sldMk cId="3111323014" sldId="1725"/>
            <ac:cxnSpMk id="92" creationId="{415C496A-FEA4-4879-B1FC-BAD15B448A85}"/>
          </ac:cxnSpMkLst>
        </pc:cxnChg>
      </pc:sldChg>
      <pc:sldChg chg="modSp mod">
        <pc:chgData name="Anna Jennings" userId="8ab53ffb-fb1d-4e91-bd8d-4a8442a41acf" providerId="ADAL" clId="{CD75A963-855E-4056-AF5B-80ACA445CAC1}" dt="2021-08-12T17:55:20.253" v="313" actId="20577"/>
        <pc:sldMkLst>
          <pc:docMk/>
          <pc:sldMk cId="1491921647" sldId="1726"/>
        </pc:sldMkLst>
        <pc:spChg chg="mod">
          <ac:chgData name="Anna Jennings" userId="8ab53ffb-fb1d-4e91-bd8d-4a8442a41acf" providerId="ADAL" clId="{CD75A963-855E-4056-AF5B-80ACA445CAC1}" dt="2021-08-12T17:54:18.080" v="60" actId="20577"/>
          <ac:spMkLst>
            <pc:docMk/>
            <pc:sldMk cId="1491921647" sldId="1726"/>
            <ac:spMk id="4" creationId="{65595253-29EF-4E25-A3B3-443BA4B65787}"/>
          </ac:spMkLst>
        </pc:spChg>
        <pc:spChg chg="mod">
          <ac:chgData name="Anna Jennings" userId="8ab53ffb-fb1d-4e91-bd8d-4a8442a41acf" providerId="ADAL" clId="{CD75A963-855E-4056-AF5B-80ACA445CAC1}" dt="2021-08-12T17:54:59.242" v="203" actId="20577"/>
          <ac:spMkLst>
            <pc:docMk/>
            <pc:sldMk cId="1491921647" sldId="1726"/>
            <ac:spMk id="5" creationId="{F7CDD4B8-F97B-484E-9413-91D8D4D69866}"/>
          </ac:spMkLst>
        </pc:spChg>
        <pc:spChg chg="mod">
          <ac:chgData name="Anna Jennings" userId="8ab53ffb-fb1d-4e91-bd8d-4a8442a41acf" providerId="ADAL" clId="{CD75A963-855E-4056-AF5B-80ACA445CAC1}" dt="2021-08-12T17:54:28.153" v="96" actId="20577"/>
          <ac:spMkLst>
            <pc:docMk/>
            <pc:sldMk cId="1491921647" sldId="1726"/>
            <ac:spMk id="42" creationId="{8075F474-6CE6-4019-AFB7-CC679CFE8B5C}"/>
          </ac:spMkLst>
        </pc:spChg>
        <pc:spChg chg="mod">
          <ac:chgData name="Anna Jennings" userId="8ab53ffb-fb1d-4e91-bd8d-4a8442a41acf" providerId="ADAL" clId="{CD75A963-855E-4056-AF5B-80ACA445CAC1}" dt="2021-08-12T17:54:37.337" v="140" actId="20577"/>
          <ac:spMkLst>
            <pc:docMk/>
            <pc:sldMk cId="1491921647" sldId="1726"/>
            <ac:spMk id="75" creationId="{30213FAE-A1C1-4855-8137-EDFEF39CEDC7}"/>
          </ac:spMkLst>
        </pc:spChg>
        <pc:spChg chg="mod">
          <ac:chgData name="Anna Jennings" userId="8ab53ffb-fb1d-4e91-bd8d-4a8442a41acf" providerId="ADAL" clId="{CD75A963-855E-4056-AF5B-80ACA445CAC1}" dt="2021-08-12T17:55:10.234" v="269" actId="20577"/>
          <ac:spMkLst>
            <pc:docMk/>
            <pc:sldMk cId="1491921647" sldId="1726"/>
            <ac:spMk id="150" creationId="{080D980E-58B1-41F4-B8D7-D175058B3746}"/>
          </ac:spMkLst>
        </pc:spChg>
        <pc:spChg chg="mod">
          <ac:chgData name="Anna Jennings" userId="8ab53ffb-fb1d-4e91-bd8d-4a8442a41acf" providerId="ADAL" clId="{CD75A963-855E-4056-AF5B-80ACA445CAC1}" dt="2021-08-12T17:55:20.253" v="313" actId="20577"/>
          <ac:spMkLst>
            <pc:docMk/>
            <pc:sldMk cId="1491921647" sldId="1726"/>
            <ac:spMk id="167" creationId="{5BB93E05-BBE8-44D8-8DBF-B04382D39EB6}"/>
          </ac:spMkLst>
        </pc:spChg>
      </pc:sldChg>
      <pc:sldChg chg="modSp mod">
        <pc:chgData name="Anna Jennings" userId="8ab53ffb-fb1d-4e91-bd8d-4a8442a41acf" providerId="ADAL" clId="{CD75A963-855E-4056-AF5B-80ACA445CAC1}" dt="2021-08-12T17:56:26.876" v="533" actId="20577"/>
        <pc:sldMkLst>
          <pc:docMk/>
          <pc:sldMk cId="1487287158" sldId="1727"/>
        </pc:sldMkLst>
        <pc:spChg chg="mod">
          <ac:chgData name="Anna Jennings" userId="8ab53ffb-fb1d-4e91-bd8d-4a8442a41acf" providerId="ADAL" clId="{CD75A963-855E-4056-AF5B-80ACA445CAC1}" dt="2021-08-12T17:55:31.141" v="349" actId="20577"/>
          <ac:spMkLst>
            <pc:docMk/>
            <pc:sldMk cId="1487287158" sldId="1727"/>
            <ac:spMk id="26" creationId="{19F904FF-B999-462F-9064-821A69080C82}"/>
          </ac:spMkLst>
        </pc:spChg>
        <pc:spChg chg="mod">
          <ac:chgData name="Anna Jennings" userId="8ab53ffb-fb1d-4e91-bd8d-4a8442a41acf" providerId="ADAL" clId="{CD75A963-855E-4056-AF5B-80ACA445CAC1}" dt="2021-08-12T17:55:51.663" v="404" actId="20577"/>
          <ac:spMkLst>
            <pc:docMk/>
            <pc:sldMk cId="1487287158" sldId="1727"/>
            <ac:spMk id="42" creationId="{3953394A-F833-4689-95DE-6F9D92C69B69}"/>
          </ac:spMkLst>
        </pc:spChg>
        <pc:spChg chg="mod">
          <ac:chgData name="Anna Jennings" userId="8ab53ffb-fb1d-4e91-bd8d-4a8442a41acf" providerId="ADAL" clId="{CD75A963-855E-4056-AF5B-80ACA445CAC1}" dt="2021-08-12T17:56:01.763" v="442" actId="20577"/>
          <ac:spMkLst>
            <pc:docMk/>
            <pc:sldMk cId="1487287158" sldId="1727"/>
            <ac:spMk id="71" creationId="{2AC01E80-47E5-4D1C-B87E-743F13791155}"/>
          </ac:spMkLst>
        </pc:spChg>
        <pc:spChg chg="mod">
          <ac:chgData name="Anna Jennings" userId="8ab53ffb-fb1d-4e91-bd8d-4a8442a41acf" providerId="ADAL" clId="{CD75A963-855E-4056-AF5B-80ACA445CAC1}" dt="2021-08-12T17:56:09.971" v="473" actId="20577"/>
          <ac:spMkLst>
            <pc:docMk/>
            <pc:sldMk cId="1487287158" sldId="1727"/>
            <ac:spMk id="141" creationId="{7342DCD4-5C28-40D9-B4A9-981E455C3890}"/>
          </ac:spMkLst>
        </pc:spChg>
        <pc:spChg chg="mod">
          <ac:chgData name="Anna Jennings" userId="8ab53ffb-fb1d-4e91-bd8d-4a8442a41acf" providerId="ADAL" clId="{CD75A963-855E-4056-AF5B-80ACA445CAC1}" dt="2021-08-12T17:56:20.220" v="507" actId="20577"/>
          <ac:spMkLst>
            <pc:docMk/>
            <pc:sldMk cId="1487287158" sldId="1727"/>
            <ac:spMk id="157" creationId="{489187A1-FE28-4DD4-8776-8115D5F844A1}"/>
          </ac:spMkLst>
        </pc:spChg>
        <pc:spChg chg="mod">
          <ac:chgData name="Anna Jennings" userId="8ab53ffb-fb1d-4e91-bd8d-4a8442a41acf" providerId="ADAL" clId="{CD75A963-855E-4056-AF5B-80ACA445CAC1}" dt="2021-08-12T17:56:26.876" v="533" actId="20577"/>
          <ac:spMkLst>
            <pc:docMk/>
            <pc:sldMk cId="1487287158" sldId="1727"/>
            <ac:spMk id="166" creationId="{A67171AF-E019-4479-B8D2-7C2C8EBE78F2}"/>
          </ac:spMkLst>
        </pc:spChg>
      </pc:sldChg>
      <pc:sldChg chg="delSp modSp mod">
        <pc:chgData name="Anna Jennings" userId="8ab53ffb-fb1d-4e91-bd8d-4a8442a41acf" providerId="ADAL" clId="{CD75A963-855E-4056-AF5B-80ACA445CAC1}" dt="2021-08-12T17:56:49.163" v="598" actId="478"/>
        <pc:sldMkLst>
          <pc:docMk/>
          <pc:sldMk cId="2791737250" sldId="1728"/>
        </pc:sldMkLst>
        <pc:spChg chg="mod">
          <ac:chgData name="Anna Jennings" userId="8ab53ffb-fb1d-4e91-bd8d-4a8442a41acf" providerId="ADAL" clId="{CD75A963-855E-4056-AF5B-80ACA445CAC1}" dt="2021-08-12T17:56:35.533" v="570" actId="20577"/>
          <ac:spMkLst>
            <pc:docMk/>
            <pc:sldMk cId="2791737250" sldId="1728"/>
            <ac:spMk id="24" creationId="{38792075-E80D-4BC8-B1A9-8C4D23AD2E56}"/>
          </ac:spMkLst>
        </pc:spChg>
        <pc:spChg chg="mod">
          <ac:chgData name="Anna Jennings" userId="8ab53ffb-fb1d-4e91-bd8d-4a8442a41acf" providerId="ADAL" clId="{CD75A963-855E-4056-AF5B-80ACA445CAC1}" dt="2021-08-12T17:56:43.232" v="594" actId="20577"/>
          <ac:spMkLst>
            <pc:docMk/>
            <pc:sldMk cId="2791737250" sldId="1728"/>
            <ac:spMk id="47" creationId="{3A8C3FA8-9E0F-4AEF-9793-0ECA937FC827}"/>
          </ac:spMkLst>
        </pc:spChg>
        <pc:spChg chg="del">
          <ac:chgData name="Anna Jennings" userId="8ab53ffb-fb1d-4e91-bd8d-4a8442a41acf" providerId="ADAL" clId="{CD75A963-855E-4056-AF5B-80ACA445CAC1}" dt="2021-08-12T17:56:46.968" v="596" actId="478"/>
          <ac:spMkLst>
            <pc:docMk/>
            <pc:sldMk cId="2791737250" sldId="1728"/>
            <ac:spMk id="80" creationId="{4B1EEDFF-9EF2-44CC-9843-A5BB46A275D1}"/>
          </ac:spMkLst>
        </pc:spChg>
        <pc:spChg chg="del">
          <ac:chgData name="Anna Jennings" userId="8ab53ffb-fb1d-4e91-bd8d-4a8442a41acf" providerId="ADAL" clId="{CD75A963-855E-4056-AF5B-80ACA445CAC1}" dt="2021-08-12T17:56:49.163" v="598" actId="478"/>
          <ac:spMkLst>
            <pc:docMk/>
            <pc:sldMk cId="2791737250" sldId="1728"/>
            <ac:spMk id="109" creationId="{E8D7DC3D-6971-4F07-9815-1227620E6F88}"/>
          </ac:spMkLst>
        </pc:spChg>
        <pc:cxnChg chg="del">
          <ac:chgData name="Anna Jennings" userId="8ab53ffb-fb1d-4e91-bd8d-4a8442a41acf" providerId="ADAL" clId="{CD75A963-855E-4056-AF5B-80ACA445CAC1}" dt="2021-08-12T17:56:45.724" v="595" actId="478"/>
          <ac:cxnSpMkLst>
            <pc:docMk/>
            <pc:sldMk cId="2791737250" sldId="1728"/>
            <ac:cxnSpMk id="64" creationId="{F1AA0F6F-F28D-41D0-96C3-E2FE342B8554}"/>
          </ac:cxnSpMkLst>
        </pc:cxnChg>
        <pc:cxnChg chg="del">
          <ac:chgData name="Anna Jennings" userId="8ab53ffb-fb1d-4e91-bd8d-4a8442a41acf" providerId="ADAL" clId="{CD75A963-855E-4056-AF5B-80ACA445CAC1}" dt="2021-08-12T17:56:47.764" v="597" actId="478"/>
          <ac:cxnSpMkLst>
            <pc:docMk/>
            <pc:sldMk cId="2791737250" sldId="1728"/>
            <ac:cxnSpMk id="95" creationId="{E99B7ACE-9A48-414A-ADED-9144EB4B9DB0}"/>
          </ac:cxnSpMkLst>
        </pc:cxnChg>
      </pc:sldChg>
      <pc:sldChg chg="del">
        <pc:chgData name="Anna Jennings" userId="8ab53ffb-fb1d-4e91-bd8d-4a8442a41acf" providerId="ADAL" clId="{CD75A963-855E-4056-AF5B-80ACA445CAC1}" dt="2021-08-12T17:56:54.693" v="599" actId="47"/>
        <pc:sldMkLst>
          <pc:docMk/>
          <pc:sldMk cId="2015373889" sldId="17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8/12/2021 10:50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8/12/2021 10:50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8/12/2021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8/12/2021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10:50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63518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10:50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31989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10:50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2057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8/12/2021 10:50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548652"/>
            <a:ext cx="4167887" cy="984885"/>
          </a:xfrm>
        </p:spPr>
        <p:txBody>
          <a:bodyPr anchor="b" anchorCtr="0">
            <a:spAutoFit/>
          </a:bodyPr>
          <a:lstStyle>
            <a:lvl1pPr>
              <a:defRPr sz="3200">
                <a:solidFill>
                  <a:schemeClr val="tx1"/>
                </a:solidFill>
              </a:defRPr>
            </a:lvl1pPr>
          </a:lstStyle>
          <a:p>
            <a:r>
              <a:rPr lang="en-US"/>
              <a:t>Event name or presentation title </a:t>
            </a:r>
          </a:p>
        </p:txBody>
      </p:sp>
      <p:pic>
        <p:nvPicPr>
          <p:cNvPr id="3" name="Picture 2" descr="Dynamics 365 Logo">
            <a:extLst>
              <a:ext uri="{FF2B5EF4-FFF2-40B4-BE49-F238E27FC236}">
                <a16:creationId xmlns:a16="http://schemas.microsoft.com/office/drawing/2014/main" id="{DD40A3CA-2030-4944-BCB9-5770D1FD5556}"/>
              </a:ext>
            </a:extLst>
          </p:cNvPr>
          <p:cNvPicPr>
            <a:picLocks noChangeAspect="1"/>
          </p:cNvPicPr>
          <p:nvPr userDrawn="1"/>
        </p:nvPicPr>
        <p:blipFill>
          <a:blip r:embed="rId3"/>
          <a:stretch>
            <a:fillRect/>
          </a:stretch>
        </p:blipFill>
        <p:spPr>
          <a:xfrm>
            <a:off x="293417" y="296576"/>
            <a:ext cx="3478103" cy="873412"/>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88263" y="457200"/>
            <a:ext cx="11018520" cy="1107996"/>
          </a:xfrm>
        </p:spPr>
        <p:txBody>
          <a:bodyPr/>
          <a:lstStyle>
            <a:lvl1pPr>
              <a:defRPr/>
            </a:lvl1pPr>
          </a:lstStyle>
          <a:p>
            <a:r>
              <a:rPr lang="en-US"/>
              <a:t>Click to edit Master title style</a:t>
            </a:r>
            <a:br>
              <a:rPr lang="en-US"/>
            </a:br>
            <a:r>
              <a:rPr lang="en-US"/>
              <a:t>Two line title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648381"/>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4262584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455995" y="2357499"/>
            <a:ext cx="2620012" cy="2620012"/>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594453"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3351480" y="2357499"/>
            <a:ext cx="2620012" cy="2620012"/>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3493840"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6246965" y="2357499"/>
            <a:ext cx="2620012" cy="2620012"/>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6393227"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0" name="Arc 9">
            <a:extLst>
              <a:ext uri="{FF2B5EF4-FFF2-40B4-BE49-F238E27FC236}">
                <a16:creationId xmlns:a16="http://schemas.microsoft.com/office/drawing/2014/main" id="{4EA5E634-7A4C-42E5-A9EF-BC834A0DD4BE}"/>
              </a:ext>
              <a:ext uri="{C183D7F6-B498-43B3-948B-1728B52AA6E4}">
                <adec:decorative xmlns:adec="http://schemas.microsoft.com/office/drawing/2017/decorative" val="1"/>
              </a:ext>
            </a:extLst>
          </p:cNvPr>
          <p:cNvSpPr/>
          <p:nvPr userDrawn="1"/>
        </p:nvSpPr>
        <p:spPr bwMode="auto">
          <a:xfrm>
            <a:off x="9142452" y="2357499"/>
            <a:ext cx="2620012" cy="2620012"/>
          </a:xfrm>
          <a:prstGeom prst="arc">
            <a:avLst>
              <a:gd name="adj1" fmla="val 11007909"/>
              <a:gd name="adj2" fmla="val 21392185"/>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411BCB16-E601-4E3E-8E95-9FC45C1F9AB4}"/>
              </a:ext>
              <a:ext uri="{C183D7F6-B498-43B3-948B-1728B52AA6E4}">
                <adec:decorative xmlns:adec="http://schemas.microsoft.com/office/drawing/2017/decorative" val="1"/>
              </a:ext>
            </a:extLst>
          </p:cNvPr>
          <p:cNvSpPr/>
          <p:nvPr userDrawn="1"/>
        </p:nvSpPr>
        <p:spPr bwMode="auto">
          <a:xfrm>
            <a:off x="9292614"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067627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15" name="Rectangle 14">
            <a:extLst>
              <a:ext uri="{FF2B5EF4-FFF2-40B4-BE49-F238E27FC236}">
                <a16:creationId xmlns:a16="http://schemas.microsoft.com/office/drawing/2014/main" id="{46293142-EA7F-4033-9354-3F0B2A559727}"/>
              </a:ext>
            </a:extLst>
          </p:cNvPr>
          <p:cNvSpPr/>
          <p:nvPr userDrawn="1"/>
        </p:nvSpPr>
        <p:spPr bwMode="auto">
          <a:xfrm>
            <a:off x="4310459"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20" name="Rectangle 19">
            <a:extLst>
              <a:ext uri="{FF2B5EF4-FFF2-40B4-BE49-F238E27FC236}">
                <a16:creationId xmlns:a16="http://schemas.microsoft.com/office/drawing/2014/main" id="{4862C5E5-DC5F-4879-8F65-425C054B79C9}"/>
              </a:ext>
            </a:extLst>
          </p:cNvPr>
          <p:cNvSpPr/>
          <p:nvPr userDrawn="1"/>
        </p:nvSpPr>
        <p:spPr bwMode="auto">
          <a:xfrm>
            <a:off x="8032655"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grpSp>
        <p:nvGrpSpPr>
          <p:cNvPr id="11" name="Group 10">
            <a:extLst>
              <a:ext uri="{FF2B5EF4-FFF2-40B4-BE49-F238E27FC236}">
                <a16:creationId xmlns:a16="http://schemas.microsoft.com/office/drawing/2014/main" id="{971AE2C5-3D9A-4185-B174-E33B3E173A1A}"/>
              </a:ext>
              <a:ext uri="{C183D7F6-B498-43B3-948B-1728B52AA6E4}">
                <adec:decorative xmlns:adec="http://schemas.microsoft.com/office/drawing/2017/decorative" val="1"/>
              </a:ext>
            </a:extLst>
          </p:cNvPr>
          <p:cNvGrpSpPr/>
          <p:nvPr userDrawn="1"/>
        </p:nvGrpSpPr>
        <p:grpSpPr>
          <a:xfrm>
            <a:off x="759695" y="2058384"/>
            <a:ext cx="777240" cy="777240"/>
            <a:chOff x="3615992" y="453692"/>
            <a:chExt cx="731520" cy="731520"/>
          </a:xfrm>
          <a:solidFill>
            <a:schemeClr val="bg1"/>
          </a:solidFill>
        </p:grpSpPr>
        <p:sp>
          <p:nvSpPr>
            <p:cNvPr id="12" name="Oval 11">
              <a:extLst>
                <a:ext uri="{FF2B5EF4-FFF2-40B4-BE49-F238E27FC236}">
                  <a16:creationId xmlns:a16="http://schemas.microsoft.com/office/drawing/2014/main" id="{3648D0FD-68EA-4BE1-8AD0-0FD7FDD9AAAD}"/>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A9E0669-154C-4181-BA3C-91210D993948}"/>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7CA146D-5BCF-4AEB-9B4E-3A976B1C0012}"/>
              </a:ext>
              <a:ext uri="{C183D7F6-B498-43B3-948B-1728B52AA6E4}">
                <adec:decorative xmlns:adec="http://schemas.microsoft.com/office/drawing/2017/decorative" val="1"/>
              </a:ext>
            </a:extLst>
          </p:cNvPr>
          <p:cNvGrpSpPr/>
          <p:nvPr userDrawn="1"/>
        </p:nvGrpSpPr>
        <p:grpSpPr>
          <a:xfrm>
            <a:off x="4481890" y="2058384"/>
            <a:ext cx="777240" cy="777240"/>
            <a:chOff x="3615992" y="453692"/>
            <a:chExt cx="731520" cy="731520"/>
          </a:xfrm>
          <a:solidFill>
            <a:schemeClr val="bg1"/>
          </a:solidFill>
        </p:grpSpPr>
        <p:sp>
          <p:nvSpPr>
            <p:cNvPr id="17" name="Oval 16">
              <a:extLst>
                <a:ext uri="{FF2B5EF4-FFF2-40B4-BE49-F238E27FC236}">
                  <a16:creationId xmlns:a16="http://schemas.microsoft.com/office/drawing/2014/main" id="{E6BB8356-54C1-4643-8AA2-64596131ADC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3C4BEC56-DA55-468C-A329-620C32B3B110}"/>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85ADC63A-5E71-401C-A585-C7F157D24030}"/>
              </a:ext>
              <a:ext uri="{C183D7F6-B498-43B3-948B-1728B52AA6E4}">
                <adec:decorative xmlns:adec="http://schemas.microsoft.com/office/drawing/2017/decorative" val="1"/>
              </a:ext>
            </a:extLst>
          </p:cNvPr>
          <p:cNvGrpSpPr/>
          <p:nvPr userDrawn="1"/>
        </p:nvGrpSpPr>
        <p:grpSpPr>
          <a:xfrm>
            <a:off x="8204086" y="2058384"/>
            <a:ext cx="777240" cy="777240"/>
            <a:chOff x="3615992" y="453692"/>
            <a:chExt cx="731520" cy="731520"/>
          </a:xfrm>
          <a:solidFill>
            <a:schemeClr val="bg1"/>
          </a:solidFill>
        </p:grpSpPr>
        <p:sp>
          <p:nvSpPr>
            <p:cNvPr id="22" name="Oval 21">
              <a:extLst>
                <a:ext uri="{FF2B5EF4-FFF2-40B4-BE49-F238E27FC236}">
                  <a16:creationId xmlns:a16="http://schemas.microsoft.com/office/drawing/2014/main" id="{2F84D6A2-0249-4358-87D8-46D2A89FFF6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4199FDD-0FD8-4720-85CA-ECFFA7124C1B}"/>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22934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layout">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431"/>
            <a:ext cx="2453685"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2682199503"/>
      </p:ext>
    </p:extLst>
  </p:cSld>
  <p:clrMapOvr>
    <a:masterClrMapping/>
  </p:clrMapOvr>
  <p:transition>
    <p:fade/>
  </p:transition>
  <p:extLst>
    <p:ext uri="{DCECCB84-F9BA-43D5-87BE-67443E8EF086}">
      <p15:sldGuideLst xmlns:p15="http://schemas.microsoft.com/office/powerpoint/2012/main">
        <p15:guide id="1" pos="2875" userDrawn="1">
          <p15:clr>
            <a:srgbClr val="FBAE40"/>
          </p15:clr>
        </p15:guide>
        <p15:guide id="2" pos="2270" userDrawn="1">
          <p15:clr>
            <a:srgbClr val="FBAE40"/>
          </p15:clr>
        </p15:guide>
        <p15:guide id="3" pos="4800" userDrawn="1">
          <p15:clr>
            <a:srgbClr val="FBAE40"/>
          </p15:clr>
        </p15:guide>
        <p15:guide id="4" pos="54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Layout narrow">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27667-61D6-47B8-841B-B8703E9D5926}"/>
              </a:ext>
            </a:extLst>
          </p:cNvPr>
          <p:cNvSpPr/>
          <p:nvPr userDrawn="1"/>
        </p:nvSpPr>
        <p:spPr bwMode="auto">
          <a:xfrm>
            <a:off x="0" y="0"/>
            <a:ext cx="2552700" cy="6858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4199" y="3227431"/>
            <a:ext cx="1866901"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3352337776"/>
      </p:ext>
    </p:extLst>
  </p:cSld>
  <p:clrMapOvr>
    <a:masterClrMapping/>
  </p:clrMapOvr>
  <p:transition>
    <p:fade/>
  </p:transition>
  <p:extLst>
    <p:ext uri="{DCECCB84-F9BA-43D5-87BE-67443E8EF086}">
      <p15:sldGuideLst xmlns:p15="http://schemas.microsoft.com/office/powerpoint/2012/main">
        <p15:guide id="1" pos="2262" userDrawn="1">
          <p15:clr>
            <a:srgbClr val="FBAE40"/>
          </p15:clr>
        </p15:guide>
        <p15:guide id="2" pos="1758" userDrawn="1">
          <p15:clr>
            <a:srgbClr val="FBAE40"/>
          </p15:clr>
        </p15:guide>
        <p15:guide id="3" pos="4638" userDrawn="1">
          <p15:clr>
            <a:srgbClr val="FBAE40"/>
          </p15:clr>
        </p15:guide>
        <p15:guide id="4" pos="51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207401"/>
            <a:ext cx="8892608" cy="4431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2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485384"/>
      </p:ext>
    </p:extLst>
  </p:cSld>
  <p:clrMapOvr>
    <a:masterClrMapping/>
  </p:clrMapOvr>
  <p:transition>
    <p:fade/>
  </p:transition>
  <p:extLst>
    <p:ext uri="{DCECCB84-F9BA-43D5-87BE-67443E8EF086}">
      <p15:sldGuideLst xmlns:p15="http://schemas.microsoft.com/office/powerpoint/2012/main">
        <p15:guide id="1" pos="6408" userDrawn="1">
          <p15:clr>
            <a:srgbClr val="FBAE40"/>
          </p15:clr>
        </p15:guide>
        <p15:guide id="2" pos="7120" userDrawn="1">
          <p15:clr>
            <a:srgbClr val="FBAE40"/>
          </p15:clr>
        </p15:guide>
        <p15:guide id="3" orient="horz" pos="2514" userDrawn="1">
          <p15:clr>
            <a:srgbClr val="FBAE40"/>
          </p15:clr>
        </p15:guide>
        <p15:guide id="4" orient="horz" pos="180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Narr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DB7-76AF-499E-BE2C-6723DCDB84D2}"/>
              </a:ext>
            </a:extLst>
          </p:cNvPr>
          <p:cNvSpPr>
            <a:spLocks noGrp="1"/>
          </p:cNvSpPr>
          <p:nvPr>
            <p:ph type="title"/>
          </p:nvPr>
        </p:nvSpPr>
        <p:spPr>
          <a:xfrm>
            <a:off x="588263" y="3213557"/>
            <a:ext cx="9542708" cy="430887"/>
          </a:xfrm>
        </p:spPr>
        <p:txBody>
          <a:bodyP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28701913"/>
      </p:ext>
    </p:extLst>
  </p:cSld>
  <p:clrMapOvr>
    <a:masterClrMapping/>
  </p:clrMapOvr>
  <p:transition>
    <p:fade/>
  </p:transition>
  <p:extLst>
    <p:ext uri="{DCECCB84-F9BA-43D5-87BE-67443E8EF086}">
      <p15:sldGuideLst xmlns:p15="http://schemas.microsoft.com/office/powerpoint/2012/main">
        <p15:guide id="3" orient="horz" pos="2496" userDrawn="1">
          <p15:clr>
            <a:srgbClr val="FBAE40"/>
          </p15:clr>
        </p15:guide>
        <p15:guide id="4" orient="horz" pos="1803">
          <p15:clr>
            <a:srgbClr val="FBAE40"/>
          </p15:clr>
        </p15:guide>
        <p15:guide id="5" pos="6700" userDrawn="1">
          <p15:clr>
            <a:srgbClr val="FBAE40"/>
          </p15:clr>
        </p15:guide>
        <p15:guide id="6" pos="7192" userDrawn="1">
          <p15:clr>
            <a:srgbClr val="FBAE40"/>
          </p15:clr>
        </p15:guide>
        <p15:guide id="7" orient="horz" pos="2424" userDrawn="1">
          <p15:clr>
            <a:srgbClr val="FBAE40"/>
          </p15:clr>
        </p15:guide>
        <p15:guide id="8" orient="horz" pos="1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2716" y="3227431"/>
            <a:ext cx="2690830"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8128652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descr="Dynamics 365 Logo">
            <a:extLst>
              <a:ext uri="{FF2B5EF4-FFF2-40B4-BE49-F238E27FC236}">
                <a16:creationId xmlns:a16="http://schemas.microsoft.com/office/drawing/2014/main" id="{4859879F-02C4-44F7-80EC-918CB6CF4E85}"/>
              </a:ext>
            </a:extLst>
          </p:cNvPr>
          <p:cNvPicPr>
            <a:picLocks noChangeAspect="1"/>
          </p:cNvPicPr>
          <p:nvPr userDrawn="1"/>
        </p:nvPicPr>
        <p:blipFill>
          <a:blip r:embed="rId2"/>
          <a:stretch>
            <a:fillRect/>
          </a:stretch>
        </p:blipFill>
        <p:spPr>
          <a:xfrm>
            <a:off x="293688" y="292100"/>
            <a:ext cx="3478103" cy="873412"/>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2640908947"/>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userDrawn="1">
          <p15:clr>
            <a:srgbClr val="FBAE40"/>
          </p15:clr>
        </p15:guide>
        <p15:guide id="32" pos="1368">
          <p15:clr>
            <a:srgbClr val="A4A3A4"/>
          </p15:clr>
        </p15:guide>
        <p15:guide id="33" pos="876" userDrawn="1">
          <p15:clr>
            <a:srgbClr val="FBAE40"/>
          </p15:clr>
        </p15:guide>
        <p15:guide id="34" pos="3359">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with sub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599754" cy="553998"/>
          </a:xfrm>
          <a:noFill/>
        </p:spPr>
        <p:txBody>
          <a:bodyPr/>
          <a:lstStyle/>
          <a:p>
            <a:r>
              <a:rPr lang="en-US"/>
              <a:t>Click to edit Master title style</a:t>
            </a:r>
          </a:p>
        </p:txBody>
      </p:sp>
      <p:sp>
        <p:nvSpPr>
          <p:cNvPr id="5" name="Text Placeholder 5">
            <a:extLst>
              <a:ext uri="{FF2B5EF4-FFF2-40B4-BE49-F238E27FC236}">
                <a16:creationId xmlns:a16="http://schemas.microsoft.com/office/drawing/2014/main" id="{C730E0EF-84C6-4FB4-9B13-3AEF09949334}"/>
              </a:ext>
            </a:extLst>
          </p:cNvPr>
          <p:cNvSpPr>
            <a:spLocks noGrp="1"/>
          </p:cNvSpPr>
          <p:nvPr>
            <p:ph type="body" sz="quarter" idx="10" hasCustomPrompt="1"/>
          </p:nvPr>
        </p:nvSpPr>
        <p:spPr>
          <a:xfrm>
            <a:off x="585658" y="1648381"/>
            <a:ext cx="4602359" cy="307777"/>
          </a:xfrm>
        </p:spPr>
        <p:txBody>
          <a:bodyPr/>
          <a:lstStyle>
            <a:lvl1pPr marL="0" indent="0">
              <a:buNone/>
              <a:defRPr sz="20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50764801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1728" userDrawn="1">
          <p15:clr>
            <a:srgbClr val="A4A3A4"/>
          </p15:clr>
        </p15:guide>
        <p15:guide id="7" pos="2640" userDrawn="1">
          <p15:clr>
            <a:srgbClr val="A4A3A4"/>
          </p15:clr>
        </p15:guide>
        <p15:guide id="8" pos="5976"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1148" userDrawn="1">
          <p15:clr>
            <a:srgbClr val="FBAE40"/>
          </p15:clr>
        </p15:guide>
        <p15:guide id="32" pos="1368" userDrawn="1">
          <p15:clr>
            <a:srgbClr val="A4A3A4"/>
          </p15:clr>
        </p15:guide>
        <p15:guide id="33" pos="972" userDrawn="1">
          <p15:clr>
            <a:srgbClr val="FBAE40"/>
          </p15:clr>
        </p15:guide>
        <p15:guide id="34" pos="7680" userDrawn="1">
          <p15:clr>
            <a:srgbClr val="F26B43"/>
          </p15:clr>
        </p15:guide>
        <p15:guide id="35" pos="335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252022"/>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878332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10" r:id="rId2"/>
    <p:sldLayoutId id="2147484240" r:id="rId3"/>
    <p:sldLayoutId id="2147484910" r:id="rId4"/>
    <p:sldLayoutId id="2147484911" r:id="rId5"/>
    <p:sldLayoutId id="2147484973" r:id="rId6"/>
    <p:sldLayoutId id="2147484974" r:id="rId7"/>
    <p:sldLayoutId id="2147484639" r:id="rId8"/>
    <p:sldLayoutId id="2147484970" r:id="rId9"/>
    <p:sldLayoutId id="2147484971" r:id="rId10"/>
    <p:sldLayoutId id="2147484965" r:id="rId11"/>
    <p:sldLayoutId id="2147484966" r:id="rId12"/>
    <p:sldLayoutId id="2147484964" r:id="rId13"/>
    <p:sldLayoutId id="2147484969" r:id="rId14"/>
    <p:sldLayoutId id="2147484968" r:id="rId15"/>
    <p:sldLayoutId id="2147484972" r:id="rId16"/>
    <p:sldLayoutId id="2147484967" r:id="rId17"/>
    <p:sldLayoutId id="2147484603" r:id="rId18"/>
    <p:sldLayoutId id="2147484249" r:id="rId19"/>
    <p:sldLayoutId id="2147484640" r:id="rId20"/>
    <p:sldLayoutId id="2147484584" r:id="rId21"/>
    <p:sldLayoutId id="2147484583" r:id="rId22"/>
    <p:sldLayoutId id="2147484671" r:id="rId23"/>
    <p:sldLayoutId id="2147484673" r:id="rId24"/>
    <p:sldLayoutId id="2147484585" r:id="rId25"/>
    <p:sldLayoutId id="2147484299" r:id="rId26"/>
    <p:sldLayoutId id="2147484263"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02431"/>
            <a:ext cx="4167887" cy="1477328"/>
          </a:xfrm>
        </p:spPr>
        <p:txBody>
          <a:bodyPr anchor="ctr"/>
          <a:lstStyle/>
          <a:p>
            <a:r>
              <a:rPr lang="en-US" dirty="0"/>
              <a:t>MB-210: Dynamics 365 Sales Functional Consultant</a:t>
            </a:r>
          </a:p>
        </p:txBody>
      </p:sp>
      <p:sp>
        <p:nvSpPr>
          <p:cNvPr id="8" name="TextBox 7">
            <a:extLst>
              <a:ext uri="{FF2B5EF4-FFF2-40B4-BE49-F238E27FC236}">
                <a16:creationId xmlns:a16="http://schemas.microsoft.com/office/drawing/2014/main" id="{974AAC4B-995E-41B6-9C00-8E44FEB6CEC6}"/>
              </a:ext>
            </a:extLst>
          </p:cNvPr>
          <p:cNvSpPr txBox="1"/>
          <p:nvPr/>
        </p:nvSpPr>
        <p:spPr>
          <a:xfrm>
            <a:off x="588263" y="4874209"/>
            <a:ext cx="4167887" cy="1308050"/>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[Dates of course]</a:t>
            </a:r>
          </a:p>
          <a:p>
            <a:pPr algn="l"/>
            <a:endParaRPr lang="en-US" sz="2000" dirty="0">
              <a:gradFill>
                <a:gsLst>
                  <a:gs pos="2917">
                    <a:schemeClr val="tx1"/>
                  </a:gs>
                  <a:gs pos="30000">
                    <a:schemeClr val="tx1"/>
                  </a:gs>
                </a:gsLst>
                <a:lin ang="5400000" scaled="0"/>
              </a:gradFill>
            </a:endParaRPr>
          </a:p>
          <a:p>
            <a:pPr algn="l">
              <a:spcAft>
                <a:spcPts val="600"/>
              </a:spcAft>
            </a:pPr>
            <a:r>
              <a:rPr lang="en-US" sz="2000" dirty="0">
                <a:gradFill>
                  <a:gsLst>
                    <a:gs pos="2917">
                      <a:schemeClr val="tx1"/>
                    </a:gs>
                    <a:gs pos="30000">
                      <a:schemeClr val="tx1"/>
                    </a:gs>
                  </a:gsLst>
                  <a:lin ang="5400000" scaled="0"/>
                </a:gradFill>
              </a:rPr>
              <a:t>[Trainer Name]</a:t>
            </a:r>
          </a:p>
          <a:p>
            <a:pPr algn="l">
              <a:spcAft>
                <a:spcPts val="600"/>
              </a:spcAft>
            </a:pPr>
            <a:r>
              <a:rPr lang="en-US" sz="2000" dirty="0">
                <a:gradFill>
                  <a:gsLst>
                    <a:gs pos="2917">
                      <a:schemeClr val="tx1"/>
                    </a:gs>
                    <a:gs pos="30000">
                      <a:schemeClr val="tx1"/>
                    </a:gs>
                  </a:gsLst>
                  <a:lin ang="5400000" scaled="0"/>
                </a:gradFill>
              </a:rPr>
              <a:t>[Trainer Title]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Course </a:t>
            </a:r>
            <a:r>
              <a:rPr lang="en-US" dirty="0"/>
              <a:t>a</a:t>
            </a:r>
            <a:r>
              <a:rPr lang="bs-Latn-BA" dirty="0"/>
              <a:t>genda</a:t>
            </a:r>
            <a:endParaRPr lang="en-US" dirty="0"/>
          </a:p>
        </p:txBody>
      </p:sp>
      <p:sp>
        <p:nvSpPr>
          <p:cNvPr id="3" name="Rectangle 2">
            <a:extLst>
              <a:ext uri="{FF2B5EF4-FFF2-40B4-BE49-F238E27FC236}">
                <a16:creationId xmlns:a16="http://schemas.microsoft.com/office/drawing/2014/main" id="{3DA36E2D-281E-4373-AD7A-F31C0C61192F}"/>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0:</a:t>
            </a:r>
          </a:p>
          <a:p>
            <a:pPr lvl="0">
              <a:buSzPct val="90000"/>
            </a:pPr>
            <a:r>
              <a:rPr lang="en-US" sz="2000" dirty="0">
                <a:solidFill>
                  <a:schemeClr val="bg1"/>
                </a:solidFill>
              </a:rPr>
              <a:t>Course introduction</a:t>
            </a:r>
            <a:endParaRPr lang="en-US" sz="2000" dirty="0">
              <a:solidFill>
                <a:schemeClr val="bg1"/>
              </a:solidFill>
              <a:cs typeface="Segoe UI Semilight"/>
            </a:endParaRPr>
          </a:p>
        </p:txBody>
      </p:sp>
      <p:sp>
        <p:nvSpPr>
          <p:cNvPr id="39" name="Rectangle 38">
            <a:extLst>
              <a:ext uri="{FF2B5EF4-FFF2-40B4-BE49-F238E27FC236}">
                <a16:creationId xmlns:a16="http://schemas.microsoft.com/office/drawing/2014/main" id="{5C3C9ECD-03BA-4286-8F5D-CF9C1368681D}"/>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Course introduction</a:t>
            </a:r>
          </a:p>
        </p:txBody>
      </p:sp>
      <p:sp>
        <p:nvSpPr>
          <p:cNvPr id="4" name="Rectangle 3">
            <a:extLst>
              <a:ext uri="{FF2B5EF4-FFF2-40B4-BE49-F238E27FC236}">
                <a16:creationId xmlns:a16="http://schemas.microsoft.com/office/drawing/2014/main" id="{9BD3A740-6C63-4C3B-A5E8-9370F327D910}"/>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1:</a:t>
            </a:r>
          </a:p>
          <a:p>
            <a:pPr>
              <a:buSzPct val="90000"/>
            </a:pPr>
            <a:r>
              <a:rPr lang="en-US" sz="2000" dirty="0">
                <a:solidFill>
                  <a:schemeClr val="bg1"/>
                </a:solidFill>
              </a:rPr>
              <a:t>Configure Dynamics 365 Sales</a:t>
            </a:r>
            <a:endParaRPr lang="en-US" sz="2000" dirty="0">
              <a:solidFill>
                <a:schemeClr val="bg1"/>
              </a:solidFill>
              <a:cs typeface="Segoe UI Semilight"/>
            </a:endParaRPr>
          </a:p>
        </p:txBody>
      </p:sp>
      <p:sp>
        <p:nvSpPr>
          <p:cNvPr id="61" name="Rectangle 60">
            <a:extLst>
              <a:ext uri="{FF2B5EF4-FFF2-40B4-BE49-F238E27FC236}">
                <a16:creationId xmlns:a16="http://schemas.microsoft.com/office/drawing/2014/main" id="{7E9A3540-5293-4382-A14E-7C4ECF785E31}"/>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Configure organization and management settings</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p:txBody>
          <a:bodyPr/>
          <a:lstStyle/>
          <a:p>
            <a:r>
              <a:rPr lang="bs-Latn-BA" dirty="0"/>
              <a:t>Course </a:t>
            </a:r>
            <a:r>
              <a:rPr lang="en-US" dirty="0"/>
              <a:t>a</a:t>
            </a:r>
            <a:r>
              <a:rPr lang="bs-Latn-BA" dirty="0"/>
              <a:t>genda</a:t>
            </a:r>
            <a:r>
              <a:rPr lang="en-IN" dirty="0"/>
              <a:t> </a:t>
            </a:r>
            <a:r>
              <a:rPr lang="en-US" dirty="0"/>
              <a:t>  </a:t>
            </a:r>
          </a:p>
        </p:txBody>
      </p:sp>
      <p:sp>
        <p:nvSpPr>
          <p:cNvPr id="4" name="Rectangle 3">
            <a:extLst>
              <a:ext uri="{FF2B5EF4-FFF2-40B4-BE49-F238E27FC236}">
                <a16:creationId xmlns:a16="http://schemas.microsoft.com/office/drawing/2014/main" id="{65595253-29EF-4E25-A3B3-443BA4B65787}"/>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2:</a:t>
            </a:r>
          </a:p>
          <a:p>
            <a:pPr lvl="0">
              <a:buSzPct val="90000"/>
            </a:pPr>
            <a:r>
              <a:rPr lang="en-US" sz="2000" dirty="0">
                <a:solidFill>
                  <a:schemeClr val="bg1"/>
                </a:solidFill>
              </a:rPr>
              <a:t>Manage leads and opportunities in Dynamics 365 Sales</a:t>
            </a:r>
          </a:p>
        </p:txBody>
      </p:sp>
      <p:sp>
        <p:nvSpPr>
          <p:cNvPr id="42" name="Rectangle 41">
            <a:extLst>
              <a:ext uri="{FF2B5EF4-FFF2-40B4-BE49-F238E27FC236}">
                <a16:creationId xmlns:a16="http://schemas.microsoft.com/office/drawing/2014/main" id="{8075F474-6CE6-4019-AFB7-CC679CFE8B5C}"/>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Manage leads with Dynamics 365 Sales</a:t>
            </a:r>
          </a:p>
        </p:txBody>
      </p:sp>
      <p:cxnSp>
        <p:nvCxnSpPr>
          <p:cNvPr id="59" name="Straight Connector 58">
            <a:extLst>
              <a:ext uri="{FF2B5EF4-FFF2-40B4-BE49-F238E27FC236}">
                <a16:creationId xmlns:a16="http://schemas.microsoft.com/office/drawing/2014/main" id="{FEF8E267-A312-4C00-9BF5-F3D60C0D9AA6}"/>
              </a:ext>
              <a:ext uri="{C183D7F6-B498-43B3-948B-1728B52AA6E4}">
                <adec:decorative xmlns:adec="http://schemas.microsoft.com/office/drawing/2017/decorative" val="1"/>
              </a:ext>
            </a:extLst>
          </p:cNvPr>
          <p:cNvCxnSpPr>
            <a:cxnSpLocks/>
          </p:cNvCxnSpPr>
          <p:nvPr/>
        </p:nvCxnSpPr>
        <p:spPr>
          <a:xfrm>
            <a:off x="588263" y="3342358"/>
            <a:ext cx="53949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0213FAE-A1C1-4855-8137-EDFEF39CEDC7}"/>
              </a:ext>
            </a:extLst>
          </p:cNvPr>
          <p:cNvSpPr>
            <a:spLocks/>
          </p:cNvSpPr>
          <p:nvPr/>
        </p:nvSpPr>
        <p:spPr>
          <a:xfrm>
            <a:off x="588263" y="3467937"/>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Manage opportunities with Dynamics 365 Sales</a:t>
            </a:r>
          </a:p>
        </p:txBody>
      </p:sp>
      <p:sp>
        <p:nvSpPr>
          <p:cNvPr id="5" name="Rectangle 4">
            <a:extLst>
              <a:ext uri="{FF2B5EF4-FFF2-40B4-BE49-F238E27FC236}">
                <a16:creationId xmlns:a16="http://schemas.microsoft.com/office/drawing/2014/main" id="{F7CDD4B8-F97B-484E-9413-91D8D4D69866}"/>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3:</a:t>
            </a:r>
          </a:p>
          <a:p>
            <a:pPr>
              <a:buSzPct val="90000"/>
            </a:pPr>
            <a:r>
              <a:rPr lang="en-US" sz="2000" dirty="0">
                <a:solidFill>
                  <a:schemeClr val="bg1"/>
                </a:solidFill>
              </a:rPr>
              <a:t>Manage orders and the product catalog with Dynamics 365 Sales</a:t>
            </a:r>
          </a:p>
        </p:txBody>
      </p:sp>
      <p:sp>
        <p:nvSpPr>
          <p:cNvPr id="150" name="Rectangle 149">
            <a:extLst>
              <a:ext uri="{FF2B5EF4-FFF2-40B4-BE49-F238E27FC236}">
                <a16:creationId xmlns:a16="http://schemas.microsoft.com/office/drawing/2014/main" id="{080D980E-58B1-41F4-B8D7-D175058B3746}"/>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Manage and organize your product catalog with Dynamics 365 Sales</a:t>
            </a:r>
          </a:p>
        </p:txBody>
      </p:sp>
      <p:cxnSp>
        <p:nvCxnSpPr>
          <p:cNvPr id="159" name="Straight Connector 158">
            <a:extLst>
              <a:ext uri="{FF2B5EF4-FFF2-40B4-BE49-F238E27FC236}">
                <a16:creationId xmlns:a16="http://schemas.microsoft.com/office/drawing/2014/main" id="{1DFDC8E6-7CCE-400C-B6B6-9C474239BBBF}"/>
              </a:ext>
              <a:ext uri="{C183D7F6-B498-43B3-948B-1728B52AA6E4}">
                <adec:decorative xmlns:adec="http://schemas.microsoft.com/office/drawing/2017/decorative" val="1"/>
              </a:ext>
            </a:extLst>
          </p:cNvPr>
          <p:cNvCxnSpPr>
            <a:cxnSpLocks/>
          </p:cNvCxnSpPr>
          <p:nvPr/>
        </p:nvCxnSpPr>
        <p:spPr>
          <a:xfrm>
            <a:off x="6211822" y="3342358"/>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5BB93E05-BBE8-44D8-8DBF-B04382D39EB6}"/>
              </a:ext>
            </a:extLst>
          </p:cNvPr>
          <p:cNvSpPr>
            <a:spLocks/>
          </p:cNvSpPr>
          <p:nvPr/>
        </p:nvSpPr>
        <p:spPr>
          <a:xfrm>
            <a:off x="6211822" y="3467937"/>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Process sales orders with Dynamics 365 Sales</a:t>
            </a:r>
          </a:p>
        </p:txBody>
      </p:sp>
    </p:spTree>
    <p:extLst>
      <p:ext uri="{BB962C8B-B14F-4D97-AF65-F5344CB8AC3E}">
        <p14:creationId xmlns:p14="http://schemas.microsoft.com/office/powerpoint/2010/main" val="1491921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p:txBody>
          <a:bodyPr/>
          <a:lstStyle/>
          <a:p>
            <a:r>
              <a:rPr lang="bs-Latn-BA" dirty="0"/>
              <a:t>Course </a:t>
            </a:r>
            <a:r>
              <a:rPr lang="en-US" dirty="0"/>
              <a:t>a</a:t>
            </a:r>
            <a:r>
              <a:rPr lang="bs-Latn-BA" dirty="0"/>
              <a:t>genda</a:t>
            </a:r>
            <a:r>
              <a:rPr lang="en-US" dirty="0"/>
              <a:t> </a:t>
            </a:r>
          </a:p>
        </p:txBody>
      </p:sp>
      <p:sp>
        <p:nvSpPr>
          <p:cNvPr id="26" name="Rectangle 25">
            <a:extLst>
              <a:ext uri="{FF2B5EF4-FFF2-40B4-BE49-F238E27FC236}">
                <a16:creationId xmlns:a16="http://schemas.microsoft.com/office/drawing/2014/main" id="{19F904FF-B999-462F-9064-821A69080C82}"/>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4:</a:t>
            </a:r>
          </a:p>
          <a:p>
            <a:r>
              <a:rPr lang="en-US" sz="2000" dirty="0">
                <a:solidFill>
                  <a:schemeClr val="bg1"/>
                </a:solidFill>
              </a:rPr>
              <a:t>Manage goals with Dynamics 365 Sales</a:t>
            </a:r>
          </a:p>
        </p:txBody>
      </p:sp>
      <p:sp>
        <p:nvSpPr>
          <p:cNvPr id="42" name="Rectangle 41">
            <a:extLst>
              <a:ext uri="{FF2B5EF4-FFF2-40B4-BE49-F238E27FC236}">
                <a16:creationId xmlns:a16="http://schemas.microsoft.com/office/drawing/2014/main" id="{3953394A-F833-4689-95DE-6F9D92C69B69}"/>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Define and track individual goals in Dynamics 365 Sales</a:t>
            </a:r>
          </a:p>
        </p:txBody>
      </p:sp>
      <p:cxnSp>
        <p:nvCxnSpPr>
          <p:cNvPr id="57" name="Straight Connector 56">
            <a:extLst>
              <a:ext uri="{FF2B5EF4-FFF2-40B4-BE49-F238E27FC236}">
                <a16:creationId xmlns:a16="http://schemas.microsoft.com/office/drawing/2014/main" id="{F4661F1E-DCAB-4C60-9BBD-02F6C26F379E}"/>
              </a:ext>
              <a:ext uri="{C183D7F6-B498-43B3-948B-1728B52AA6E4}">
                <adec:decorative xmlns:adec="http://schemas.microsoft.com/office/drawing/2017/decorative" val="1"/>
              </a:ext>
            </a:extLst>
          </p:cNvPr>
          <p:cNvCxnSpPr>
            <a:cxnSpLocks/>
          </p:cNvCxnSpPr>
          <p:nvPr/>
        </p:nvCxnSpPr>
        <p:spPr>
          <a:xfrm>
            <a:off x="588263" y="3342358"/>
            <a:ext cx="53949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AC01E80-47E5-4D1C-B87E-743F13791155}"/>
              </a:ext>
            </a:extLst>
          </p:cNvPr>
          <p:cNvSpPr>
            <a:spLocks/>
          </p:cNvSpPr>
          <p:nvPr/>
        </p:nvSpPr>
        <p:spPr>
          <a:xfrm>
            <a:off x="588263" y="3467937"/>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Use goal metrics in Dynamics 365 Sales</a:t>
            </a:r>
          </a:p>
        </p:txBody>
      </p:sp>
      <p:sp>
        <p:nvSpPr>
          <p:cNvPr id="141" name="Rectangle 140">
            <a:extLst>
              <a:ext uri="{FF2B5EF4-FFF2-40B4-BE49-F238E27FC236}">
                <a16:creationId xmlns:a16="http://schemas.microsoft.com/office/drawing/2014/main" id="{7342DCD4-5C28-40D9-B4A9-981E455C3890}"/>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5:</a:t>
            </a:r>
          </a:p>
          <a:p>
            <a:pPr>
              <a:buSzPct val="90000"/>
            </a:pPr>
            <a:r>
              <a:rPr lang="en-US" sz="2000" dirty="0">
                <a:solidFill>
                  <a:schemeClr val="bg1"/>
                </a:solidFill>
              </a:rPr>
              <a:t>Analyze Dynamics 365 Sales data</a:t>
            </a:r>
            <a:endParaRPr lang="en-US" sz="2000" dirty="0">
              <a:solidFill>
                <a:schemeClr val="bg1"/>
              </a:solidFill>
              <a:cs typeface="Segoe UI Semilight"/>
            </a:endParaRPr>
          </a:p>
        </p:txBody>
      </p:sp>
      <p:sp>
        <p:nvSpPr>
          <p:cNvPr id="157" name="Rectangle 156">
            <a:extLst>
              <a:ext uri="{FF2B5EF4-FFF2-40B4-BE49-F238E27FC236}">
                <a16:creationId xmlns:a16="http://schemas.microsoft.com/office/drawing/2014/main" id="{489187A1-FE28-4DD4-8776-8115D5F844A1}"/>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Analyze data in Dynamics 365 Sales</a:t>
            </a:r>
          </a:p>
        </p:txBody>
      </p:sp>
      <p:cxnSp>
        <p:nvCxnSpPr>
          <p:cNvPr id="162" name="Straight Connector 161">
            <a:extLst>
              <a:ext uri="{FF2B5EF4-FFF2-40B4-BE49-F238E27FC236}">
                <a16:creationId xmlns:a16="http://schemas.microsoft.com/office/drawing/2014/main" id="{CFEC75F0-6588-4E1C-9BBA-2428D13B9846}"/>
              </a:ext>
              <a:ext uri="{C183D7F6-B498-43B3-948B-1728B52AA6E4}">
                <adec:decorative xmlns:adec="http://schemas.microsoft.com/office/drawing/2017/decorative" val="1"/>
              </a:ext>
            </a:extLst>
          </p:cNvPr>
          <p:cNvCxnSpPr>
            <a:cxnSpLocks/>
          </p:cNvCxnSpPr>
          <p:nvPr/>
        </p:nvCxnSpPr>
        <p:spPr>
          <a:xfrm>
            <a:off x="6211822" y="3342358"/>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A67171AF-E019-4479-B8D2-7C2C8EBE78F2}"/>
              </a:ext>
            </a:extLst>
          </p:cNvPr>
          <p:cNvSpPr>
            <a:spLocks/>
          </p:cNvSpPr>
          <p:nvPr/>
        </p:nvSpPr>
        <p:spPr>
          <a:xfrm>
            <a:off x="6211822" y="3467937"/>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Analyze data with Power BI</a:t>
            </a:r>
          </a:p>
        </p:txBody>
      </p:sp>
    </p:spTree>
    <p:extLst>
      <p:ext uri="{BB962C8B-B14F-4D97-AF65-F5344CB8AC3E}">
        <p14:creationId xmlns:p14="http://schemas.microsoft.com/office/powerpoint/2010/main" val="1487287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3B20-FDC9-4A07-ABCA-6A6AACA64E93}"/>
              </a:ext>
            </a:extLst>
          </p:cNvPr>
          <p:cNvSpPr>
            <a:spLocks noGrp="1"/>
          </p:cNvSpPr>
          <p:nvPr>
            <p:ph type="title"/>
          </p:nvPr>
        </p:nvSpPr>
        <p:spPr>
          <a:xfrm>
            <a:off x="588263" y="457200"/>
            <a:ext cx="11018520" cy="553998"/>
          </a:xfrm>
        </p:spPr>
        <p:txBody>
          <a:bodyPr/>
          <a:lstStyle/>
          <a:p>
            <a:r>
              <a:rPr lang="bs-Latn-BA" dirty="0"/>
              <a:t>Course </a:t>
            </a:r>
            <a:r>
              <a:rPr lang="en-US" dirty="0"/>
              <a:t>a</a:t>
            </a:r>
            <a:r>
              <a:rPr lang="bs-Latn-BA" dirty="0"/>
              <a:t>genda</a:t>
            </a:r>
            <a:r>
              <a:rPr lang="en-IN" dirty="0"/>
              <a:t> </a:t>
            </a:r>
            <a:r>
              <a:rPr lang="en-US" dirty="0"/>
              <a:t>	  	 </a:t>
            </a:r>
          </a:p>
        </p:txBody>
      </p:sp>
      <p:sp>
        <p:nvSpPr>
          <p:cNvPr id="24" name="Rectangle 23">
            <a:extLst>
              <a:ext uri="{FF2B5EF4-FFF2-40B4-BE49-F238E27FC236}">
                <a16:creationId xmlns:a16="http://schemas.microsoft.com/office/drawing/2014/main" id="{38792075-E80D-4BC8-B1A9-8C4D23AD2E56}"/>
              </a:ext>
            </a:extLst>
          </p:cNvPr>
          <p:cNvSpPr>
            <a:spLocks/>
          </p:cNvSpPr>
          <p:nvPr/>
        </p:nvSpPr>
        <p:spPr bwMode="auto">
          <a:xfrm>
            <a:off x="588262"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6:</a:t>
            </a:r>
          </a:p>
          <a:p>
            <a:pPr lvl="0">
              <a:buSzPct val="90000"/>
            </a:pPr>
            <a:r>
              <a:rPr lang="en-US" sz="2000" dirty="0">
                <a:solidFill>
                  <a:schemeClr val="bg1"/>
                </a:solidFill>
              </a:rPr>
              <a:t>Work with Dynamics 365 Sales Insights</a:t>
            </a:r>
            <a:endParaRPr lang="en-US" sz="2000" dirty="0">
              <a:solidFill>
                <a:schemeClr val="bg1"/>
              </a:solidFill>
              <a:cs typeface="Segoe UI Semilight"/>
            </a:endParaRPr>
          </a:p>
        </p:txBody>
      </p:sp>
      <p:sp>
        <p:nvSpPr>
          <p:cNvPr id="47" name="Rectangle 46">
            <a:extLst>
              <a:ext uri="{FF2B5EF4-FFF2-40B4-BE49-F238E27FC236}">
                <a16:creationId xmlns:a16="http://schemas.microsoft.com/office/drawing/2014/main" id="{3A8C3FA8-9E0F-4AEF-9793-0ECA937FC827}"/>
              </a:ext>
            </a:extLst>
          </p:cNvPr>
          <p:cNvSpPr>
            <a:spLocks/>
          </p:cNvSpPr>
          <p:nvPr/>
        </p:nvSpPr>
        <p:spPr>
          <a:xfrm>
            <a:off x="588263" y="2815900"/>
            <a:ext cx="5394959"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Configure Sales Insights</a:t>
            </a:r>
          </a:p>
        </p:txBody>
      </p:sp>
      <p:sp>
        <p:nvSpPr>
          <p:cNvPr id="122" name="Rectangle 121">
            <a:extLst>
              <a:ext uri="{FF2B5EF4-FFF2-40B4-BE49-F238E27FC236}">
                <a16:creationId xmlns:a16="http://schemas.microsoft.com/office/drawing/2014/main" id="{FF37AA96-859D-4B6C-8535-7790A31A7CC7}"/>
              </a:ext>
            </a:extLst>
          </p:cNvPr>
          <p:cNvSpPr>
            <a:spLocks/>
          </p:cNvSpPr>
          <p:nvPr/>
        </p:nvSpPr>
        <p:spPr bwMode="auto">
          <a:xfrm>
            <a:off x="6211823" y="1442706"/>
            <a:ext cx="5394960" cy="126188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mj-lt"/>
                <a:cs typeface="Segoe UI Semilight"/>
              </a:rPr>
              <a:t>Module 7:</a:t>
            </a:r>
          </a:p>
          <a:p>
            <a:pPr>
              <a:buSzPct val="90000"/>
            </a:pPr>
            <a:r>
              <a:rPr lang="en-US" sz="2000" dirty="0">
                <a:solidFill>
                  <a:schemeClr val="bg1"/>
                </a:solidFill>
              </a:rPr>
              <a:t>Create surveys with Dynamics 365 Customer Voice</a:t>
            </a:r>
            <a:endParaRPr lang="en-US" sz="2000" dirty="0">
              <a:solidFill>
                <a:schemeClr val="bg1"/>
              </a:solidFill>
              <a:cs typeface="Segoe UI Semilight"/>
            </a:endParaRPr>
          </a:p>
        </p:txBody>
      </p:sp>
      <p:sp>
        <p:nvSpPr>
          <p:cNvPr id="134" name="Rectangle 133">
            <a:extLst>
              <a:ext uri="{FF2B5EF4-FFF2-40B4-BE49-F238E27FC236}">
                <a16:creationId xmlns:a16="http://schemas.microsoft.com/office/drawing/2014/main" id="{E37E6263-D6D2-4F78-93E0-B9136F93F7EF}"/>
              </a:ext>
            </a:extLst>
          </p:cNvPr>
          <p:cNvSpPr>
            <a:spLocks/>
          </p:cNvSpPr>
          <p:nvPr/>
        </p:nvSpPr>
        <p:spPr>
          <a:xfrm>
            <a:off x="6211822" y="2815900"/>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Create a survey project</a:t>
            </a:r>
          </a:p>
        </p:txBody>
      </p:sp>
      <p:cxnSp>
        <p:nvCxnSpPr>
          <p:cNvPr id="145" name="Straight Connector 144">
            <a:extLst>
              <a:ext uri="{FF2B5EF4-FFF2-40B4-BE49-F238E27FC236}">
                <a16:creationId xmlns:a16="http://schemas.microsoft.com/office/drawing/2014/main" id="{241186CD-0F86-4F64-911E-1C40F49184C5}"/>
              </a:ext>
              <a:ext uri="{C183D7F6-B498-43B3-948B-1728B52AA6E4}">
                <adec:decorative xmlns:adec="http://schemas.microsoft.com/office/drawing/2017/decorative" val="1"/>
              </a:ext>
            </a:extLst>
          </p:cNvPr>
          <p:cNvCxnSpPr>
            <a:cxnSpLocks/>
          </p:cNvCxnSpPr>
          <p:nvPr/>
        </p:nvCxnSpPr>
        <p:spPr>
          <a:xfrm>
            <a:off x="6211822" y="3342358"/>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92D35E81-10EB-4FE4-A0A7-538D1BEA5792}"/>
              </a:ext>
            </a:extLst>
          </p:cNvPr>
          <p:cNvSpPr>
            <a:spLocks/>
          </p:cNvSpPr>
          <p:nvPr/>
        </p:nvSpPr>
        <p:spPr>
          <a:xfrm>
            <a:off x="6211822" y="3467937"/>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Create surveys with Dynamics 365 Customer Voice</a:t>
            </a:r>
          </a:p>
        </p:txBody>
      </p:sp>
      <p:cxnSp>
        <p:nvCxnSpPr>
          <p:cNvPr id="164" name="Straight Connector 163">
            <a:extLst>
              <a:ext uri="{FF2B5EF4-FFF2-40B4-BE49-F238E27FC236}">
                <a16:creationId xmlns:a16="http://schemas.microsoft.com/office/drawing/2014/main" id="{2C9B43A2-4233-4468-9078-D9BC37DA1F29}"/>
              </a:ext>
              <a:ext uri="{C183D7F6-B498-43B3-948B-1728B52AA6E4}">
                <adec:decorative xmlns:adec="http://schemas.microsoft.com/office/drawing/2017/decorative" val="1"/>
              </a:ext>
            </a:extLst>
          </p:cNvPr>
          <p:cNvCxnSpPr>
            <a:cxnSpLocks/>
          </p:cNvCxnSpPr>
          <p:nvPr/>
        </p:nvCxnSpPr>
        <p:spPr>
          <a:xfrm>
            <a:off x="6211822" y="3994395"/>
            <a:ext cx="53949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8C84823F-D4B8-48CD-97BC-73E32AE3FABF}"/>
              </a:ext>
            </a:extLst>
          </p:cNvPr>
          <p:cNvSpPr>
            <a:spLocks/>
          </p:cNvSpPr>
          <p:nvPr/>
        </p:nvSpPr>
        <p:spPr>
          <a:xfrm>
            <a:off x="6211822" y="4119974"/>
            <a:ext cx="5394960" cy="4008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64008" rIns="106040" bIns="64008" numCol="1" spcCol="1270" anchor="ctr" anchorCtr="0">
            <a:noAutofit/>
          </a:bodyPr>
          <a:lstStyle/>
          <a:p>
            <a:pPr marL="0" lvl="1"/>
            <a:r>
              <a:rPr lang="en-US" sz="1800" dirty="0">
                <a:solidFill>
                  <a:schemeClr val="tx1"/>
                </a:solidFill>
              </a:rPr>
              <a:t>Send Dynamics 365 Customer Voice surveys</a:t>
            </a:r>
          </a:p>
        </p:txBody>
      </p:sp>
    </p:spTree>
    <p:extLst>
      <p:ext uri="{BB962C8B-B14F-4D97-AF65-F5344CB8AC3E}">
        <p14:creationId xmlns:p14="http://schemas.microsoft.com/office/powerpoint/2010/main" val="2791737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73F1-45FB-4167-B614-FBB838EC94D0}"/>
              </a:ext>
            </a:extLst>
          </p:cNvPr>
          <p:cNvSpPr>
            <a:spLocks noGrp="1"/>
          </p:cNvSpPr>
          <p:nvPr>
            <p:ph type="title" idx="4294967295"/>
          </p:nvPr>
        </p:nvSpPr>
        <p:spPr>
          <a:xfrm>
            <a:off x="588263" y="-774700"/>
            <a:ext cx="11018520" cy="553998"/>
          </a:xfrm>
        </p:spPr>
        <p:txBody>
          <a:bodyPr/>
          <a:lstStyle/>
          <a:p>
            <a:r>
              <a:rPr lang="en-US" dirty="0"/>
              <a:t>Closing</a:t>
            </a:r>
            <a:r>
              <a:rPr lang="en-US" baseline="0" dirty="0"/>
              <a:t> slide</a:t>
            </a:r>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13394D799EF2439355C0A00194BDF3" ma:contentTypeVersion="17" ma:contentTypeDescription="Create a new document." ma:contentTypeScope="" ma:versionID="1f3f557e19f497be20dadb96c6117878">
  <xsd:schema xmlns:xsd="http://www.w3.org/2001/XMLSchema" xmlns:xs="http://www.w3.org/2001/XMLSchema" xmlns:p="http://schemas.microsoft.com/office/2006/metadata/properties" xmlns:ns1="http://schemas.microsoft.com/sharepoint/v3" xmlns:ns3="ab15ca28-51ab-42fa-bbaf-6ff425bbafd3" xmlns:ns4="a8bec400-eccf-4fd9-9bd4-ed0234528eb9" targetNamespace="http://schemas.microsoft.com/office/2006/metadata/properties" ma:root="true" ma:fieldsID="801e1b006eaf5e742b76aca74a4b397f" ns1:_="" ns3:_="" ns4:_="">
    <xsd:import namespace="http://schemas.microsoft.com/sharepoint/v3"/>
    <xsd:import namespace="ab15ca28-51ab-42fa-bbaf-6ff425bbafd3"/>
    <xsd:import namespace="a8bec400-eccf-4fd9-9bd4-ed0234528eb9"/>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15ca28-51ab-42fa-bbaf-6ff425bbaf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bec400-eccf-4fd9-9bd4-ed0234528eb9"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a8bec400-eccf-4fd9-9bd4-ed0234528eb9" xsi:nil="true"/>
  </documentManagement>
</p:properties>
</file>

<file path=customXml/itemProps1.xml><?xml version="1.0" encoding="utf-8"?>
<ds:datastoreItem xmlns:ds="http://schemas.openxmlformats.org/officeDocument/2006/customXml" ds:itemID="{14444C46-8002-4A9B-AEC8-E52228A079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b15ca28-51ab-42fa-bbaf-6ff425bbafd3"/>
    <ds:schemaRef ds:uri="a8bec400-eccf-4fd9-9bd4-ed0234528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a8bec400-eccf-4fd9-9bd4-ed0234528eb9"/>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ab15ca28-51ab-42fa-bbaf-6ff425bbafd3"/>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teal accent</Template>
  <TotalTime>323</TotalTime>
  <Words>367</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Semibold</vt:lpstr>
      <vt:lpstr>Wingdings</vt:lpstr>
      <vt:lpstr>White Template</vt:lpstr>
      <vt:lpstr>MB-210: Dynamics 365 Sales Functional Consultant</vt:lpstr>
      <vt:lpstr>Course agenda</vt:lpstr>
      <vt:lpstr>Course agenda   </vt:lpstr>
      <vt:lpstr>Course agenda </vt:lpstr>
      <vt:lpstr>Course agenda      </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MB-220 Configure settings and core functionality in Dynamics 365 for marketing</dc:title>
  <dc:subject>&lt;Event name&gt;</dc:subject>
  <dc:creator>Evelyn Sheahan</dc:creator>
  <cp:keywords/>
  <dc:description/>
  <cp:lastModifiedBy>Anna Jennings</cp:lastModifiedBy>
  <cp:revision>3</cp:revision>
  <dcterms:created xsi:type="dcterms:W3CDTF">2020-06-18T06:52:42Z</dcterms:created>
  <dcterms:modified xsi:type="dcterms:W3CDTF">2021-08-12T17:57:03Z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0x010100A613394D799EF2439355C0A00194BDF3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