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telliQ IT" userId="75d2f8370898944d" providerId="LiveId" clId="{7A5AE66B-B152-4244-8C0B-938A3EA08857}"/>
    <pc:docChg chg="modSld">
      <pc:chgData name="IntelliQ IT" userId="75d2f8370898944d" providerId="LiveId" clId="{7A5AE66B-B152-4244-8C0B-938A3EA08857}" dt="2023-06-19T13:48:19.669" v="0" actId="1076"/>
      <pc:docMkLst>
        <pc:docMk/>
      </pc:docMkLst>
      <pc:sldChg chg="modSp mod">
        <pc:chgData name="IntelliQ IT" userId="75d2f8370898944d" providerId="LiveId" clId="{7A5AE66B-B152-4244-8C0B-938A3EA08857}" dt="2023-06-19T13:48:19.669" v="0" actId="1076"/>
        <pc:sldMkLst>
          <pc:docMk/>
          <pc:sldMk cId="177394882" sldId="256"/>
        </pc:sldMkLst>
        <pc:spChg chg="mod">
          <ac:chgData name="IntelliQ IT" userId="75d2f8370898944d" providerId="LiveId" clId="{7A5AE66B-B152-4244-8C0B-938A3EA08857}" dt="2023-06-19T13:48:19.669" v="0" actId="1076"/>
          <ac:spMkLst>
            <pc:docMk/>
            <pc:sldMk cId="177394882" sldId="256"/>
            <ac:spMk id="6" creationId="{EBED5703-9E2B-57DF-8965-D8F17567E4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3974-C8B6-C873-9FC6-7C58101D1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C0CA-7575-0B14-E8D4-38075D85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A32-8402-9933-7C72-915ED5A4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C66E-599D-65B7-7D75-C2A113A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2794-8A55-B673-4DD2-7ADACCBD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F0CF-D62C-0B93-278E-4AB39203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5BCE-F750-80DA-30AC-29AE9997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DDAD-1648-24FB-C81C-75F306C1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5A8C-A7F1-801A-0641-7A87C8CA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3303-E71A-1A9D-225B-BF2B524E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5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338B2-36CA-0608-A372-5A00D065E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E0AEC-429B-BF17-21BE-ACE167AF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D311-2002-56B0-1DB4-3C2947E3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1535-BC2A-861E-9267-1CB41E1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8A37-4C22-E1F9-AF44-5DF9A2A9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9331-0F0E-63F0-98B3-BF3D7813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7B0-0694-D2A3-6904-0919D64D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1D16-12F6-E1E3-CE24-616A3BAB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A1EE-633D-E1A9-708F-C4776232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64A8-022D-C210-A9BD-B44526C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8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B85-38E6-CEC0-4E63-E2637172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27B7-3E83-6DCB-CA71-A9F3F7B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9F66-A19C-402D-4B25-BC93F020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8BF4-B204-58B0-57F5-A30BD662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705B-EC7B-0ECB-AEBC-F9E40FA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DE8F-28F1-A59C-3D29-3D82E8AF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5CCB-4084-DAA5-92DA-013873000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D4EA-406D-A8B3-3C69-4F626577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F1CF8-96AF-0FC0-22F5-6FEFDDCC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CB269-C87B-7AD7-3BFC-54F7F264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0C4C-F109-D586-8518-0508DBD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F68-D2AE-6176-D518-FD5085CB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5152-2EA5-187E-91C4-9657EB36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10DFF-D1E6-CB86-E906-A4AED4EC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CA9CF-7B5B-A8BD-B966-4DF359896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A0719-BB19-32F5-E87F-D15DF7C1B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63D05-19AB-4D69-F6FB-0A3F1AB4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149F8-7307-AB27-B024-31B88481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F2F2B-8CB0-AF30-00CE-DFA7E86E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1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BCF-D0F0-2A78-E7D4-80DBF501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9EEE7-465A-DC40-16F8-0D51FED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5EB2E-82ED-FF1E-38B6-5E7E166A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EB6CF-85A9-0E2E-953D-ED469171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1D1C1-0382-9A06-C924-533AAF7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7172F-21F7-7A22-FC98-FDC25FEE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B2419-6A52-234E-A66A-F5D7F535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0F9E-42AF-F224-1369-E032CC5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C571-5C9E-9523-9BD6-15A9A860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39C3-74FC-8B80-F3BF-8C7F848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ACD4-4E8B-8C2D-BBB6-AC45E93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D8B9-D8F1-D88C-6629-25B0F35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FB12-2FE1-C0B7-7A6C-78B3A2D9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ECF9-FB84-DF87-B06F-DEDA7C2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39A58-A3B0-976C-4398-F8533492B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0A0C-AD9E-1169-9308-7BA226B3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2D7F-5CE8-85A9-4A19-0284CEBF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274CF-5E89-D0D5-73F7-62781E8C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7C63-D39D-0C26-BE0A-5B8895ED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8825-6075-5360-70D3-CB8A365D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2BBA-8FEA-F5C0-7C7C-5AAD73AF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1293-5A58-CE03-67D0-E47FA102E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7815-0D4C-44C6-B4DA-A05D51A887B0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24A1-95E4-BA7B-D4A0-36D0238AC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8D69-EC31-D950-4DD5-8A3417D02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943B-E81B-4DAE-A23E-243E1326A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ED5703-9E2B-57DF-8965-D8F17567E492}"/>
              </a:ext>
            </a:extLst>
          </p:cNvPr>
          <p:cNvSpPr txBox="1"/>
          <p:nvPr/>
        </p:nvSpPr>
        <p:spPr>
          <a:xfrm>
            <a:off x="2794959" y="889777"/>
            <a:ext cx="77637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Thank</a:t>
            </a:r>
            <a:r>
              <a:rPr lang="en-IN" sz="60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  <a:r>
              <a:rPr lang="en-IN" sz="115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You</a:t>
            </a:r>
            <a:r>
              <a:rPr lang="en-IN" sz="60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3343-ED70-8584-6C83-F9D3056FD5A9}"/>
              </a:ext>
            </a:extLst>
          </p:cNvPr>
          <p:cNvSpPr txBox="1"/>
          <p:nvPr/>
        </p:nvSpPr>
        <p:spPr>
          <a:xfrm>
            <a:off x="1854679" y="2751825"/>
            <a:ext cx="91612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>
                <a:solidFill>
                  <a:srgbClr val="0070C0"/>
                </a:solidFill>
                <a:latin typeface="Gabriola" panose="04040605051002020D02" pitchFamily="82" charset="0"/>
              </a:rPr>
              <a:t>Intelli</a:t>
            </a:r>
            <a:r>
              <a:rPr lang="en-IN" sz="19900" dirty="0">
                <a:solidFill>
                  <a:srgbClr val="FF0000"/>
                </a:solidFill>
                <a:latin typeface="Gabriola" panose="04040605051002020D02" pitchFamily="82" charset="0"/>
              </a:rPr>
              <a:t>Q</a:t>
            </a:r>
            <a:r>
              <a:rPr lang="en-IN" sz="11500" dirty="0">
                <a:solidFill>
                  <a:srgbClr val="00B0F0"/>
                </a:solidFill>
                <a:latin typeface="Gabriola" panose="04040605051002020D02" pitchFamily="82" charset="0"/>
              </a:rPr>
              <a:t> </a:t>
            </a:r>
            <a:r>
              <a:rPr lang="en-IN" sz="19900" dirty="0">
                <a:solidFill>
                  <a:srgbClr val="0070C0"/>
                </a:solidFill>
                <a:latin typeface="Gabriola" panose="04040605051002020D02" pitchFamily="82" charset="0"/>
              </a:rPr>
              <a:t>IT</a:t>
            </a:r>
            <a:endParaRPr lang="en-IN" sz="11500" dirty="0">
              <a:solidFill>
                <a:srgbClr val="0070C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IntelliQ IT</dc:creator>
  <cp:lastModifiedBy>IntelliQ IT</cp:lastModifiedBy>
  <cp:revision>1</cp:revision>
  <dcterms:created xsi:type="dcterms:W3CDTF">2023-06-19T13:38:07Z</dcterms:created>
  <dcterms:modified xsi:type="dcterms:W3CDTF">2023-06-19T13:48:28Z</dcterms:modified>
</cp:coreProperties>
</file>