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Water Quality Monitoring System Using IOT</a:t>
            </a:r>
            <a:endParaRPr lang="en-IN" dirty="0"/>
          </a:p>
        </p:txBody>
      </p:sp>
      <p:sp>
        <p:nvSpPr>
          <p:cNvPr id="3" name="Subtitle 2"/>
          <p:cNvSpPr>
            <a:spLocks noGrp="1"/>
          </p:cNvSpPr>
          <p:nvPr>
            <p:ph type="subTitle" idx="1"/>
          </p:nvPr>
        </p:nvSpPr>
        <p:spPr/>
        <p:txBody>
          <a:bodyPr>
            <a:normAutofit lnSpcReduction="10000"/>
          </a:bodyPr>
          <a:lstStyle/>
          <a:p>
            <a:r>
              <a:rPr lang="en-IN" dirty="0" smtClean="0"/>
              <a:t>                                                                                         by,</a:t>
            </a:r>
          </a:p>
          <a:p>
            <a:r>
              <a:rPr lang="en-IN" dirty="0"/>
              <a:t> </a:t>
            </a:r>
            <a:r>
              <a:rPr lang="en-IN" dirty="0" smtClean="0"/>
              <a:t>                                                                                              </a:t>
            </a:r>
            <a:r>
              <a:rPr lang="en-IN" dirty="0" err="1" smtClean="0"/>
              <a:t>krishnaja</a:t>
            </a:r>
            <a:r>
              <a:rPr lang="en-IN" dirty="0" smtClean="0"/>
              <a:t> </a:t>
            </a:r>
            <a:r>
              <a:rPr lang="en-IN" dirty="0" err="1" smtClean="0"/>
              <a:t>unnikrishnan</a:t>
            </a:r>
            <a:endParaRPr lang="en-IN" dirty="0" smtClean="0"/>
          </a:p>
          <a:p>
            <a:r>
              <a:rPr lang="en-IN" dirty="0"/>
              <a:t> </a:t>
            </a:r>
            <a:r>
              <a:rPr lang="en-IN" dirty="0" smtClean="0"/>
              <a:t>                                                                                               s4 B batch</a:t>
            </a:r>
            <a:endParaRPr lang="en-IN" dirty="0"/>
          </a:p>
        </p:txBody>
      </p:sp>
    </p:spTree>
    <p:extLst>
      <p:ext uri="{BB962C8B-B14F-4D97-AF65-F5344CB8AC3E}">
        <p14:creationId xmlns:p14="http://schemas.microsoft.com/office/powerpoint/2010/main" val="86378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1" y="624109"/>
            <a:ext cx="8911687" cy="1280890"/>
          </a:xfrm>
        </p:spPr>
        <p:txBody>
          <a:bodyPr/>
          <a:lstStyle/>
          <a:p>
            <a:r>
              <a:rPr lang="en-IN" b="1" u="sng" dirty="0" smtClean="0"/>
              <a:t>INTRODUCTION</a:t>
            </a:r>
            <a:endParaRPr lang="en-IN" b="1" u="sng" dirty="0"/>
          </a:p>
        </p:txBody>
      </p:sp>
      <p:sp>
        <p:nvSpPr>
          <p:cNvPr id="3" name="Content Placeholder 2"/>
          <p:cNvSpPr>
            <a:spLocks noGrp="1"/>
          </p:cNvSpPr>
          <p:nvPr>
            <p:ph idx="1"/>
          </p:nvPr>
        </p:nvSpPr>
        <p:spPr>
          <a:xfrm>
            <a:off x="1056067" y="1557269"/>
            <a:ext cx="10512939" cy="4830651"/>
          </a:xfrm>
        </p:spPr>
        <p:txBody>
          <a:bodyPr>
            <a:normAutofit/>
          </a:bodyPr>
          <a:lstStyle/>
          <a:p>
            <a:pPr algn="just"/>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Water is one of the most essential natural resource that has been gifted to the mankind. But the rapid development of the society and numerous human activities speeded up the contamination and deteriorated the water resources. For above water quality monitoring is necessary to identify any changes in water quality parameters from </a:t>
            </a:r>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time-to time </a:t>
            </a:r>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to make sure its safety in real time. </a:t>
            </a:r>
            <a:endPar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endParaRPr>
          </a:p>
          <a:p>
            <a:pPr algn="just"/>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The Central Pollution Control Board (CPCB) has established a series of monitoring stations on water bodies across the country which monitor the water quality on either monthly or yearly basis. This is done to ensure that the water quality is being maintained or restored at desired level</a:t>
            </a:r>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a:t>
            </a:r>
          </a:p>
          <a:p>
            <a:pPr algn="just"/>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Water </a:t>
            </a:r>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quality monitoring systems need to quickly identify any changes in the quality of water and report the same to the officials for immediate action.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95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09" y="675626"/>
            <a:ext cx="8911687" cy="1280890"/>
          </a:xfrm>
        </p:spPr>
        <p:txBody>
          <a:bodyPr>
            <a:normAutofit/>
          </a:bodyPr>
          <a:lstStyle/>
          <a:p>
            <a:r>
              <a:rPr lang="en-IN" sz="3200" b="1" u="sng" dirty="0" smtClean="0">
                <a:latin typeface="Times New Roman" panose="02020603050405020304" pitchFamily="18" charset="0"/>
                <a:cs typeface="Times New Roman" panose="02020603050405020304" pitchFamily="18" charset="0"/>
              </a:rPr>
              <a:t>OBJECTIVE</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356" y="1956516"/>
            <a:ext cx="8915400" cy="3777622"/>
          </a:xfrm>
        </p:spPr>
        <p:txBody>
          <a:bodyPr>
            <a:normAutofit/>
          </a:bodyPr>
          <a:lstStyle/>
          <a:p>
            <a:pPr algn="just"/>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The system is designed for continuous onsite sensing and real time reporting of water quality data where the officials can access the data on the smart phone/PC through </a:t>
            </a:r>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Internet.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85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09" y="572594"/>
            <a:ext cx="8911687" cy="1280890"/>
          </a:xfrm>
        </p:spPr>
        <p:txBody>
          <a:bodyPr/>
          <a:lstStyle/>
          <a:p>
            <a:r>
              <a:rPr lang="en-IN" b="1" u="sng" dirty="0" smtClean="0">
                <a:latin typeface="Times New Roman" panose="02020603050405020304" pitchFamily="18" charset="0"/>
                <a:cs typeface="Times New Roman" panose="02020603050405020304" pitchFamily="18" charset="0"/>
              </a:rPr>
              <a:t>PROPOSED SYSTEM</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8293" y="1451020"/>
            <a:ext cx="8915400" cy="3777622"/>
          </a:xfrm>
        </p:spPr>
        <p:txBody>
          <a:bodyPr>
            <a:normAutofit/>
          </a:bodyPr>
          <a:lstStyle/>
          <a:p>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Our proposed system employs use of multiple sensors to measure the parameters, measures the quality of water in real-time for effective action, and is economical, accurate, and required less manpower.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04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BLOCK DIAGRAM</a:t>
            </a:r>
            <a:endParaRPr lang="en-IN" b="1" u="sng" dirty="0"/>
          </a:p>
        </p:txBody>
      </p:sp>
      <p:pic>
        <p:nvPicPr>
          <p:cNvPr id="4" name="Content Placeholder 3"/>
          <p:cNvPicPr>
            <a:picLocks noGrp="1" noChangeAspect="1"/>
          </p:cNvPicPr>
          <p:nvPr>
            <p:ph idx="1"/>
          </p:nvPr>
        </p:nvPicPr>
        <p:blipFill>
          <a:blip r:embed="rId2"/>
          <a:stretch>
            <a:fillRect/>
          </a:stretch>
        </p:blipFill>
        <p:spPr>
          <a:xfrm>
            <a:off x="2452622" y="1775537"/>
            <a:ext cx="9192292" cy="4676778"/>
          </a:xfrm>
          <a:prstGeom prst="rect">
            <a:avLst/>
          </a:prstGeom>
        </p:spPr>
      </p:pic>
    </p:spTree>
    <p:extLst>
      <p:ext uri="{BB962C8B-B14F-4D97-AF65-F5344CB8AC3E}">
        <p14:creationId xmlns:p14="http://schemas.microsoft.com/office/powerpoint/2010/main" val="226078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404" y="598352"/>
            <a:ext cx="8911687" cy="1280890"/>
          </a:xfrm>
        </p:spPr>
        <p:txBody>
          <a:bodyPr/>
          <a:lstStyle/>
          <a:p>
            <a:r>
              <a:rPr lang="en-IN" b="1" u="sng" dirty="0" smtClean="0"/>
              <a:t>COMPONENTS</a:t>
            </a:r>
            <a:endParaRPr lang="en-IN" b="1" u="sng" dirty="0"/>
          </a:p>
        </p:txBody>
      </p:sp>
      <p:sp>
        <p:nvSpPr>
          <p:cNvPr id="3" name="Content Placeholder 2"/>
          <p:cNvSpPr>
            <a:spLocks noGrp="1"/>
          </p:cNvSpPr>
          <p:nvPr>
            <p:ph idx="1"/>
          </p:nvPr>
        </p:nvSpPr>
        <p:spPr>
          <a:xfrm>
            <a:off x="1185414" y="1644203"/>
            <a:ext cx="8915400" cy="3777622"/>
          </a:xfrm>
        </p:spPr>
        <p:txBody>
          <a:bodyPr/>
          <a:lstStyle/>
          <a:p>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pH Sensor  pH </a:t>
            </a:r>
            <a:endPar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Electric Conductivity Sensor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Turbidity Sensor </a:t>
            </a:r>
            <a:endParaRPr lang="en-IN" sz="2400" dirty="0" smtClean="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Temperature Sensor </a:t>
            </a:r>
          </a:p>
          <a:p>
            <a:endParaRPr lang="en-IN" dirty="0"/>
          </a:p>
          <a:p>
            <a:pPr lvl="0"/>
            <a:endParaRPr lang="en-IN" dirty="0"/>
          </a:p>
          <a:p>
            <a:endParaRPr lang="en-IN" dirty="0"/>
          </a:p>
        </p:txBody>
      </p:sp>
    </p:spTree>
    <p:extLst>
      <p:ext uri="{BB962C8B-B14F-4D97-AF65-F5344CB8AC3E}">
        <p14:creationId xmlns:p14="http://schemas.microsoft.com/office/powerpoint/2010/main" val="22144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0" y="611232"/>
            <a:ext cx="8911687" cy="1280890"/>
          </a:xfrm>
        </p:spPr>
        <p:txBody>
          <a:bodyPr/>
          <a:lstStyle/>
          <a:p>
            <a:r>
              <a:rPr lang="en-IN" b="1" u="sng" dirty="0" smtClean="0">
                <a:latin typeface="Times New Roman" panose="02020603050405020304" pitchFamily="18" charset="0"/>
                <a:cs typeface="Times New Roman" panose="02020603050405020304" pitchFamily="18" charset="0"/>
              </a:rPr>
              <a:t>TOOLS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657" y="1592688"/>
            <a:ext cx="8915400" cy="4254320"/>
          </a:xfrm>
        </p:spPr>
        <p:txBody>
          <a:bodyPr/>
          <a:lstStyle/>
          <a:p>
            <a:r>
              <a:rPr lang="en-IN" dirty="0" smtClean="0"/>
              <a:t>Front end:- html</a:t>
            </a:r>
          </a:p>
          <a:p>
            <a:r>
              <a:rPr lang="en-IN" dirty="0" smtClean="0"/>
              <a:t>Back end:- </a:t>
            </a:r>
            <a:r>
              <a:rPr lang="en-IN" dirty="0" smtClean="0"/>
              <a:t>Python</a:t>
            </a:r>
            <a:endParaRPr lang="en-IN" dirty="0" smtClean="0"/>
          </a:p>
          <a:p>
            <a:endParaRPr lang="en-IN" dirty="0"/>
          </a:p>
        </p:txBody>
      </p:sp>
    </p:spTree>
    <p:extLst>
      <p:ext uri="{BB962C8B-B14F-4D97-AF65-F5344CB8AC3E}">
        <p14:creationId xmlns:p14="http://schemas.microsoft.com/office/powerpoint/2010/main" val="88689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4" y="482442"/>
            <a:ext cx="8911687" cy="1280890"/>
          </a:xfrm>
        </p:spPr>
        <p:txBody>
          <a:bodyPr/>
          <a:lstStyle/>
          <a:p>
            <a:r>
              <a:rPr lang="en-IN" b="1" u="sng" dirty="0" smtClean="0"/>
              <a:t>REFERENCE</a:t>
            </a:r>
            <a:endParaRPr lang="en-IN" b="1" u="sng" dirty="0"/>
          </a:p>
        </p:txBody>
      </p:sp>
      <p:sp>
        <p:nvSpPr>
          <p:cNvPr id="3" name="Content Placeholder 2"/>
          <p:cNvSpPr>
            <a:spLocks noGrp="1"/>
          </p:cNvSpPr>
          <p:nvPr>
            <p:ph idx="1"/>
          </p:nvPr>
        </p:nvSpPr>
        <p:spPr>
          <a:xfrm>
            <a:off x="1807314" y="2069206"/>
            <a:ext cx="8915400" cy="3777622"/>
          </a:xfrm>
        </p:spPr>
        <p:txBody>
          <a:bodyPr/>
          <a:lstStyle/>
          <a:p>
            <a:r>
              <a:rPr lang="en-IN" dirty="0" smtClean="0"/>
              <a:t>International Journal of scientific Research in computer science for </a:t>
            </a:r>
            <a:r>
              <a:rPr lang="en-IN" dirty="0" err="1" smtClean="0"/>
              <a:t>Iot</a:t>
            </a:r>
            <a:r>
              <a:rPr lang="en-IN" dirty="0" smtClean="0"/>
              <a:t> based water quality monitoring system,2018</a:t>
            </a:r>
          </a:p>
          <a:p>
            <a:r>
              <a:rPr lang="en-IN" dirty="0" smtClean="0"/>
              <a:t>R.M. </a:t>
            </a:r>
            <a:r>
              <a:rPr lang="en-IN" dirty="0" err="1" smtClean="0"/>
              <a:t>Bhardwaj,”Overview</a:t>
            </a:r>
            <a:r>
              <a:rPr lang="en-IN" dirty="0" smtClean="0"/>
              <a:t> of Ganga river </a:t>
            </a:r>
            <a:r>
              <a:rPr lang="en-IN" dirty="0" err="1" smtClean="0"/>
              <a:t>pollution”,Delhi</a:t>
            </a:r>
            <a:r>
              <a:rPr lang="en-IN" dirty="0" smtClean="0"/>
              <a:t> 2011</a:t>
            </a:r>
          </a:p>
          <a:p>
            <a:r>
              <a:rPr lang="en-IN" dirty="0" smtClean="0"/>
              <a:t>“Literature survey on wireless sensor </a:t>
            </a:r>
            <a:r>
              <a:rPr lang="en-IN" dirty="0" err="1" smtClean="0"/>
              <a:t>network”,University</a:t>
            </a:r>
            <a:r>
              <a:rPr lang="en-IN" dirty="0" smtClean="0"/>
              <a:t> of Maryland,16 </a:t>
            </a:r>
            <a:r>
              <a:rPr lang="en-IN" dirty="0" err="1" smtClean="0"/>
              <a:t>july</a:t>
            </a:r>
            <a:r>
              <a:rPr lang="en-IN" dirty="0" smtClean="0"/>
              <a:t> 2003</a:t>
            </a:r>
          </a:p>
          <a:p>
            <a:endParaRPr lang="en-IN" dirty="0"/>
          </a:p>
        </p:txBody>
      </p:sp>
    </p:spTree>
    <p:extLst>
      <p:ext uri="{BB962C8B-B14F-4D97-AF65-F5344CB8AC3E}">
        <p14:creationId xmlns:p14="http://schemas.microsoft.com/office/powerpoint/2010/main" val="88163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8000" dirty="0" smtClean="0"/>
              <a:t>THANKYOU</a:t>
            </a:r>
            <a:endParaRPr lang="en-IN" sz="8000" dirty="0"/>
          </a:p>
        </p:txBody>
      </p:sp>
    </p:spTree>
    <p:extLst>
      <p:ext uri="{BB962C8B-B14F-4D97-AF65-F5344CB8AC3E}">
        <p14:creationId xmlns:p14="http://schemas.microsoft.com/office/powerpoint/2010/main" val="16230336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235</TotalTime>
  <Words>292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Sylfaen</vt:lpstr>
      <vt:lpstr>Times New Roman</vt:lpstr>
      <vt:lpstr>Wingdings 3</vt:lpstr>
      <vt:lpstr>Wisp</vt:lpstr>
      <vt:lpstr>Water Quality Monitoring System Using IOT</vt:lpstr>
      <vt:lpstr>INTRODUCTION</vt:lpstr>
      <vt:lpstr>OBJECTIVE</vt:lpstr>
      <vt:lpstr>PROPOSED SYSTEM</vt:lpstr>
      <vt:lpstr>BLOCK DIAGRAM</vt:lpstr>
      <vt:lpstr>COMPONENTS</vt:lpstr>
      <vt:lpstr>TOOLS</vt:lpstr>
      <vt:lpstr>REFERENCE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Monitoring System Using IOT</dc:title>
  <dc:creator>HP</dc:creator>
  <cp:lastModifiedBy>HP</cp:lastModifiedBy>
  <cp:revision>7</cp:revision>
  <dcterms:created xsi:type="dcterms:W3CDTF">2022-05-19T08:48:55Z</dcterms:created>
  <dcterms:modified xsi:type="dcterms:W3CDTF">2022-05-20T04:13:51Z</dcterms:modified>
</cp:coreProperties>
</file>