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6" r:id="rId4"/>
    <p:sldId id="258" r:id="rId5"/>
    <p:sldId id="259" r:id="rId6"/>
    <p:sldId id="260" r:id="rId7"/>
    <p:sldId id="261" r:id="rId8"/>
    <p:sldId id="262" r:id="rId9"/>
    <p:sldId id="265" r:id="rId10"/>
    <p:sldId id="273" r:id="rId11"/>
    <p:sldId id="274" r:id="rId12"/>
    <p:sldId id="275" r:id="rId13"/>
    <p:sldId id="266" r:id="rId14"/>
    <p:sldId id="267" r:id="rId15"/>
    <p:sldId id="269" r:id="rId16"/>
    <p:sldId id="268" r:id="rId17"/>
    <p:sldId id="270" r:id="rId18"/>
    <p:sldId id="271" r:id="rId19"/>
    <p:sldId id="272" r:id="rId20"/>
    <p:sldId id="263" r:id="rId21"/>
    <p:sldId id="26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7/5/2022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Water Quality Monitoring System Using IOT</a:t>
            </a:r>
            <a:endParaRPr lang="en-IN" dirty="0"/>
          </a:p>
        </p:txBody>
      </p:sp>
      <p:sp>
        <p:nvSpPr>
          <p:cNvPr id="3" name="Subtitle 2"/>
          <p:cNvSpPr>
            <a:spLocks noGrp="1"/>
          </p:cNvSpPr>
          <p:nvPr>
            <p:ph type="subTitle" idx="1"/>
          </p:nvPr>
        </p:nvSpPr>
        <p:spPr/>
        <p:txBody>
          <a:bodyPr>
            <a:normAutofit lnSpcReduction="10000"/>
          </a:bodyPr>
          <a:lstStyle/>
          <a:p>
            <a:r>
              <a:rPr lang="en-IN" dirty="0" smtClean="0"/>
              <a:t>                                                                                         by,</a:t>
            </a:r>
          </a:p>
          <a:p>
            <a:r>
              <a:rPr lang="en-IN" dirty="0"/>
              <a:t> </a:t>
            </a:r>
            <a:r>
              <a:rPr lang="en-IN" dirty="0" smtClean="0"/>
              <a:t>                                                                                              </a:t>
            </a:r>
            <a:r>
              <a:rPr lang="en-IN" dirty="0" err="1" smtClean="0"/>
              <a:t>krishnaja</a:t>
            </a:r>
            <a:r>
              <a:rPr lang="en-IN" dirty="0" smtClean="0"/>
              <a:t> </a:t>
            </a:r>
            <a:r>
              <a:rPr lang="en-IN" dirty="0" err="1" smtClean="0"/>
              <a:t>unnikrishnan</a:t>
            </a:r>
            <a:endParaRPr lang="en-IN" dirty="0" smtClean="0"/>
          </a:p>
          <a:p>
            <a:r>
              <a:rPr lang="en-IN" dirty="0"/>
              <a:t> </a:t>
            </a:r>
            <a:r>
              <a:rPr lang="en-IN" dirty="0" smtClean="0"/>
              <a:t>                                                                                               s4 B batch</a:t>
            </a:r>
            <a:endParaRPr lang="en-IN" dirty="0"/>
          </a:p>
        </p:txBody>
      </p:sp>
    </p:spTree>
    <p:extLst>
      <p:ext uri="{BB962C8B-B14F-4D97-AF65-F5344CB8AC3E}">
        <p14:creationId xmlns:p14="http://schemas.microsoft.com/office/powerpoint/2010/main" val="863786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3528" y="624110"/>
            <a:ext cx="8911687" cy="1280890"/>
          </a:xfrm>
        </p:spPr>
        <p:txBody>
          <a:bodyPr/>
          <a:lstStyle/>
          <a:p>
            <a:r>
              <a:rPr lang="en-IN" b="1" u="sng" dirty="0" smtClean="0">
                <a:latin typeface="Times New Roman" panose="02020603050405020304" pitchFamily="18" charset="0"/>
                <a:cs typeface="Times New Roman" panose="02020603050405020304" pitchFamily="18" charset="0"/>
              </a:rPr>
              <a:t>APPLICATIONS</a:t>
            </a:r>
            <a:endParaRPr lang="en-IN"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103528" y="1878169"/>
            <a:ext cx="8915400" cy="3777622"/>
          </a:xfrm>
        </p:spPr>
        <p:txBody>
          <a:bodyPr>
            <a:normAutofit/>
          </a:bodyPr>
          <a:lstStyle/>
          <a:p>
            <a:r>
              <a:rPr lang="en-IN" sz="2400" dirty="0" smtClean="0">
                <a:latin typeface="Times New Roman" panose="02020603050405020304" pitchFamily="18" charset="0"/>
                <a:cs typeface="Times New Roman" panose="02020603050405020304" pitchFamily="18" charset="0"/>
              </a:rPr>
              <a:t>For checking building’s water quality.</a:t>
            </a:r>
          </a:p>
          <a:p>
            <a:r>
              <a:rPr lang="en-IN" sz="2400" dirty="0" smtClean="0">
                <a:latin typeface="Times New Roman" panose="02020603050405020304" pitchFamily="18" charset="0"/>
                <a:cs typeface="Times New Roman" panose="02020603050405020304" pitchFamily="18" charset="0"/>
              </a:rPr>
              <a:t>Remote area dam.</a:t>
            </a:r>
          </a:p>
          <a:p>
            <a:r>
              <a:rPr lang="en-IN" sz="2400" dirty="0" smtClean="0">
                <a:latin typeface="Times New Roman" panose="02020603050405020304" pitchFamily="18" charset="0"/>
                <a:cs typeface="Times New Roman" panose="02020603050405020304" pitchFamily="18" charset="0"/>
              </a:rPr>
              <a:t>Water tank on high tower.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7640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8801" y="643942"/>
            <a:ext cx="7727324" cy="5640947"/>
          </a:xfrm>
        </p:spPr>
      </p:pic>
    </p:spTree>
    <p:extLst>
      <p:ext uri="{BB962C8B-B14F-4D97-AF65-F5344CB8AC3E}">
        <p14:creationId xmlns:p14="http://schemas.microsoft.com/office/powerpoint/2010/main" val="3480556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2773" y="2852155"/>
            <a:ext cx="8911687" cy="1280890"/>
          </a:xfrm>
        </p:spPr>
        <p:txBody>
          <a:bodyPr/>
          <a:lstStyle/>
          <a:p>
            <a:r>
              <a:rPr lang="en-IN" dirty="0" smtClean="0">
                <a:latin typeface="Times New Roman" panose="02020603050405020304" pitchFamily="18" charset="0"/>
                <a:cs typeface="Times New Roman" panose="02020603050405020304" pitchFamily="18" charset="0"/>
              </a:rPr>
              <a:t>APPLICATION SCREENSHOT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5310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t>screenshots</a:t>
            </a:r>
            <a:endParaRPr lang="en-IN" b="1"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8501" y="1506828"/>
            <a:ext cx="3013657" cy="4572447"/>
          </a:xfrm>
        </p:spPr>
      </p:pic>
    </p:spTree>
    <p:extLst>
      <p:ext uri="{BB962C8B-B14F-4D97-AF65-F5344CB8AC3E}">
        <p14:creationId xmlns:p14="http://schemas.microsoft.com/office/powerpoint/2010/main" val="2300550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81835" y="888642"/>
            <a:ext cx="3464417" cy="4585326"/>
          </a:xfrm>
        </p:spPr>
      </p:pic>
    </p:spTree>
    <p:extLst>
      <p:ext uri="{BB962C8B-B14F-4D97-AF65-F5344CB8AC3E}">
        <p14:creationId xmlns:p14="http://schemas.microsoft.com/office/powerpoint/2010/main" val="3572680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50576" y="631065"/>
            <a:ext cx="3166134" cy="5756856"/>
          </a:xfrm>
        </p:spPr>
      </p:pic>
    </p:spTree>
    <p:extLst>
      <p:ext uri="{BB962C8B-B14F-4D97-AF65-F5344CB8AC3E}">
        <p14:creationId xmlns:p14="http://schemas.microsoft.com/office/powerpoint/2010/main" val="22416897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87899" y="437882"/>
            <a:ext cx="3953814" cy="5731098"/>
          </a:xfrm>
        </p:spPr>
      </p:pic>
    </p:spTree>
    <p:extLst>
      <p:ext uri="{BB962C8B-B14F-4D97-AF65-F5344CB8AC3E}">
        <p14:creationId xmlns:p14="http://schemas.microsoft.com/office/powerpoint/2010/main" val="1528700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89003" y="1566929"/>
            <a:ext cx="8396111" cy="3867955"/>
          </a:xfrm>
        </p:spPr>
      </p:pic>
    </p:spTree>
    <p:extLst>
      <p:ext uri="{BB962C8B-B14F-4D97-AF65-F5344CB8AC3E}">
        <p14:creationId xmlns:p14="http://schemas.microsoft.com/office/powerpoint/2010/main" val="41521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89004" y="1180563"/>
            <a:ext cx="8396111" cy="3778250"/>
          </a:xfrm>
        </p:spPr>
      </p:pic>
    </p:spTree>
    <p:extLst>
      <p:ext uri="{BB962C8B-B14F-4D97-AF65-F5344CB8AC3E}">
        <p14:creationId xmlns:p14="http://schemas.microsoft.com/office/powerpoint/2010/main" val="34558795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79155" y="1000259"/>
            <a:ext cx="8396111" cy="3778250"/>
          </a:xfrm>
        </p:spPr>
      </p:pic>
    </p:spTree>
    <p:extLst>
      <p:ext uri="{BB962C8B-B14F-4D97-AF65-F5344CB8AC3E}">
        <p14:creationId xmlns:p14="http://schemas.microsoft.com/office/powerpoint/2010/main" val="4172648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8221" y="624109"/>
            <a:ext cx="8911687" cy="1280890"/>
          </a:xfrm>
        </p:spPr>
        <p:txBody>
          <a:bodyPr/>
          <a:lstStyle/>
          <a:p>
            <a:r>
              <a:rPr lang="en-IN" b="1" u="sng" dirty="0" smtClean="0"/>
              <a:t>INTRODUCTION</a:t>
            </a:r>
            <a:endParaRPr lang="en-IN" b="1" u="sng" dirty="0"/>
          </a:p>
        </p:txBody>
      </p:sp>
      <p:sp>
        <p:nvSpPr>
          <p:cNvPr id="3" name="Content Placeholder 2"/>
          <p:cNvSpPr>
            <a:spLocks noGrp="1"/>
          </p:cNvSpPr>
          <p:nvPr>
            <p:ph idx="1"/>
          </p:nvPr>
        </p:nvSpPr>
        <p:spPr>
          <a:xfrm>
            <a:off x="1056067" y="1557269"/>
            <a:ext cx="10512939" cy="4830651"/>
          </a:xfrm>
        </p:spPr>
        <p:txBody>
          <a:bodyPr>
            <a:normAutofit/>
          </a:bodyPr>
          <a:lstStyle/>
          <a:p>
            <a:pPr algn="just"/>
            <a:r>
              <a:rPr lang="en-IN" sz="2400" dirty="0">
                <a:solidFill>
                  <a:srgbClr val="000000"/>
                </a:solidFill>
                <a:latin typeface="Times New Roman" panose="02020603050405020304" pitchFamily="18" charset="0"/>
                <a:ea typeface="Sylfaen" panose="010A0502050306030303" pitchFamily="18" charset="0"/>
                <a:cs typeface="Times New Roman" panose="02020603050405020304" pitchFamily="18" charset="0"/>
              </a:rPr>
              <a:t>Water is one of the most essential natural resource that has been gifted to the mankind. But the rapid development of the society and numerous human activities speeded up the contamination and deteriorated the water resources. For above water quality monitoring is necessary to identify any changes in water quality parameters from </a:t>
            </a:r>
            <a:r>
              <a:rPr lang="en-IN" sz="2400" dirty="0" smtClean="0">
                <a:solidFill>
                  <a:srgbClr val="000000"/>
                </a:solidFill>
                <a:latin typeface="Times New Roman" panose="02020603050405020304" pitchFamily="18" charset="0"/>
                <a:ea typeface="Sylfaen" panose="010A0502050306030303" pitchFamily="18" charset="0"/>
                <a:cs typeface="Times New Roman" panose="02020603050405020304" pitchFamily="18" charset="0"/>
              </a:rPr>
              <a:t>time-to time </a:t>
            </a:r>
            <a:r>
              <a:rPr lang="en-IN" sz="2400" dirty="0">
                <a:solidFill>
                  <a:srgbClr val="000000"/>
                </a:solidFill>
                <a:latin typeface="Times New Roman" panose="02020603050405020304" pitchFamily="18" charset="0"/>
                <a:ea typeface="Sylfaen" panose="010A0502050306030303" pitchFamily="18" charset="0"/>
                <a:cs typeface="Times New Roman" panose="02020603050405020304" pitchFamily="18" charset="0"/>
              </a:rPr>
              <a:t>to make sure its safety in real time. </a:t>
            </a:r>
            <a:endParaRPr lang="en-IN" sz="2400" dirty="0" smtClean="0">
              <a:solidFill>
                <a:srgbClr val="000000"/>
              </a:solidFill>
              <a:latin typeface="Times New Roman" panose="02020603050405020304" pitchFamily="18" charset="0"/>
              <a:ea typeface="Sylfaen" panose="010A0502050306030303" pitchFamily="18" charset="0"/>
              <a:cs typeface="Times New Roman" panose="02020603050405020304" pitchFamily="18" charset="0"/>
            </a:endParaRPr>
          </a:p>
          <a:p>
            <a:pPr algn="just"/>
            <a:r>
              <a:rPr lang="en-IN" sz="2400" dirty="0">
                <a:solidFill>
                  <a:srgbClr val="000000"/>
                </a:solidFill>
                <a:latin typeface="Times New Roman" panose="02020603050405020304" pitchFamily="18" charset="0"/>
                <a:ea typeface="Sylfaen" panose="010A0502050306030303" pitchFamily="18" charset="0"/>
                <a:cs typeface="Times New Roman" panose="02020603050405020304" pitchFamily="18" charset="0"/>
              </a:rPr>
              <a:t>The Central Pollution Control Board (CPCB) has established a series of monitoring stations on water bodies across the country which monitor the water quality on either monthly or yearly basis. This is done to ensure that the water quality is being maintained or restored at desired level</a:t>
            </a:r>
            <a:r>
              <a:rPr lang="en-IN" sz="2400" dirty="0" smtClean="0">
                <a:solidFill>
                  <a:srgbClr val="000000"/>
                </a:solidFill>
                <a:latin typeface="Times New Roman" panose="02020603050405020304" pitchFamily="18" charset="0"/>
                <a:ea typeface="Sylfaen" panose="010A0502050306030303" pitchFamily="18" charset="0"/>
                <a:cs typeface="Times New Roman" panose="02020603050405020304" pitchFamily="18" charset="0"/>
              </a:rPr>
              <a:t>.</a:t>
            </a:r>
          </a:p>
          <a:p>
            <a:pPr algn="just"/>
            <a:r>
              <a:rPr lang="en-IN" sz="2400" dirty="0" smtClean="0">
                <a:solidFill>
                  <a:srgbClr val="000000"/>
                </a:solidFill>
                <a:latin typeface="Times New Roman" panose="02020603050405020304" pitchFamily="18" charset="0"/>
                <a:ea typeface="Sylfaen" panose="010A0502050306030303" pitchFamily="18" charset="0"/>
                <a:cs typeface="Times New Roman" panose="02020603050405020304" pitchFamily="18" charset="0"/>
              </a:rPr>
              <a:t>Water </a:t>
            </a:r>
            <a:r>
              <a:rPr lang="en-IN" sz="2400" dirty="0">
                <a:solidFill>
                  <a:srgbClr val="000000"/>
                </a:solidFill>
                <a:latin typeface="Times New Roman" panose="02020603050405020304" pitchFamily="18" charset="0"/>
                <a:ea typeface="Sylfaen" panose="010A0502050306030303" pitchFamily="18" charset="0"/>
                <a:cs typeface="Times New Roman" panose="02020603050405020304" pitchFamily="18" charset="0"/>
              </a:rPr>
              <a:t>quality monitoring systems need to quickly identify any changes in the quality of water and report the same to the officials for immediate action.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49566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7314" y="482442"/>
            <a:ext cx="8911687" cy="1280890"/>
          </a:xfrm>
        </p:spPr>
        <p:txBody>
          <a:bodyPr/>
          <a:lstStyle/>
          <a:p>
            <a:r>
              <a:rPr lang="en-IN" b="1" u="sng" dirty="0" smtClean="0"/>
              <a:t>REFERENCE</a:t>
            </a:r>
            <a:endParaRPr lang="en-IN" b="1" u="sng" dirty="0"/>
          </a:p>
        </p:txBody>
      </p:sp>
      <p:sp>
        <p:nvSpPr>
          <p:cNvPr id="3" name="Content Placeholder 2"/>
          <p:cNvSpPr>
            <a:spLocks noGrp="1"/>
          </p:cNvSpPr>
          <p:nvPr>
            <p:ph idx="1"/>
          </p:nvPr>
        </p:nvSpPr>
        <p:spPr>
          <a:xfrm>
            <a:off x="1807314" y="2069206"/>
            <a:ext cx="8915400" cy="3777622"/>
          </a:xfrm>
        </p:spPr>
        <p:txBody>
          <a:bodyPr/>
          <a:lstStyle/>
          <a:p>
            <a:r>
              <a:rPr lang="en-IN" dirty="0" smtClean="0"/>
              <a:t>International Journal of scientific Research in computer science for </a:t>
            </a:r>
            <a:r>
              <a:rPr lang="en-IN" dirty="0" err="1" smtClean="0"/>
              <a:t>Iot</a:t>
            </a:r>
            <a:r>
              <a:rPr lang="en-IN" dirty="0" smtClean="0"/>
              <a:t> based water quality monitoring system,2018</a:t>
            </a:r>
          </a:p>
          <a:p>
            <a:r>
              <a:rPr lang="en-IN" dirty="0" smtClean="0"/>
              <a:t>R.M. </a:t>
            </a:r>
            <a:r>
              <a:rPr lang="en-IN" dirty="0" err="1" smtClean="0"/>
              <a:t>Bhardwaj,”Overview</a:t>
            </a:r>
            <a:r>
              <a:rPr lang="en-IN" dirty="0" smtClean="0"/>
              <a:t> of Ganga river </a:t>
            </a:r>
            <a:r>
              <a:rPr lang="en-IN" dirty="0" err="1" smtClean="0"/>
              <a:t>pollution”,Delhi</a:t>
            </a:r>
            <a:r>
              <a:rPr lang="en-IN" dirty="0" smtClean="0"/>
              <a:t> 2011</a:t>
            </a:r>
          </a:p>
          <a:p>
            <a:r>
              <a:rPr lang="en-IN" dirty="0" smtClean="0"/>
              <a:t>“Literature survey on wireless sensor </a:t>
            </a:r>
            <a:r>
              <a:rPr lang="en-IN" dirty="0" err="1" smtClean="0"/>
              <a:t>network”,University</a:t>
            </a:r>
            <a:r>
              <a:rPr lang="en-IN" dirty="0" smtClean="0"/>
              <a:t> of Maryland,16 </a:t>
            </a:r>
            <a:r>
              <a:rPr lang="en-IN" dirty="0" err="1" smtClean="0"/>
              <a:t>july</a:t>
            </a:r>
            <a:r>
              <a:rPr lang="en-IN" dirty="0" smtClean="0"/>
              <a:t> 2003</a:t>
            </a:r>
          </a:p>
          <a:p>
            <a:endParaRPr lang="en-IN" dirty="0"/>
          </a:p>
        </p:txBody>
      </p:sp>
    </p:spTree>
    <p:extLst>
      <p:ext uri="{BB962C8B-B14F-4D97-AF65-F5344CB8AC3E}">
        <p14:creationId xmlns:p14="http://schemas.microsoft.com/office/powerpoint/2010/main" val="8816367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8000" dirty="0" smtClean="0"/>
              <a:t>THANKYOU</a:t>
            </a:r>
            <a:endParaRPr lang="en-IN" sz="8000" dirty="0"/>
          </a:p>
        </p:txBody>
      </p:sp>
    </p:spTree>
    <p:extLst>
      <p:ext uri="{BB962C8B-B14F-4D97-AF65-F5344CB8AC3E}">
        <p14:creationId xmlns:p14="http://schemas.microsoft.com/office/powerpoint/2010/main" val="1623033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49808" y="1412383"/>
            <a:ext cx="9336625" cy="4692203"/>
          </a:xfrm>
        </p:spPr>
        <p:txBody>
          <a:bodyPr>
            <a:normAutofit/>
          </a:bodyPr>
          <a:lstStyle/>
          <a:p>
            <a:r>
              <a:rPr lang="en-IN" sz="2400" dirty="0" smtClean="0">
                <a:latin typeface="Times New Roman" panose="02020603050405020304" pitchFamily="18" charset="0"/>
                <a:cs typeface="Times New Roman" panose="02020603050405020304" pitchFamily="18" charset="0"/>
              </a:rPr>
              <a:t>The conventional method of testing water quality is to gather samples of water manually and send to the lab to test and analyse. This method is time consuming, wastage of man power, and not economical. </a:t>
            </a:r>
          </a:p>
          <a:p>
            <a:r>
              <a:rPr lang="en-IN" sz="2400" dirty="0" smtClean="0">
                <a:latin typeface="Times New Roman" panose="02020603050405020304" pitchFamily="18" charset="0"/>
                <a:cs typeface="Times New Roman" panose="02020603050405020304" pitchFamily="18" charset="0"/>
              </a:rPr>
              <a:t>The water quality measuring system that we have implemented checks the quality of water in real time through various sensor.</a:t>
            </a:r>
          </a:p>
          <a:p>
            <a:r>
              <a:rPr lang="en-IN" sz="2400" dirty="0" smtClean="0">
                <a:latin typeface="Times New Roman" panose="02020603050405020304" pitchFamily="18" charset="0"/>
                <a:cs typeface="Times New Roman" panose="02020603050405020304" pitchFamily="18" charset="0"/>
              </a:rPr>
              <a:t>The variation in the value of this parameter points towards the presence of pollutants.</a:t>
            </a:r>
          </a:p>
          <a:p>
            <a:r>
              <a:rPr lang="en-IN" sz="2400" dirty="0" smtClean="0">
                <a:latin typeface="Times New Roman" panose="02020603050405020304" pitchFamily="18" charset="0"/>
                <a:cs typeface="Times New Roman" panose="02020603050405020304" pitchFamily="18" charset="0"/>
              </a:rPr>
              <a:t>The </a:t>
            </a:r>
            <a:r>
              <a:rPr lang="en-IN" sz="2400" dirty="0" err="1" smtClean="0">
                <a:latin typeface="Times New Roman" panose="02020603050405020304" pitchFamily="18" charset="0"/>
                <a:cs typeface="Times New Roman" panose="02020603050405020304" pitchFamily="18" charset="0"/>
              </a:rPr>
              <a:t>wifi</a:t>
            </a:r>
            <a:r>
              <a:rPr lang="en-IN" sz="2400" dirty="0" smtClean="0">
                <a:latin typeface="Times New Roman" panose="02020603050405020304" pitchFamily="18" charset="0"/>
                <a:cs typeface="Times New Roman" panose="02020603050405020304" pitchFamily="18" charset="0"/>
              </a:rPr>
              <a:t> module in the system transfers data collected by the sensors to the microcontroller, and transfer the data to the smart phone/pc.</a:t>
            </a:r>
            <a:endParaRPr lang="en-IN"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59174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7009" y="675626"/>
            <a:ext cx="8911687" cy="1280890"/>
          </a:xfrm>
        </p:spPr>
        <p:txBody>
          <a:bodyPr>
            <a:normAutofit/>
          </a:bodyPr>
          <a:lstStyle/>
          <a:p>
            <a:r>
              <a:rPr lang="en-IN" sz="3200" b="1" u="sng" dirty="0" smtClean="0">
                <a:latin typeface="Times New Roman" panose="02020603050405020304" pitchFamily="18" charset="0"/>
                <a:cs typeface="Times New Roman" panose="02020603050405020304" pitchFamily="18" charset="0"/>
              </a:rPr>
              <a:t>OBJECTIVE</a:t>
            </a:r>
            <a:endParaRPr lang="en-IN" sz="32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04356" y="1956516"/>
            <a:ext cx="8915400" cy="3777622"/>
          </a:xfrm>
        </p:spPr>
        <p:txBody>
          <a:bodyPr>
            <a:normAutofit/>
          </a:bodyPr>
          <a:lstStyle/>
          <a:p>
            <a:pPr algn="just"/>
            <a:r>
              <a:rPr lang="en-IN" sz="2400" dirty="0">
                <a:solidFill>
                  <a:srgbClr val="000000"/>
                </a:solidFill>
                <a:latin typeface="Times New Roman" panose="02020603050405020304" pitchFamily="18" charset="0"/>
                <a:ea typeface="Sylfaen" panose="010A0502050306030303" pitchFamily="18" charset="0"/>
                <a:cs typeface="Times New Roman" panose="02020603050405020304" pitchFamily="18" charset="0"/>
              </a:rPr>
              <a:t>The system is designed for continuous onsite sensing and real time reporting of water quality data where the officials can access the data on the smart phone/PC through </a:t>
            </a:r>
            <a:r>
              <a:rPr lang="en-IN" sz="2400" dirty="0" smtClean="0">
                <a:solidFill>
                  <a:srgbClr val="000000"/>
                </a:solidFill>
                <a:latin typeface="Times New Roman" panose="02020603050405020304" pitchFamily="18" charset="0"/>
                <a:ea typeface="Sylfaen" panose="010A0502050306030303" pitchFamily="18" charset="0"/>
                <a:cs typeface="Times New Roman" panose="02020603050405020304" pitchFamily="18" charset="0"/>
              </a:rPr>
              <a:t>Internet.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9852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7009" y="572594"/>
            <a:ext cx="8911687" cy="1280890"/>
          </a:xfrm>
        </p:spPr>
        <p:txBody>
          <a:bodyPr/>
          <a:lstStyle/>
          <a:p>
            <a:r>
              <a:rPr lang="en-IN" b="1" u="sng" dirty="0" smtClean="0">
                <a:latin typeface="Times New Roman" panose="02020603050405020304" pitchFamily="18" charset="0"/>
                <a:cs typeface="Times New Roman" panose="02020603050405020304" pitchFamily="18" charset="0"/>
              </a:rPr>
              <a:t>PROPOSED SYSTEM</a:t>
            </a:r>
            <a:endParaRPr lang="en-IN"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98293" y="1451020"/>
            <a:ext cx="8915400" cy="3777622"/>
          </a:xfrm>
        </p:spPr>
        <p:txBody>
          <a:bodyPr>
            <a:normAutofit/>
          </a:bodyPr>
          <a:lstStyle/>
          <a:p>
            <a:r>
              <a:rPr lang="en-IN" sz="2400" dirty="0" smtClean="0">
                <a:solidFill>
                  <a:srgbClr val="000000"/>
                </a:solidFill>
                <a:latin typeface="Times New Roman" panose="02020603050405020304" pitchFamily="18" charset="0"/>
                <a:ea typeface="Sylfaen" panose="010A0502050306030303" pitchFamily="18" charset="0"/>
                <a:cs typeface="Times New Roman" panose="02020603050405020304" pitchFamily="18" charset="0"/>
              </a:rPr>
              <a:t> </a:t>
            </a:r>
            <a:r>
              <a:rPr lang="en-IN" sz="2400" dirty="0">
                <a:solidFill>
                  <a:srgbClr val="000000"/>
                </a:solidFill>
                <a:latin typeface="Times New Roman" panose="02020603050405020304" pitchFamily="18" charset="0"/>
                <a:ea typeface="Sylfaen" panose="010A0502050306030303" pitchFamily="18" charset="0"/>
                <a:cs typeface="Times New Roman" panose="02020603050405020304" pitchFamily="18" charset="0"/>
              </a:rPr>
              <a:t>Our proposed system employs use of multiple sensors to measure the parameters, measures the quality of water in real-time for effective action, and is economical, accurate, and required less manpower.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5041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t>BLOCK DIAGRAM</a:t>
            </a:r>
            <a:endParaRPr lang="en-IN" b="1" u="sng"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1725770"/>
            <a:ext cx="3980314" cy="4198512"/>
          </a:xfrm>
        </p:spPr>
      </p:pic>
    </p:spTree>
    <p:extLst>
      <p:ext uri="{BB962C8B-B14F-4D97-AF65-F5344CB8AC3E}">
        <p14:creationId xmlns:p14="http://schemas.microsoft.com/office/powerpoint/2010/main" val="2260787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1404" y="598352"/>
            <a:ext cx="8911687" cy="1280890"/>
          </a:xfrm>
        </p:spPr>
        <p:txBody>
          <a:bodyPr/>
          <a:lstStyle/>
          <a:p>
            <a:r>
              <a:rPr lang="en-IN" b="1" u="sng" dirty="0" smtClean="0"/>
              <a:t>COMPONENTS</a:t>
            </a:r>
            <a:endParaRPr lang="en-IN" b="1" u="sng" dirty="0"/>
          </a:p>
        </p:txBody>
      </p:sp>
      <p:sp>
        <p:nvSpPr>
          <p:cNvPr id="3" name="Content Placeholder 2"/>
          <p:cNvSpPr>
            <a:spLocks noGrp="1"/>
          </p:cNvSpPr>
          <p:nvPr>
            <p:ph idx="1"/>
          </p:nvPr>
        </p:nvSpPr>
        <p:spPr>
          <a:xfrm>
            <a:off x="1185414" y="1644203"/>
            <a:ext cx="8915400" cy="3777622"/>
          </a:xfrm>
        </p:spPr>
        <p:txBody>
          <a:bodyPr/>
          <a:lstStyle/>
          <a:p>
            <a:endParaRPr lang="en-IN" sz="2400" dirty="0" smtClean="0">
              <a:solidFill>
                <a:srgbClr val="000000"/>
              </a:solidFill>
              <a:latin typeface="Times New Roman" panose="02020603050405020304" pitchFamily="18" charset="0"/>
              <a:ea typeface="Sylfaen" panose="010A0502050306030303" pitchFamily="18" charset="0"/>
              <a:cs typeface="Times New Roman" panose="02020603050405020304" pitchFamily="18" charset="0"/>
            </a:endParaRPr>
          </a:p>
          <a:p>
            <a:pPr lvl="0"/>
            <a:r>
              <a:rPr lang="en-IN" sz="2400" dirty="0">
                <a:latin typeface="Times New Roman" panose="02020603050405020304" pitchFamily="18" charset="0"/>
                <a:cs typeface="Times New Roman" panose="02020603050405020304" pitchFamily="18" charset="0"/>
              </a:rPr>
              <a:t>Electric Conductivity Sensor  </a:t>
            </a:r>
            <a:endParaRPr lang="en-IN" sz="2400" dirty="0" smtClean="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Turbidity Sensor </a:t>
            </a:r>
            <a:endParaRPr lang="en-IN" sz="2400" dirty="0" smtClean="0">
              <a:latin typeface="Times New Roman" panose="02020603050405020304" pitchFamily="18" charset="0"/>
              <a:cs typeface="Times New Roman" panose="02020603050405020304" pitchFamily="18" charset="0"/>
            </a:endParaRPr>
          </a:p>
          <a:p>
            <a:pPr lvl="0"/>
            <a:r>
              <a:rPr lang="en-IN" sz="2400" dirty="0">
                <a:latin typeface="Times New Roman" panose="02020603050405020304" pitchFamily="18" charset="0"/>
                <a:cs typeface="Times New Roman" panose="02020603050405020304" pitchFamily="18" charset="0"/>
              </a:rPr>
              <a:t>Temperature Sensor </a:t>
            </a:r>
          </a:p>
          <a:p>
            <a:endParaRPr lang="en-IN" dirty="0"/>
          </a:p>
          <a:p>
            <a:pPr lvl="0"/>
            <a:endParaRPr lang="en-IN" dirty="0"/>
          </a:p>
          <a:p>
            <a:endParaRPr lang="en-IN" dirty="0"/>
          </a:p>
        </p:txBody>
      </p:sp>
    </p:spTree>
    <p:extLst>
      <p:ext uri="{BB962C8B-B14F-4D97-AF65-F5344CB8AC3E}">
        <p14:creationId xmlns:p14="http://schemas.microsoft.com/office/powerpoint/2010/main" val="221449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4130" y="611232"/>
            <a:ext cx="8911687" cy="1280890"/>
          </a:xfrm>
        </p:spPr>
        <p:txBody>
          <a:bodyPr/>
          <a:lstStyle/>
          <a:p>
            <a:r>
              <a:rPr lang="en-IN" b="1" u="sng" dirty="0" smtClean="0">
                <a:latin typeface="Times New Roman" panose="02020603050405020304" pitchFamily="18" charset="0"/>
                <a:cs typeface="Times New Roman" panose="02020603050405020304" pitchFamily="18" charset="0"/>
              </a:rPr>
              <a:t>TOOLS</a:t>
            </a:r>
            <a:endParaRPr lang="en-IN"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59657" y="1592688"/>
            <a:ext cx="8915400" cy="4254320"/>
          </a:xfrm>
        </p:spPr>
        <p:txBody>
          <a:bodyPr/>
          <a:lstStyle/>
          <a:p>
            <a:r>
              <a:rPr lang="en-IN" sz="2400" dirty="0" smtClean="0">
                <a:latin typeface="Times New Roman" panose="02020603050405020304" pitchFamily="18" charset="0"/>
                <a:cs typeface="Times New Roman" panose="02020603050405020304" pitchFamily="18" charset="0"/>
              </a:rPr>
              <a:t>FRONT END:- </a:t>
            </a:r>
          </a:p>
          <a:p>
            <a:pPr marL="0" indent="0">
              <a:buNone/>
            </a:pPr>
            <a:r>
              <a:rPr lang="en-IN" sz="2400" dirty="0" smtClean="0">
                <a:latin typeface="Times New Roman" panose="02020603050405020304" pitchFamily="18" charset="0"/>
                <a:cs typeface="Times New Roman" panose="02020603050405020304" pitchFamily="18" charset="0"/>
              </a:rPr>
              <a:t>                Hardware and application</a:t>
            </a:r>
          </a:p>
          <a:p>
            <a:r>
              <a:rPr lang="en-IN" sz="2400" dirty="0" smtClean="0">
                <a:latin typeface="Times New Roman" panose="02020603050405020304" pitchFamily="18" charset="0"/>
                <a:cs typeface="Times New Roman" panose="02020603050405020304" pitchFamily="18" charset="0"/>
              </a:rPr>
              <a:t>BACK END:-</a:t>
            </a:r>
          </a:p>
          <a:p>
            <a:pPr marL="0" indent="0">
              <a:buNone/>
            </a:pP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a:t>
            </a:r>
            <a:r>
              <a:rPr lang="en-IN" sz="2400" dirty="0" err="1" smtClean="0">
                <a:latin typeface="Times New Roman" panose="02020603050405020304" pitchFamily="18" charset="0"/>
                <a:cs typeface="Times New Roman" panose="02020603050405020304" pitchFamily="18" charset="0"/>
              </a:rPr>
              <a:t>PHP,Embedded</a:t>
            </a:r>
            <a:r>
              <a:rPr lang="en-IN" sz="2400" dirty="0" smtClean="0">
                <a:latin typeface="Times New Roman" panose="02020603050405020304" pitchFamily="18" charset="0"/>
                <a:cs typeface="Times New Roman" panose="02020603050405020304" pitchFamily="18" charset="0"/>
              </a:rPr>
              <a:t> c</a:t>
            </a:r>
          </a:p>
          <a:p>
            <a:endParaRPr lang="en-IN" dirty="0"/>
          </a:p>
        </p:txBody>
      </p:sp>
    </p:spTree>
    <p:extLst>
      <p:ext uri="{BB962C8B-B14F-4D97-AF65-F5344CB8AC3E}">
        <p14:creationId xmlns:p14="http://schemas.microsoft.com/office/powerpoint/2010/main" val="886897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t>MODULES</a:t>
            </a:r>
            <a:endParaRPr lang="en-IN" b="1" u="sng" dirty="0"/>
          </a:p>
        </p:txBody>
      </p:sp>
      <p:sp>
        <p:nvSpPr>
          <p:cNvPr id="3" name="Content Placeholder 2"/>
          <p:cNvSpPr>
            <a:spLocks noGrp="1"/>
          </p:cNvSpPr>
          <p:nvPr>
            <p:ph idx="1"/>
          </p:nvPr>
        </p:nvSpPr>
        <p:spPr/>
        <p:txBody>
          <a:bodyPr>
            <a:normAutofit/>
          </a:bodyPr>
          <a:lstStyle/>
          <a:p>
            <a:r>
              <a:rPr lang="en-IN" sz="2400" dirty="0" smtClean="0">
                <a:latin typeface="Times New Roman" panose="02020603050405020304" pitchFamily="18" charset="0"/>
                <a:cs typeface="Times New Roman" panose="02020603050405020304" pitchFamily="18" charset="0"/>
              </a:rPr>
              <a:t>Data collection</a:t>
            </a:r>
          </a:p>
          <a:p>
            <a:r>
              <a:rPr lang="en-IN" sz="2400" dirty="0" smtClean="0">
                <a:latin typeface="Times New Roman" panose="02020603050405020304" pitchFamily="18" charset="0"/>
                <a:cs typeface="Times New Roman" panose="02020603050405020304" pitchFamily="18" charset="0"/>
              </a:rPr>
              <a:t>Data processing</a:t>
            </a:r>
          </a:p>
          <a:p>
            <a:r>
              <a:rPr lang="en-IN" sz="2400" dirty="0" smtClean="0">
                <a:latin typeface="Times New Roman" panose="02020603050405020304" pitchFamily="18" charset="0"/>
                <a:cs typeface="Times New Roman" panose="02020603050405020304" pitchFamily="18" charset="0"/>
              </a:rPr>
              <a:t>Data sending to server</a:t>
            </a:r>
          </a:p>
          <a:p>
            <a:r>
              <a:rPr lang="en-IN" sz="2400" dirty="0" smtClean="0">
                <a:latin typeface="Times New Roman" panose="02020603050405020304" pitchFamily="18" charset="0"/>
                <a:cs typeface="Times New Roman" panose="02020603050405020304" pitchFamily="18" charset="0"/>
              </a:rPr>
              <a:t>User access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175267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426</TotalTime>
  <Words>425</Words>
  <Application>Microsoft Office PowerPoint</Application>
  <PresentationFormat>Widescreen</PresentationFormat>
  <Paragraphs>44</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Century Gothic</vt:lpstr>
      <vt:lpstr>Sylfaen</vt:lpstr>
      <vt:lpstr>Times New Roman</vt:lpstr>
      <vt:lpstr>Wingdings 3</vt:lpstr>
      <vt:lpstr>Wisp</vt:lpstr>
      <vt:lpstr>Water Quality Monitoring System Using IOT</vt:lpstr>
      <vt:lpstr>INTRODUCTION</vt:lpstr>
      <vt:lpstr>PowerPoint Presentation</vt:lpstr>
      <vt:lpstr>OBJECTIVE</vt:lpstr>
      <vt:lpstr>PROPOSED SYSTEM</vt:lpstr>
      <vt:lpstr>BLOCK DIAGRAM</vt:lpstr>
      <vt:lpstr>COMPONENTS</vt:lpstr>
      <vt:lpstr>TOOLS</vt:lpstr>
      <vt:lpstr>MODULES</vt:lpstr>
      <vt:lpstr>APPLICATIONS</vt:lpstr>
      <vt:lpstr>PowerPoint Presentation</vt:lpstr>
      <vt:lpstr>APPLICATION SCREENSHOT</vt:lpstr>
      <vt:lpstr>screenshots</vt:lpstr>
      <vt:lpstr>PowerPoint Presentation</vt:lpstr>
      <vt:lpstr>PowerPoint Presentation</vt:lpstr>
      <vt:lpstr>PowerPoint Presentation</vt:lpstr>
      <vt:lpstr>PowerPoint Presentation</vt:lpstr>
      <vt:lpstr>PowerPoint Presentation</vt:lpstr>
      <vt:lpstr>PowerPoint Presentation</vt:lpstr>
      <vt:lpstr>REFERENCE</vt:lpstr>
      <vt:lpstr>PowerPoint Presentation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 Quality Monitoring System Using IOT</dc:title>
  <dc:creator>HP</dc:creator>
  <cp:lastModifiedBy>HP</cp:lastModifiedBy>
  <cp:revision>17</cp:revision>
  <dcterms:created xsi:type="dcterms:W3CDTF">2022-05-19T08:48:55Z</dcterms:created>
  <dcterms:modified xsi:type="dcterms:W3CDTF">2022-07-05T13:30:52Z</dcterms:modified>
</cp:coreProperties>
</file>