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tFBKO4yusRtyX25OpxhSyr132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Zomato 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75" y="1203997"/>
            <a:ext cx="12192000" cy="5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00" y="2488275"/>
            <a:ext cx="12080700" cy="2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626" y="1356426"/>
            <a:ext cx="8543100" cy="4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01" y="1670675"/>
            <a:ext cx="8340300" cy="47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00" y="2414527"/>
            <a:ext cx="11814300" cy="2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725" y="1139500"/>
            <a:ext cx="9577200" cy="50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114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525" y="1806950"/>
            <a:ext cx="9350700" cy="4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2025-03-09T12:09:34Z</dcterms:created>
  <dc:creator>Vipul Sonawane</dc:creator>
</cp:coreProperties>
</file>