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4540-DF23-BD48-B9BC-B52C6693C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9C002-8374-7644-9454-FC31DDB74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CE30-6CC3-2D43-9C8F-8B064245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F45-EE6B-6446-AA92-54C51C8C5AD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781B5-9A96-3041-B9D7-97691382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820D6-443E-1141-9BA5-F15C3D59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563A-8C1D-C947-8811-A6A12162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1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FBA3-AF08-134E-847C-2DE512C9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4E0B5-4B0C-3940-9FDC-DB6775DC0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8CAB-97FA-484D-ABAC-1463B4B0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F45-EE6B-6446-AA92-54C51C8C5AD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EDDF5-D50B-1248-B30F-ECA32083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44798-2A45-874A-996D-832966EB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563A-8C1D-C947-8811-A6A12162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C484C4-B8C1-1843-92C8-4146036BB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57272-2CD0-384A-9233-C8C45E89B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6B47-E14A-9F43-A250-8ED65CCF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F45-EE6B-6446-AA92-54C51C8C5AD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2213-3F9D-054D-B71B-58DF55FC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5977B-576F-2B4A-9089-4FAB2F2B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563A-8C1D-C947-8811-A6A12162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2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F49FC-39E9-AE43-B555-3CEC1198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9C8A2-3CA2-7545-9D3F-9DC53E704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CC5C8-7FF9-9A44-A325-EED93341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F45-EE6B-6446-AA92-54C51C8C5AD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C51E0-1465-C849-A289-F16D509C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E1C47-6536-8246-BD4A-7A84F624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563A-8C1D-C947-8811-A6A12162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6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ADDA-C94C-1645-9205-EFBDBEF7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5DB5-20B8-764E-A822-3D01FAAF0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E8FE-50F1-F040-8AA1-3F95C81C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F45-EE6B-6446-AA92-54C51C8C5AD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D742D-260D-C94A-943B-205F1CB4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F9B2-9E35-2941-869A-7086ED90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563A-8C1D-C947-8811-A6A12162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7BC3-0858-2148-AD41-C6C63D33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238B-3162-7541-9600-C936044FF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777A7-09FC-294A-A21E-139EA6BC6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3E25F-9B25-B745-A589-A56CF4E0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F45-EE6B-6446-AA92-54C51C8C5AD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741-0334-DE4A-BE4B-A55431F15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A2F04-299D-D748-A7A0-46C4DCBB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563A-8C1D-C947-8811-A6A12162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F519-6949-EB4D-9F77-98ABC7D9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FD94D-8309-1C43-8AD5-F917EEAE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AC3AD-20C8-0840-B6C7-157570BFD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5066A-ED9B-7443-8F14-38EE51A6E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A1E29-D2F5-BD48-8956-84A97299C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08664-AFB5-7946-9F79-9AD41375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F45-EE6B-6446-AA92-54C51C8C5AD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E32B0-FC2E-F340-8DBA-D106873C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2F8E5-2A4C-2046-A822-C52214D2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563A-8C1D-C947-8811-A6A12162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C2DE-B9F9-DE48-AE37-13789E44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B5E84-4842-AA40-9CE7-923D61AC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F45-EE6B-6446-AA92-54C51C8C5AD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612E8-04E6-A54C-AE49-070898E1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2E824-6A68-B143-8301-E9B9007D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563A-8C1D-C947-8811-A6A12162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9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62898-1C82-044B-8719-4BCB36CA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F45-EE6B-6446-AA92-54C51C8C5AD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A474A-2CB4-0247-89DB-BC3770B4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0F97C-B821-9C4A-BC59-E82ACA24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563A-8C1D-C947-8811-A6A12162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8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BDE3-9F49-6040-9D53-6BE6B029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5048-E2E9-3E4C-9C6A-EB94363EE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F36B5-2167-104A-B58B-7FE724463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4E1FB-8883-404F-9516-B01A6615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F45-EE6B-6446-AA92-54C51C8C5AD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C483B-A28B-9846-B2DD-BFCDD7AB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320AA-5594-9B45-B448-7343BABE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563A-8C1D-C947-8811-A6A12162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6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1CCF-27A0-D84B-AF8C-1C18FD22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42F1F-C22B-9346-B1CA-02DC32B19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452AF-68DA-2846-A7A9-17A37DAD2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B5052-B4FB-E442-99F6-2FC230B9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44F45-EE6B-6446-AA92-54C51C8C5AD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CAD25-4086-AC47-9A01-B6FCCCC2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FD463-4778-E441-B637-5A3EACA4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563A-8C1D-C947-8811-A6A12162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7DB5A-4BA9-8D4E-A47A-2AAC8CAE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F17A4-B372-894D-BEF4-F5DA30BE3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38281-B6FE-8045-B331-96224281D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44F45-EE6B-6446-AA92-54C51C8C5AD2}" type="datetimeFigureOut">
              <a:rPr lang="en-US" smtClean="0"/>
              <a:t>11/1/19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B486-03AA-D047-A868-CF9ED6FAA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03273-4BD5-7E44-A07F-AF9351A5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563A-8C1D-C947-8811-A6A121622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9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3.amazonaws.com/sjsu.smartshopper.content/CMPE-281+Sec+99+%23Project%231.mov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9739-3DB2-7241-8EC6-EBEA32E972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CMPE-281 Sec 99 #Project#1 Demo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21457-50BB-E046-BD13-51715E8F1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https://s3.amazonaws.com/sjsu.smartshopper.content</a:t>
            </a:r>
            <a:r>
              <a:rPr lang="en-US" u="sng">
                <a:hlinkClick r:id="rId2"/>
              </a:rPr>
              <a:t>/CMPE-281+Sec+99+%23Project%231.mov</a:t>
            </a:r>
            <a:endParaRPr lang="en-US" u="sng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05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CMPE-281 Sec 99 #Project#1 Demo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CMPE-281 Sec 99 #Project#1 Demo link</dc:title>
  <dc:creator>Krishna Jha</dc:creator>
  <cp:lastModifiedBy>Krishna Jha</cp:lastModifiedBy>
  <cp:revision>3</cp:revision>
  <dcterms:created xsi:type="dcterms:W3CDTF">2019-11-01T16:45:28Z</dcterms:created>
  <dcterms:modified xsi:type="dcterms:W3CDTF">2019-11-01T16:58:38Z</dcterms:modified>
</cp:coreProperties>
</file>