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0"/>
  </p:normalViewPr>
  <p:slideViewPr>
    <p:cSldViewPr snapToGrid="0">
      <p:cViewPr varScale="1">
        <p:scale>
          <a:sx n="118" d="100"/>
          <a:sy n="118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30CB-28DB-2B25-4FE0-3876FEE6B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9D64-76DA-6076-CA20-84C8CE0A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2EE3-6541-9D8F-70B2-B809B1FA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E228-BC3C-7075-5417-339467B2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65A1-92F6-C7EF-531A-F4C1DF3D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0540-44EA-74D4-257E-D9B57F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65F6B-FF50-D57D-75CA-23C6456B6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CE8B-EFBE-D8F3-08FB-EA4165E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8E1F-12C9-3FD3-71F9-0B67BA6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B749-C6ED-5FE8-55EE-45CA6802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E32BF-4A04-EBBA-136F-DBBB78A66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43C9-3671-246B-A402-756472707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F564-283B-AD58-8B76-0D82513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C48B-9F6A-1D36-0258-4EF16198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F634B-1F36-6D1A-7B43-F1B7E635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46A-36A7-48CC-4841-D17BBA0C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E6D0-329B-08E2-2CF5-CB8E2149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5E44-DFFC-1081-CA56-EC754875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91AA-3A76-D302-799F-F64CC3A8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8236-F8CD-6499-3CC3-8C7D69FB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8BA8-14B3-4BE1-B5EF-5F5D5BDF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92FE-6DB4-B986-0CB3-E879EAA7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558E-BA2B-FEFA-31D2-F6146B6E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3A8F7-550A-39B1-A5FA-0A406EFD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286-DA07-015F-5707-E6EF02F7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1570-03CB-A365-DACA-237F3405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90A2-4C67-6C70-275A-0893F19B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7CBF-580D-961C-D633-185C6437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C03C9-8066-588F-DA32-15C7AA2F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651C1-AA4C-E530-138E-50DF95D1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2E57-3382-3E35-05EF-B888E68A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7144-9AF9-C4C4-A54B-AFB8A303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9D88-1B30-98F4-D56F-892CF6CD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C21C9-4C20-8E7B-AAA1-F391EC9E5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22029-7B04-870F-A6E8-93A49603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0E5BD-B35D-2E88-3EC4-997B22CB2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25B84-E490-86AC-E434-FFB3F13F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76522-D02F-1DBE-F7A2-F274877A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888A2-946A-7A51-8805-A4C457FD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2F33-B38E-2A12-BFB4-8D4935D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9DC43-80AF-8F76-48F0-337BF6CE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FBE0-7B54-3E40-A640-A48FBD10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822C8-1CCF-DE56-9B99-D97D957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E53F8-AD30-9980-07D8-7823FEAA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89FE5-429C-B4A3-3639-A3717C9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FA81-FF47-1AF2-E5F0-780BC8E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B0D3-DE14-40B0-F551-71941E84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1094-20B5-FBE9-802C-70D63851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C190A-D669-82E4-007A-C04CD3B8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A2976-720C-8FCF-B21E-A311A030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FDC0-676E-D19D-5B4B-97A8060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D864-611F-419B-898A-0332D9B1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2F0-ED92-20E6-D786-81417ED1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9E50D-B230-2389-543C-71B61E2C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0536-FEC3-3427-93DB-16798ECD6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6C49-AFC0-7EF8-0B07-098B7733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FC823-FDDC-C246-A26A-5ECE9843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1881-8F5A-657E-E1DB-46BD3F0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8FA89-6A3D-F7A8-CDC2-206769E6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9E08-5ED1-F2AD-39D3-7F370B2B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15A72-59ED-2D81-9C5B-739D0A464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8573-2B9D-6D4A-BA84-24EE19172A0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E764-CD04-8D73-7C2F-A904BB077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1DFA-73EC-115D-D36B-CCE458F6C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AC7C-9437-C040-948C-6237BBFF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711B-CDF8-8BB0-CC64-5E2128DE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MODEL EXPERIMENTATION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74A7-2511-FA8D-F7D8-324C84CD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8119-5314-39B4-BCC0-110944C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Screenshot of Airflow UI grid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3DBAD5-1F3A-8F1D-965B-62D2C7F8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29"/>
          <a:stretch/>
        </p:blipFill>
        <p:spPr>
          <a:xfrm>
            <a:off x="3360385" y="1825625"/>
            <a:ext cx="5471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33D9-73CB-27DD-376D-B826BFB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D289-A69C-220F-0B9F-1C69F95F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2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ED6-5D62-F85E-3CDC-730D32EA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Screenshot of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freight-text-pro"/>
              </a:rPr>
              <a:t>sucessful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 execution Airflow DAG in graph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C5B04-89CB-2218-4449-72E39432D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91"/>
          <a:stretch/>
        </p:blipFill>
        <p:spPr>
          <a:xfrm>
            <a:off x="3966905" y="1825625"/>
            <a:ext cx="4258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4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8119-5314-39B4-BCC0-110944CE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Screenshot of Airflow UI grid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4CD5AF-B73A-B007-D9FF-B0AA9F68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29"/>
          <a:stretch/>
        </p:blipFill>
        <p:spPr>
          <a:xfrm>
            <a:off x="3360385" y="1825625"/>
            <a:ext cx="5471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5A39-88BD-ECC4-6F7D-51E43531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all Experiments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B8EA17-2BB0-BE06-B0A9-81F6B7E7C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3"/>
          <a:stretch/>
        </p:blipFill>
        <p:spPr>
          <a:xfrm>
            <a:off x="3158388" y="1825625"/>
            <a:ext cx="5875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8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99-B656-6CCB-6DE3-DB9B2D27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Arial" panose="020B0604020202020204" pitchFamily="34" charset="0"/>
              </a:rPr>
              <a:t>Screenshot of one experiments with all the artifacts visible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0465A12-4C0C-2EB8-8AD6-E48098B17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464" y="1690688"/>
            <a:ext cx="5123930" cy="43513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89A5B9-AA1C-F98F-9762-30497CF47610}"/>
              </a:ext>
            </a:extLst>
          </p:cNvPr>
          <p:cNvSpPr txBox="1"/>
          <p:nvPr/>
        </p:nvSpPr>
        <p:spPr>
          <a:xfrm>
            <a:off x="681318" y="2429436"/>
            <a:ext cx="5011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experiment ran from the training notebook, only the experiment is visible in </a:t>
            </a:r>
            <a:r>
              <a:rPr lang="en-US" dirty="0" err="1"/>
              <a:t>mlflow</a:t>
            </a:r>
            <a:r>
              <a:rPr lang="en-US" dirty="0"/>
              <a:t> but the metrics and models are not logged.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pycaret</a:t>
            </a:r>
            <a:r>
              <a:rPr lang="en-US" dirty="0"/>
              <a:t> documentation says logging of model artifacts is not supported by default for </a:t>
            </a:r>
            <a:r>
              <a:rPr lang="en-US" dirty="0" err="1"/>
              <a:t>mlflow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0062-FF78-3716-729C-59758E5A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Arial" panose="020B0604020202020204" pitchFamily="34" charset="0"/>
              </a:rPr>
              <a:t>S</a:t>
            </a:r>
            <a:r>
              <a:rPr lang="en-IN" b="0" i="0" dirty="0">
                <a:solidFill>
                  <a:srgbClr val="091E42"/>
                </a:solidFill>
                <a:effectLst/>
                <a:latin typeface="Arial" panose="020B0604020202020204" pitchFamily="34" charset="0"/>
              </a:rPr>
              <a:t>creenshot of all the experiments (after dropping features)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D5ABBD-FC30-4061-DA56-3B637F90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60"/>
          <a:stretch/>
        </p:blipFill>
        <p:spPr>
          <a:xfrm>
            <a:off x="3158387" y="2000988"/>
            <a:ext cx="6138013" cy="46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312A-5375-80CF-B4E0-EB1517D7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Arial" panose="020B0604020202020204" pitchFamily="34" charset="0"/>
              </a:rPr>
              <a:t>Screenshot of one experiments with all the artifacts visible (after dropping features)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74746-F349-0A78-05F6-23BC453F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62"/>
          <a:stretch/>
        </p:blipFill>
        <p:spPr>
          <a:xfrm>
            <a:off x="6096000" y="1858282"/>
            <a:ext cx="49568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FB64D-9AE2-6F30-F183-F1ED99C99D2B}"/>
              </a:ext>
            </a:extLst>
          </p:cNvPr>
          <p:cNvSpPr txBox="1"/>
          <p:nvPr/>
        </p:nvSpPr>
        <p:spPr>
          <a:xfrm>
            <a:off x="681318" y="2429436"/>
            <a:ext cx="5011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experiment ran from the training notebook, only the experiment is visible in </a:t>
            </a:r>
            <a:r>
              <a:rPr lang="en-US" dirty="0" err="1"/>
              <a:t>mlflow</a:t>
            </a:r>
            <a:r>
              <a:rPr lang="en-US" dirty="0"/>
              <a:t> but the metrics and models are not logged.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pycaret</a:t>
            </a:r>
            <a:r>
              <a:rPr lang="en-US" dirty="0"/>
              <a:t> documentation says logging of model artifacts is not supported by default for </a:t>
            </a:r>
            <a:r>
              <a:rPr lang="en-US" dirty="0" err="1"/>
              <a:t>mlflow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1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741B-2464-1CF7-4B21-B0E99D7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TRAINING PIPELINE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F2D8F-9690-2A0D-B9EC-DECA28B3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290-0ECF-A34C-D386-DD2DDA8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experiments with all the artifacts visible</a:t>
            </a:r>
            <a:endParaRPr lang="en-US" dirty="0"/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C3917C27-AAA3-D495-AB21-960BD3EDF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78"/>
          <a:stretch/>
        </p:blipFill>
        <p:spPr>
          <a:xfrm>
            <a:off x="4834788" y="1690688"/>
            <a:ext cx="6519012" cy="48281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B3288E-A486-968B-AC98-D5B24354570A}"/>
              </a:ext>
            </a:extLst>
          </p:cNvPr>
          <p:cNvSpPr txBox="1"/>
          <p:nvPr/>
        </p:nvSpPr>
        <p:spPr>
          <a:xfrm>
            <a:off x="970686" y="2677885"/>
            <a:ext cx="387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#3 (</a:t>
            </a:r>
            <a:r>
              <a:rPr lang="en-US" dirty="0" err="1"/>
              <a:t>LightGBM</a:t>
            </a:r>
            <a:r>
              <a:rPr lang="en-US" dirty="0"/>
              <a:t>/7, with metrics info)</a:t>
            </a:r>
          </a:p>
        </p:txBody>
      </p:sp>
    </p:spTree>
    <p:extLst>
      <p:ext uri="{BB962C8B-B14F-4D97-AF65-F5344CB8AC3E}">
        <p14:creationId xmlns:p14="http://schemas.microsoft.com/office/powerpoint/2010/main" val="26812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72F-BD31-CA30-E88C-D0535C9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91E42"/>
                </a:solidFill>
                <a:latin typeface="freight-text-pro"/>
              </a:rPr>
              <a:t>S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creenshot of model registry with model name and stage as 'production'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66184-4BB6-0C6D-1844-4519CAF64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28"/>
          <a:stretch/>
        </p:blipFill>
        <p:spPr>
          <a:xfrm>
            <a:off x="934195" y="2038448"/>
            <a:ext cx="4471480" cy="2685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289C1-4FC2-4783-92BA-8CA62E41C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73"/>
          <a:stretch/>
        </p:blipFill>
        <p:spPr>
          <a:xfrm>
            <a:off x="5950308" y="2906038"/>
            <a:ext cx="4783453" cy="29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4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AED6-5D62-F85E-3CDC-730D32EA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Screenshot of </a:t>
            </a:r>
            <a:r>
              <a:rPr lang="en-IN" b="0" i="0" dirty="0" err="1">
                <a:solidFill>
                  <a:srgbClr val="091E42"/>
                </a:solidFill>
                <a:effectLst/>
                <a:latin typeface="freight-text-pro"/>
              </a:rPr>
              <a:t>sucessful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 execution Airflow DAG in graph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7E61B9-EE64-1ECD-EAE6-725CAF6DE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09" t="250" r="2915" b="-250"/>
          <a:stretch/>
        </p:blipFill>
        <p:spPr>
          <a:xfrm>
            <a:off x="3847162" y="1836511"/>
            <a:ext cx="4258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183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freight-text-pro</vt:lpstr>
      <vt:lpstr>Office Theme</vt:lpstr>
      <vt:lpstr>MODEL EXPERIMENTATION</vt:lpstr>
      <vt:lpstr>Screenshot of all Experiments</vt:lpstr>
      <vt:lpstr>Screenshot of one experiments with all the artifacts visible</vt:lpstr>
      <vt:lpstr>Screenshot of all the experiments (after dropping features)</vt:lpstr>
      <vt:lpstr>Screenshot of one experiments with all the artifacts visible (after dropping features)</vt:lpstr>
      <vt:lpstr>TRAINING PIPELINE</vt:lpstr>
      <vt:lpstr>Screenshot of experiments with all the artifacts visible</vt:lpstr>
      <vt:lpstr>Screenshot of model registry with model name and stage as 'production'</vt:lpstr>
      <vt:lpstr>Screenshot of sucessful execution Airflow DAG in graph</vt:lpstr>
      <vt:lpstr>Screenshot of Airflow UI grid</vt:lpstr>
      <vt:lpstr>INFERENCE PIPELINE</vt:lpstr>
      <vt:lpstr>Screenshot of sucessful execution Airflow DAG in graph</vt:lpstr>
      <vt:lpstr>Screenshot of Airflow UI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31</cp:revision>
  <dcterms:created xsi:type="dcterms:W3CDTF">2023-11-24T18:37:29Z</dcterms:created>
  <dcterms:modified xsi:type="dcterms:W3CDTF">2023-11-26T12:54:44Z</dcterms:modified>
</cp:coreProperties>
</file>